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3.xml" ContentType="application/vnd.openxmlformats-officedocument.theme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theme/theme5.xml" ContentType="application/vnd.openxmlformats-officedocument.theme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theme/theme6.xml" ContentType="application/vnd.openxmlformats-officedocument.theme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  <p:sldMasterId id="2147483726" r:id="rId4"/>
    <p:sldMasterId id="2147483818" r:id="rId5"/>
    <p:sldMasterId id="2147483852" r:id="rId6"/>
    <p:sldMasterId id="2147483876" r:id="rId7"/>
  </p:sldMasterIdLst>
  <p:notesMasterIdLst>
    <p:notesMasterId r:id="rId38"/>
  </p:notesMasterIdLst>
  <p:sldIdLst>
    <p:sldId id="257" r:id="rId8"/>
    <p:sldId id="258" r:id="rId9"/>
    <p:sldId id="259" r:id="rId10"/>
    <p:sldId id="265" r:id="rId11"/>
    <p:sldId id="266" r:id="rId12"/>
    <p:sldId id="267" r:id="rId13"/>
    <p:sldId id="268" r:id="rId14"/>
    <p:sldId id="269" r:id="rId15"/>
    <p:sldId id="260" r:id="rId16"/>
    <p:sldId id="270" r:id="rId17"/>
    <p:sldId id="271" r:id="rId18"/>
    <p:sldId id="272" r:id="rId19"/>
    <p:sldId id="273" r:id="rId20"/>
    <p:sldId id="274" r:id="rId21"/>
    <p:sldId id="261" r:id="rId22"/>
    <p:sldId id="275" r:id="rId23"/>
    <p:sldId id="276" r:id="rId24"/>
    <p:sldId id="277" r:id="rId25"/>
    <p:sldId id="262" r:id="rId26"/>
    <p:sldId id="278" r:id="rId27"/>
    <p:sldId id="279" r:id="rId28"/>
    <p:sldId id="280" r:id="rId29"/>
    <p:sldId id="263" r:id="rId30"/>
    <p:sldId id="281" r:id="rId31"/>
    <p:sldId id="282" r:id="rId32"/>
    <p:sldId id="283" r:id="rId33"/>
    <p:sldId id="284" r:id="rId34"/>
    <p:sldId id="264" r:id="rId35"/>
    <p:sldId id="285" r:id="rId36"/>
    <p:sldId id="286" r:id="rId3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4645"/>
    <a:srgbClr val="E5DC99"/>
    <a:srgbClr val="EAE19C"/>
    <a:srgbClr val="EAE29C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1584" y="10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42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D451E-1B86-4078-A88B-7E57C04C4745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27CE20-7DB3-455D-B782-22FF4A43FB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9442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267D3A-53C5-436C-98E7-077C76BAA4B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/>
                <a:sym typeface="Arial"/>
                <a:rtl val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Arial"/>
              <a:sym typeface="Arial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3574427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" name="Shape 256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561" name="Shape 256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2005237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1780091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7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0345-4B5B-4C7A-A458-6583155C4CF8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DE1AB-8E16-48DC-B101-920B7DD65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0251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0345-4B5B-4C7A-A458-6583155C4CF8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DE1AB-8E16-48DC-B101-920B7DD65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744266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55389" y="2142320"/>
            <a:ext cx="4438385" cy="28153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90137235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135602" y="2581207"/>
            <a:ext cx="4068762" cy="234632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4636104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605547" y="1973169"/>
            <a:ext cx="2552712" cy="330879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24271414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130428" y="1251025"/>
            <a:ext cx="1079512" cy="4573552"/>
          </a:xfrm>
          <a:custGeom>
            <a:avLst/>
            <a:gdLst>
              <a:gd name="connsiteX0" fmla="*/ 0 w 2552712"/>
              <a:gd name="connsiteY0" fmla="*/ 0 h 3308797"/>
              <a:gd name="connsiteX1" fmla="*/ 2552712 w 2552712"/>
              <a:gd name="connsiteY1" fmla="*/ 0 h 3308797"/>
              <a:gd name="connsiteX2" fmla="*/ 2552712 w 2552712"/>
              <a:gd name="connsiteY2" fmla="*/ 3308797 h 3308797"/>
              <a:gd name="connsiteX3" fmla="*/ 0 w 2552712"/>
              <a:gd name="connsiteY3" fmla="*/ 3308797 h 3308797"/>
              <a:gd name="connsiteX4" fmla="*/ 0 w 2552712"/>
              <a:gd name="connsiteY4" fmla="*/ 0 h 3308797"/>
              <a:gd name="connsiteX0" fmla="*/ 0 w 2552712"/>
              <a:gd name="connsiteY0" fmla="*/ 636105 h 3944902"/>
              <a:gd name="connsiteX1" fmla="*/ 1055216 w 2552712"/>
              <a:gd name="connsiteY1" fmla="*/ 0 h 3944902"/>
              <a:gd name="connsiteX2" fmla="*/ 2552712 w 2552712"/>
              <a:gd name="connsiteY2" fmla="*/ 3944902 h 3944902"/>
              <a:gd name="connsiteX3" fmla="*/ 0 w 2552712"/>
              <a:gd name="connsiteY3" fmla="*/ 3944902 h 3944902"/>
              <a:gd name="connsiteX4" fmla="*/ 0 w 2552712"/>
              <a:gd name="connsiteY4" fmla="*/ 636105 h 3944902"/>
              <a:gd name="connsiteX0" fmla="*/ 0 w 2565412"/>
              <a:gd name="connsiteY0" fmla="*/ 623405 h 3944902"/>
              <a:gd name="connsiteX1" fmla="*/ 1067916 w 2565412"/>
              <a:gd name="connsiteY1" fmla="*/ 0 h 3944902"/>
              <a:gd name="connsiteX2" fmla="*/ 2565412 w 2565412"/>
              <a:gd name="connsiteY2" fmla="*/ 3944902 h 3944902"/>
              <a:gd name="connsiteX3" fmla="*/ 12700 w 2565412"/>
              <a:gd name="connsiteY3" fmla="*/ 3944902 h 3944902"/>
              <a:gd name="connsiteX4" fmla="*/ 0 w 2565412"/>
              <a:gd name="connsiteY4" fmla="*/ 623405 h 3944902"/>
              <a:gd name="connsiteX0" fmla="*/ 0 w 1079512"/>
              <a:gd name="connsiteY0" fmla="*/ 623405 h 4256052"/>
              <a:gd name="connsiteX1" fmla="*/ 1067916 w 1079512"/>
              <a:gd name="connsiteY1" fmla="*/ 0 h 4256052"/>
              <a:gd name="connsiteX2" fmla="*/ 1079512 w 1079512"/>
              <a:gd name="connsiteY2" fmla="*/ 4256052 h 4256052"/>
              <a:gd name="connsiteX3" fmla="*/ 12700 w 1079512"/>
              <a:gd name="connsiteY3" fmla="*/ 3944902 h 4256052"/>
              <a:gd name="connsiteX4" fmla="*/ 0 w 1079512"/>
              <a:gd name="connsiteY4" fmla="*/ 623405 h 4256052"/>
              <a:gd name="connsiteX0" fmla="*/ 0 w 1079512"/>
              <a:gd name="connsiteY0" fmla="*/ 623405 h 4573552"/>
              <a:gd name="connsiteX1" fmla="*/ 1067916 w 1079512"/>
              <a:gd name="connsiteY1" fmla="*/ 0 h 4573552"/>
              <a:gd name="connsiteX2" fmla="*/ 1079512 w 1079512"/>
              <a:gd name="connsiteY2" fmla="*/ 4573552 h 4573552"/>
              <a:gd name="connsiteX3" fmla="*/ 12700 w 1079512"/>
              <a:gd name="connsiteY3" fmla="*/ 3944902 h 4573552"/>
              <a:gd name="connsiteX4" fmla="*/ 0 w 1079512"/>
              <a:gd name="connsiteY4" fmla="*/ 623405 h 4573552"/>
              <a:gd name="connsiteX0" fmla="*/ 0 w 1079512"/>
              <a:gd name="connsiteY0" fmla="*/ 623405 h 4573552"/>
              <a:gd name="connsiteX1" fmla="*/ 1067916 w 1079512"/>
              <a:gd name="connsiteY1" fmla="*/ 0 h 4573552"/>
              <a:gd name="connsiteX2" fmla="*/ 1079512 w 1079512"/>
              <a:gd name="connsiteY2" fmla="*/ 4573552 h 4573552"/>
              <a:gd name="connsiteX3" fmla="*/ 12700 w 1079512"/>
              <a:gd name="connsiteY3" fmla="*/ 3963952 h 4573552"/>
              <a:gd name="connsiteX4" fmla="*/ 0 w 1079512"/>
              <a:gd name="connsiteY4" fmla="*/ 623405 h 4573552"/>
              <a:gd name="connsiteX0" fmla="*/ 0 w 1079512"/>
              <a:gd name="connsiteY0" fmla="*/ 623405 h 4573552"/>
              <a:gd name="connsiteX1" fmla="*/ 1067916 w 1079512"/>
              <a:gd name="connsiteY1" fmla="*/ 0 h 4573552"/>
              <a:gd name="connsiteX2" fmla="*/ 1079512 w 1079512"/>
              <a:gd name="connsiteY2" fmla="*/ 4573552 h 4573552"/>
              <a:gd name="connsiteX3" fmla="*/ 12700 w 1079512"/>
              <a:gd name="connsiteY3" fmla="*/ 3963952 h 4573552"/>
              <a:gd name="connsiteX4" fmla="*/ 0 w 1079512"/>
              <a:gd name="connsiteY4" fmla="*/ 623405 h 4573552"/>
              <a:gd name="connsiteX0" fmla="*/ 0 w 1079512"/>
              <a:gd name="connsiteY0" fmla="*/ 623405 h 4573552"/>
              <a:gd name="connsiteX1" fmla="*/ 1074266 w 1079512"/>
              <a:gd name="connsiteY1" fmla="*/ 0 h 4573552"/>
              <a:gd name="connsiteX2" fmla="*/ 1079512 w 1079512"/>
              <a:gd name="connsiteY2" fmla="*/ 4573552 h 4573552"/>
              <a:gd name="connsiteX3" fmla="*/ 12700 w 1079512"/>
              <a:gd name="connsiteY3" fmla="*/ 3963952 h 4573552"/>
              <a:gd name="connsiteX4" fmla="*/ 0 w 1079512"/>
              <a:gd name="connsiteY4" fmla="*/ 623405 h 4573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9512" h="4573552">
                <a:moveTo>
                  <a:pt x="0" y="623405"/>
                </a:moveTo>
                <a:lnTo>
                  <a:pt x="1074266" y="0"/>
                </a:lnTo>
                <a:cubicBezTo>
                  <a:pt x="1078131" y="1418684"/>
                  <a:pt x="1075647" y="3154868"/>
                  <a:pt x="1079512" y="4573552"/>
                </a:cubicBezTo>
                <a:lnTo>
                  <a:pt x="12700" y="3963952"/>
                </a:lnTo>
                <a:cubicBezTo>
                  <a:pt x="8467" y="2856786"/>
                  <a:pt x="4233" y="1730571"/>
                  <a:pt x="0" y="62340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1967" y="1973169"/>
            <a:ext cx="2552712" cy="330879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56399974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30500" y="2411413"/>
            <a:ext cx="2066925" cy="2389774"/>
          </a:xfrm>
          <a:prstGeom prst="roundRect">
            <a:avLst>
              <a:gd name="adj" fmla="val 19248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6991997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222707" y="2956409"/>
            <a:ext cx="1638000" cy="1638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409941" y="3059842"/>
            <a:ext cx="1411200" cy="1638000"/>
          </a:xfrm>
          <a:prstGeom prst="roundRect">
            <a:avLst>
              <a:gd name="adj" fmla="val 19248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98188755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32806" y="7484"/>
            <a:ext cx="662694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24002040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813181" y="953408"/>
            <a:ext cx="4900809" cy="4937578"/>
          </a:xfrm>
          <a:custGeom>
            <a:avLst/>
            <a:gdLst>
              <a:gd name="connsiteX0" fmla="*/ 0 w 4919663"/>
              <a:gd name="connsiteY0" fmla="*/ 0 h 4935537"/>
              <a:gd name="connsiteX1" fmla="*/ 4919663 w 4919663"/>
              <a:gd name="connsiteY1" fmla="*/ 0 h 4935537"/>
              <a:gd name="connsiteX2" fmla="*/ 4919663 w 4919663"/>
              <a:gd name="connsiteY2" fmla="*/ 4935537 h 4935537"/>
              <a:gd name="connsiteX3" fmla="*/ 0 w 4919663"/>
              <a:gd name="connsiteY3" fmla="*/ 4935537 h 4935537"/>
              <a:gd name="connsiteX4" fmla="*/ 0 w 4919663"/>
              <a:gd name="connsiteY4" fmla="*/ 0 h 4935537"/>
              <a:gd name="connsiteX0" fmla="*/ 0 w 4919663"/>
              <a:gd name="connsiteY0" fmla="*/ 0 h 4935537"/>
              <a:gd name="connsiteX1" fmla="*/ 4919663 w 4919663"/>
              <a:gd name="connsiteY1" fmla="*/ 0 h 4935537"/>
              <a:gd name="connsiteX2" fmla="*/ 4919663 w 4919663"/>
              <a:gd name="connsiteY2" fmla="*/ 4935537 h 4935537"/>
              <a:gd name="connsiteX3" fmla="*/ 0 w 4919663"/>
              <a:gd name="connsiteY3" fmla="*/ 4935537 h 4935537"/>
              <a:gd name="connsiteX4" fmla="*/ 0 w 4919663"/>
              <a:gd name="connsiteY4" fmla="*/ 0 h 4935537"/>
              <a:gd name="connsiteX0" fmla="*/ 0 w 4934178"/>
              <a:gd name="connsiteY0" fmla="*/ 711200 h 4935537"/>
              <a:gd name="connsiteX1" fmla="*/ 4934178 w 4934178"/>
              <a:gd name="connsiteY1" fmla="*/ 0 h 4935537"/>
              <a:gd name="connsiteX2" fmla="*/ 4934178 w 4934178"/>
              <a:gd name="connsiteY2" fmla="*/ 4935537 h 4935537"/>
              <a:gd name="connsiteX3" fmla="*/ 14515 w 4934178"/>
              <a:gd name="connsiteY3" fmla="*/ 4935537 h 4935537"/>
              <a:gd name="connsiteX4" fmla="*/ 0 w 4934178"/>
              <a:gd name="connsiteY4" fmla="*/ 711200 h 4935537"/>
              <a:gd name="connsiteX0" fmla="*/ 0 w 4934178"/>
              <a:gd name="connsiteY0" fmla="*/ 711200 h 4935537"/>
              <a:gd name="connsiteX1" fmla="*/ 1277258 w 4934178"/>
              <a:gd name="connsiteY1" fmla="*/ 58283 h 4935537"/>
              <a:gd name="connsiteX2" fmla="*/ 4934178 w 4934178"/>
              <a:gd name="connsiteY2" fmla="*/ 0 h 4935537"/>
              <a:gd name="connsiteX3" fmla="*/ 4934178 w 4934178"/>
              <a:gd name="connsiteY3" fmla="*/ 4935537 h 4935537"/>
              <a:gd name="connsiteX4" fmla="*/ 14515 w 4934178"/>
              <a:gd name="connsiteY4" fmla="*/ 4935537 h 4935537"/>
              <a:gd name="connsiteX5" fmla="*/ 0 w 4934178"/>
              <a:gd name="connsiteY5" fmla="*/ 711200 h 4935537"/>
              <a:gd name="connsiteX0" fmla="*/ 0 w 4934178"/>
              <a:gd name="connsiteY0" fmla="*/ 711200 h 4935537"/>
              <a:gd name="connsiteX1" fmla="*/ 1277258 w 4934178"/>
              <a:gd name="connsiteY1" fmla="*/ 58283 h 4935537"/>
              <a:gd name="connsiteX2" fmla="*/ 2496458 w 4934178"/>
              <a:gd name="connsiteY2" fmla="*/ 696912 h 4935537"/>
              <a:gd name="connsiteX3" fmla="*/ 4934178 w 4934178"/>
              <a:gd name="connsiteY3" fmla="*/ 0 h 4935537"/>
              <a:gd name="connsiteX4" fmla="*/ 4934178 w 4934178"/>
              <a:gd name="connsiteY4" fmla="*/ 4935537 h 4935537"/>
              <a:gd name="connsiteX5" fmla="*/ 14515 w 4934178"/>
              <a:gd name="connsiteY5" fmla="*/ 4935537 h 4935537"/>
              <a:gd name="connsiteX6" fmla="*/ 0 w 4934178"/>
              <a:gd name="connsiteY6" fmla="*/ 711200 h 4935537"/>
              <a:gd name="connsiteX0" fmla="*/ 0 w 4934178"/>
              <a:gd name="connsiteY0" fmla="*/ 711200 h 4935537"/>
              <a:gd name="connsiteX1" fmla="*/ 1277258 w 4934178"/>
              <a:gd name="connsiteY1" fmla="*/ 58283 h 4935537"/>
              <a:gd name="connsiteX2" fmla="*/ 2496458 w 4934178"/>
              <a:gd name="connsiteY2" fmla="*/ 696912 h 4935537"/>
              <a:gd name="connsiteX3" fmla="*/ 3686629 w 4934178"/>
              <a:gd name="connsiteY3" fmla="*/ 43769 h 4935537"/>
              <a:gd name="connsiteX4" fmla="*/ 4934178 w 4934178"/>
              <a:gd name="connsiteY4" fmla="*/ 0 h 4935537"/>
              <a:gd name="connsiteX5" fmla="*/ 4934178 w 4934178"/>
              <a:gd name="connsiteY5" fmla="*/ 4935537 h 4935537"/>
              <a:gd name="connsiteX6" fmla="*/ 14515 w 4934178"/>
              <a:gd name="connsiteY6" fmla="*/ 4935537 h 4935537"/>
              <a:gd name="connsiteX7" fmla="*/ 0 w 4934178"/>
              <a:gd name="connsiteY7" fmla="*/ 711200 h 4935537"/>
              <a:gd name="connsiteX0" fmla="*/ 0 w 4934178"/>
              <a:gd name="connsiteY0" fmla="*/ 667431 h 4891768"/>
              <a:gd name="connsiteX1" fmla="*/ 1277258 w 4934178"/>
              <a:gd name="connsiteY1" fmla="*/ 14514 h 4891768"/>
              <a:gd name="connsiteX2" fmla="*/ 2496458 w 4934178"/>
              <a:gd name="connsiteY2" fmla="*/ 653143 h 4891768"/>
              <a:gd name="connsiteX3" fmla="*/ 3686629 w 4934178"/>
              <a:gd name="connsiteY3" fmla="*/ 0 h 4891768"/>
              <a:gd name="connsiteX4" fmla="*/ 4905149 w 4934178"/>
              <a:gd name="connsiteY4" fmla="*/ 696460 h 4891768"/>
              <a:gd name="connsiteX5" fmla="*/ 4934178 w 4934178"/>
              <a:gd name="connsiteY5" fmla="*/ 4891768 h 4891768"/>
              <a:gd name="connsiteX6" fmla="*/ 14515 w 4934178"/>
              <a:gd name="connsiteY6" fmla="*/ 4891768 h 4891768"/>
              <a:gd name="connsiteX7" fmla="*/ 0 w 4934178"/>
              <a:gd name="connsiteY7" fmla="*/ 667431 h 4891768"/>
              <a:gd name="connsiteX0" fmla="*/ 0 w 4934178"/>
              <a:gd name="connsiteY0" fmla="*/ 667431 h 4891768"/>
              <a:gd name="connsiteX1" fmla="*/ 1277258 w 4934178"/>
              <a:gd name="connsiteY1" fmla="*/ 14514 h 4891768"/>
              <a:gd name="connsiteX2" fmla="*/ 2496458 w 4934178"/>
              <a:gd name="connsiteY2" fmla="*/ 653143 h 4891768"/>
              <a:gd name="connsiteX3" fmla="*/ 3686629 w 4934178"/>
              <a:gd name="connsiteY3" fmla="*/ 0 h 4891768"/>
              <a:gd name="connsiteX4" fmla="*/ 4905149 w 4934178"/>
              <a:gd name="connsiteY4" fmla="*/ 696460 h 4891768"/>
              <a:gd name="connsiteX5" fmla="*/ 4934178 w 4934178"/>
              <a:gd name="connsiteY5" fmla="*/ 4891768 h 4891768"/>
              <a:gd name="connsiteX6" fmla="*/ 3701144 w 4934178"/>
              <a:gd name="connsiteY6" fmla="*/ 4238171 h 4891768"/>
              <a:gd name="connsiteX7" fmla="*/ 14515 w 4934178"/>
              <a:gd name="connsiteY7" fmla="*/ 4891768 h 4891768"/>
              <a:gd name="connsiteX8" fmla="*/ 0 w 4934178"/>
              <a:gd name="connsiteY8" fmla="*/ 667431 h 4891768"/>
              <a:gd name="connsiteX0" fmla="*/ 0 w 4934178"/>
              <a:gd name="connsiteY0" fmla="*/ 667431 h 4905828"/>
              <a:gd name="connsiteX1" fmla="*/ 1277258 w 4934178"/>
              <a:gd name="connsiteY1" fmla="*/ 14514 h 4905828"/>
              <a:gd name="connsiteX2" fmla="*/ 2496458 w 4934178"/>
              <a:gd name="connsiteY2" fmla="*/ 653143 h 4905828"/>
              <a:gd name="connsiteX3" fmla="*/ 3686629 w 4934178"/>
              <a:gd name="connsiteY3" fmla="*/ 0 h 4905828"/>
              <a:gd name="connsiteX4" fmla="*/ 4905149 w 4934178"/>
              <a:gd name="connsiteY4" fmla="*/ 696460 h 4905828"/>
              <a:gd name="connsiteX5" fmla="*/ 4934178 w 4934178"/>
              <a:gd name="connsiteY5" fmla="*/ 4891768 h 4905828"/>
              <a:gd name="connsiteX6" fmla="*/ 3701144 w 4934178"/>
              <a:gd name="connsiteY6" fmla="*/ 4238171 h 4905828"/>
              <a:gd name="connsiteX7" fmla="*/ 2496458 w 4934178"/>
              <a:gd name="connsiteY7" fmla="*/ 4905828 h 4905828"/>
              <a:gd name="connsiteX8" fmla="*/ 14515 w 4934178"/>
              <a:gd name="connsiteY8" fmla="*/ 4891768 h 4905828"/>
              <a:gd name="connsiteX9" fmla="*/ 0 w 4934178"/>
              <a:gd name="connsiteY9" fmla="*/ 667431 h 4905828"/>
              <a:gd name="connsiteX0" fmla="*/ 0 w 4934178"/>
              <a:gd name="connsiteY0" fmla="*/ 667431 h 4905828"/>
              <a:gd name="connsiteX1" fmla="*/ 1277258 w 4934178"/>
              <a:gd name="connsiteY1" fmla="*/ 14514 h 4905828"/>
              <a:gd name="connsiteX2" fmla="*/ 2496458 w 4934178"/>
              <a:gd name="connsiteY2" fmla="*/ 653143 h 4905828"/>
              <a:gd name="connsiteX3" fmla="*/ 3686629 w 4934178"/>
              <a:gd name="connsiteY3" fmla="*/ 0 h 4905828"/>
              <a:gd name="connsiteX4" fmla="*/ 4905149 w 4934178"/>
              <a:gd name="connsiteY4" fmla="*/ 696460 h 4905828"/>
              <a:gd name="connsiteX5" fmla="*/ 4934178 w 4934178"/>
              <a:gd name="connsiteY5" fmla="*/ 4891768 h 4905828"/>
              <a:gd name="connsiteX6" fmla="*/ 3701144 w 4934178"/>
              <a:gd name="connsiteY6" fmla="*/ 4238171 h 4905828"/>
              <a:gd name="connsiteX7" fmla="*/ 2496458 w 4934178"/>
              <a:gd name="connsiteY7" fmla="*/ 4905828 h 4905828"/>
              <a:gd name="connsiteX8" fmla="*/ 1277258 w 4934178"/>
              <a:gd name="connsiteY8" fmla="*/ 2830740 h 4905828"/>
              <a:gd name="connsiteX9" fmla="*/ 0 w 4934178"/>
              <a:gd name="connsiteY9" fmla="*/ 667431 h 4905828"/>
              <a:gd name="connsiteX0" fmla="*/ 108751 w 5042929"/>
              <a:gd name="connsiteY0" fmla="*/ 667431 h 4905828"/>
              <a:gd name="connsiteX1" fmla="*/ 1386009 w 5042929"/>
              <a:gd name="connsiteY1" fmla="*/ 14514 h 4905828"/>
              <a:gd name="connsiteX2" fmla="*/ 2605209 w 5042929"/>
              <a:gd name="connsiteY2" fmla="*/ 653143 h 4905828"/>
              <a:gd name="connsiteX3" fmla="*/ 3795380 w 5042929"/>
              <a:gd name="connsiteY3" fmla="*/ 0 h 4905828"/>
              <a:gd name="connsiteX4" fmla="*/ 5013900 w 5042929"/>
              <a:gd name="connsiteY4" fmla="*/ 696460 h 4905828"/>
              <a:gd name="connsiteX5" fmla="*/ 5042929 w 5042929"/>
              <a:gd name="connsiteY5" fmla="*/ 4891768 h 4905828"/>
              <a:gd name="connsiteX6" fmla="*/ 3809895 w 5042929"/>
              <a:gd name="connsiteY6" fmla="*/ 4238171 h 4905828"/>
              <a:gd name="connsiteX7" fmla="*/ 2605209 w 5042929"/>
              <a:gd name="connsiteY7" fmla="*/ 4905828 h 4905828"/>
              <a:gd name="connsiteX8" fmla="*/ 1386009 w 5042929"/>
              <a:gd name="connsiteY8" fmla="*/ 2830740 h 4905828"/>
              <a:gd name="connsiteX9" fmla="*/ 123266 w 5042929"/>
              <a:gd name="connsiteY9" fmla="*/ 2119085 h 4905828"/>
              <a:gd name="connsiteX10" fmla="*/ 108751 w 5042929"/>
              <a:gd name="connsiteY10" fmla="*/ 667431 h 4905828"/>
              <a:gd name="connsiteX0" fmla="*/ 108751 w 5042929"/>
              <a:gd name="connsiteY0" fmla="*/ 667431 h 4905828"/>
              <a:gd name="connsiteX1" fmla="*/ 1386009 w 5042929"/>
              <a:gd name="connsiteY1" fmla="*/ 14514 h 4905828"/>
              <a:gd name="connsiteX2" fmla="*/ 2605209 w 5042929"/>
              <a:gd name="connsiteY2" fmla="*/ 653143 h 4905828"/>
              <a:gd name="connsiteX3" fmla="*/ 3795380 w 5042929"/>
              <a:gd name="connsiteY3" fmla="*/ 0 h 4905828"/>
              <a:gd name="connsiteX4" fmla="*/ 5013900 w 5042929"/>
              <a:gd name="connsiteY4" fmla="*/ 696460 h 4905828"/>
              <a:gd name="connsiteX5" fmla="*/ 5042929 w 5042929"/>
              <a:gd name="connsiteY5" fmla="*/ 4891768 h 4905828"/>
              <a:gd name="connsiteX6" fmla="*/ 3809895 w 5042929"/>
              <a:gd name="connsiteY6" fmla="*/ 4238171 h 4905828"/>
              <a:gd name="connsiteX7" fmla="*/ 2605209 w 5042929"/>
              <a:gd name="connsiteY7" fmla="*/ 4905828 h 4905828"/>
              <a:gd name="connsiteX8" fmla="*/ 1386010 w 5042929"/>
              <a:gd name="connsiteY8" fmla="*/ 4194628 h 4905828"/>
              <a:gd name="connsiteX9" fmla="*/ 1386009 w 5042929"/>
              <a:gd name="connsiteY9" fmla="*/ 2830740 h 4905828"/>
              <a:gd name="connsiteX10" fmla="*/ 123266 w 5042929"/>
              <a:gd name="connsiteY10" fmla="*/ 2119085 h 4905828"/>
              <a:gd name="connsiteX11" fmla="*/ 108751 w 5042929"/>
              <a:gd name="connsiteY11" fmla="*/ 667431 h 4905828"/>
              <a:gd name="connsiteX0" fmla="*/ 124812 w 5033590"/>
              <a:gd name="connsiteY0" fmla="*/ 686481 h 4905828"/>
              <a:gd name="connsiteX1" fmla="*/ 1376670 w 5033590"/>
              <a:gd name="connsiteY1" fmla="*/ 14514 h 4905828"/>
              <a:gd name="connsiteX2" fmla="*/ 2595870 w 5033590"/>
              <a:gd name="connsiteY2" fmla="*/ 653143 h 4905828"/>
              <a:gd name="connsiteX3" fmla="*/ 3786041 w 5033590"/>
              <a:gd name="connsiteY3" fmla="*/ 0 h 4905828"/>
              <a:gd name="connsiteX4" fmla="*/ 5004561 w 5033590"/>
              <a:gd name="connsiteY4" fmla="*/ 696460 h 4905828"/>
              <a:gd name="connsiteX5" fmla="*/ 5033590 w 5033590"/>
              <a:gd name="connsiteY5" fmla="*/ 4891768 h 4905828"/>
              <a:gd name="connsiteX6" fmla="*/ 3800556 w 5033590"/>
              <a:gd name="connsiteY6" fmla="*/ 4238171 h 4905828"/>
              <a:gd name="connsiteX7" fmla="*/ 2595870 w 5033590"/>
              <a:gd name="connsiteY7" fmla="*/ 4905828 h 4905828"/>
              <a:gd name="connsiteX8" fmla="*/ 1376671 w 5033590"/>
              <a:gd name="connsiteY8" fmla="*/ 4194628 h 4905828"/>
              <a:gd name="connsiteX9" fmla="*/ 1376670 w 5033590"/>
              <a:gd name="connsiteY9" fmla="*/ 2830740 h 4905828"/>
              <a:gd name="connsiteX10" fmla="*/ 113927 w 5033590"/>
              <a:gd name="connsiteY10" fmla="*/ 2119085 h 4905828"/>
              <a:gd name="connsiteX11" fmla="*/ 124812 w 5033590"/>
              <a:gd name="connsiteY11" fmla="*/ 686481 h 4905828"/>
              <a:gd name="connsiteX0" fmla="*/ 112650 w 5021428"/>
              <a:gd name="connsiteY0" fmla="*/ 686481 h 4905828"/>
              <a:gd name="connsiteX1" fmla="*/ 1364508 w 5021428"/>
              <a:gd name="connsiteY1" fmla="*/ 14514 h 4905828"/>
              <a:gd name="connsiteX2" fmla="*/ 2583708 w 5021428"/>
              <a:gd name="connsiteY2" fmla="*/ 653143 h 4905828"/>
              <a:gd name="connsiteX3" fmla="*/ 3773879 w 5021428"/>
              <a:gd name="connsiteY3" fmla="*/ 0 h 4905828"/>
              <a:gd name="connsiteX4" fmla="*/ 4992399 w 5021428"/>
              <a:gd name="connsiteY4" fmla="*/ 696460 h 4905828"/>
              <a:gd name="connsiteX5" fmla="*/ 5021428 w 5021428"/>
              <a:gd name="connsiteY5" fmla="*/ 4891768 h 4905828"/>
              <a:gd name="connsiteX6" fmla="*/ 3788394 w 5021428"/>
              <a:gd name="connsiteY6" fmla="*/ 4238171 h 4905828"/>
              <a:gd name="connsiteX7" fmla="*/ 2583708 w 5021428"/>
              <a:gd name="connsiteY7" fmla="*/ 4905828 h 4905828"/>
              <a:gd name="connsiteX8" fmla="*/ 1364509 w 5021428"/>
              <a:gd name="connsiteY8" fmla="*/ 4194628 h 4905828"/>
              <a:gd name="connsiteX9" fmla="*/ 1364508 w 5021428"/>
              <a:gd name="connsiteY9" fmla="*/ 2830740 h 4905828"/>
              <a:gd name="connsiteX10" fmla="*/ 120815 w 5021428"/>
              <a:gd name="connsiteY10" fmla="*/ 2112735 h 4905828"/>
              <a:gd name="connsiteX11" fmla="*/ 112650 w 5021428"/>
              <a:gd name="connsiteY11" fmla="*/ 686481 h 4905828"/>
              <a:gd name="connsiteX0" fmla="*/ 37162 w 4945940"/>
              <a:gd name="connsiteY0" fmla="*/ 686481 h 4905828"/>
              <a:gd name="connsiteX1" fmla="*/ 1289020 w 4945940"/>
              <a:gd name="connsiteY1" fmla="*/ 14514 h 4905828"/>
              <a:gd name="connsiteX2" fmla="*/ 2508220 w 4945940"/>
              <a:gd name="connsiteY2" fmla="*/ 653143 h 4905828"/>
              <a:gd name="connsiteX3" fmla="*/ 3698391 w 4945940"/>
              <a:gd name="connsiteY3" fmla="*/ 0 h 4905828"/>
              <a:gd name="connsiteX4" fmla="*/ 4916911 w 4945940"/>
              <a:gd name="connsiteY4" fmla="*/ 696460 h 4905828"/>
              <a:gd name="connsiteX5" fmla="*/ 4945940 w 4945940"/>
              <a:gd name="connsiteY5" fmla="*/ 4891768 h 4905828"/>
              <a:gd name="connsiteX6" fmla="*/ 3712906 w 4945940"/>
              <a:gd name="connsiteY6" fmla="*/ 4238171 h 4905828"/>
              <a:gd name="connsiteX7" fmla="*/ 2508220 w 4945940"/>
              <a:gd name="connsiteY7" fmla="*/ 4905828 h 4905828"/>
              <a:gd name="connsiteX8" fmla="*/ 1289021 w 4945940"/>
              <a:gd name="connsiteY8" fmla="*/ 4194628 h 4905828"/>
              <a:gd name="connsiteX9" fmla="*/ 1289020 w 4945940"/>
              <a:gd name="connsiteY9" fmla="*/ 2830740 h 4905828"/>
              <a:gd name="connsiteX10" fmla="*/ 45327 w 4945940"/>
              <a:gd name="connsiteY10" fmla="*/ 2112735 h 4905828"/>
              <a:gd name="connsiteX11" fmla="*/ 37162 w 4945940"/>
              <a:gd name="connsiteY11" fmla="*/ 686481 h 4905828"/>
              <a:gd name="connsiteX0" fmla="*/ 37162 w 4945940"/>
              <a:gd name="connsiteY0" fmla="*/ 686481 h 4905828"/>
              <a:gd name="connsiteX1" fmla="*/ 1289020 w 4945940"/>
              <a:gd name="connsiteY1" fmla="*/ 14514 h 4905828"/>
              <a:gd name="connsiteX2" fmla="*/ 2508220 w 4945940"/>
              <a:gd name="connsiteY2" fmla="*/ 653143 h 4905828"/>
              <a:gd name="connsiteX3" fmla="*/ 3698391 w 4945940"/>
              <a:gd name="connsiteY3" fmla="*/ 0 h 4905828"/>
              <a:gd name="connsiteX4" fmla="*/ 4916911 w 4945940"/>
              <a:gd name="connsiteY4" fmla="*/ 696460 h 4905828"/>
              <a:gd name="connsiteX5" fmla="*/ 4945940 w 4945940"/>
              <a:gd name="connsiteY5" fmla="*/ 4891768 h 4905828"/>
              <a:gd name="connsiteX6" fmla="*/ 3712906 w 4945940"/>
              <a:gd name="connsiteY6" fmla="*/ 4238171 h 4905828"/>
              <a:gd name="connsiteX7" fmla="*/ 2508220 w 4945940"/>
              <a:gd name="connsiteY7" fmla="*/ 4905828 h 4905828"/>
              <a:gd name="connsiteX8" fmla="*/ 1289021 w 4945940"/>
              <a:gd name="connsiteY8" fmla="*/ 4194628 h 4905828"/>
              <a:gd name="connsiteX9" fmla="*/ 1289020 w 4945940"/>
              <a:gd name="connsiteY9" fmla="*/ 2830740 h 4905828"/>
              <a:gd name="connsiteX10" fmla="*/ 45327 w 4945940"/>
              <a:gd name="connsiteY10" fmla="*/ 2112735 h 4905828"/>
              <a:gd name="connsiteX11" fmla="*/ 37162 w 4945940"/>
              <a:gd name="connsiteY11" fmla="*/ 686481 h 4905828"/>
              <a:gd name="connsiteX0" fmla="*/ 37162 w 4945940"/>
              <a:gd name="connsiteY0" fmla="*/ 686481 h 4905828"/>
              <a:gd name="connsiteX1" fmla="*/ 1289020 w 4945940"/>
              <a:gd name="connsiteY1" fmla="*/ 14514 h 4905828"/>
              <a:gd name="connsiteX2" fmla="*/ 2508220 w 4945940"/>
              <a:gd name="connsiteY2" fmla="*/ 653143 h 4905828"/>
              <a:gd name="connsiteX3" fmla="*/ 3698391 w 4945940"/>
              <a:gd name="connsiteY3" fmla="*/ 0 h 4905828"/>
              <a:gd name="connsiteX4" fmla="*/ 4916911 w 4945940"/>
              <a:gd name="connsiteY4" fmla="*/ 696460 h 4905828"/>
              <a:gd name="connsiteX5" fmla="*/ 4945940 w 4945940"/>
              <a:gd name="connsiteY5" fmla="*/ 4891768 h 4905828"/>
              <a:gd name="connsiteX6" fmla="*/ 3712906 w 4945940"/>
              <a:gd name="connsiteY6" fmla="*/ 4238171 h 4905828"/>
              <a:gd name="connsiteX7" fmla="*/ 2508220 w 4945940"/>
              <a:gd name="connsiteY7" fmla="*/ 4905828 h 4905828"/>
              <a:gd name="connsiteX8" fmla="*/ 1289021 w 4945940"/>
              <a:gd name="connsiteY8" fmla="*/ 4194628 h 4905828"/>
              <a:gd name="connsiteX9" fmla="*/ 1276320 w 4945940"/>
              <a:gd name="connsiteY9" fmla="*/ 2805340 h 4905828"/>
              <a:gd name="connsiteX10" fmla="*/ 45327 w 4945940"/>
              <a:gd name="connsiteY10" fmla="*/ 2112735 h 4905828"/>
              <a:gd name="connsiteX11" fmla="*/ 37162 w 4945940"/>
              <a:gd name="connsiteY11" fmla="*/ 686481 h 4905828"/>
              <a:gd name="connsiteX0" fmla="*/ 37162 w 4945940"/>
              <a:gd name="connsiteY0" fmla="*/ 686481 h 4905828"/>
              <a:gd name="connsiteX1" fmla="*/ 1289020 w 4945940"/>
              <a:gd name="connsiteY1" fmla="*/ 14514 h 4905828"/>
              <a:gd name="connsiteX2" fmla="*/ 2508220 w 4945940"/>
              <a:gd name="connsiteY2" fmla="*/ 653143 h 4905828"/>
              <a:gd name="connsiteX3" fmla="*/ 3698391 w 4945940"/>
              <a:gd name="connsiteY3" fmla="*/ 0 h 4905828"/>
              <a:gd name="connsiteX4" fmla="*/ 4916911 w 4945940"/>
              <a:gd name="connsiteY4" fmla="*/ 696460 h 4905828"/>
              <a:gd name="connsiteX5" fmla="*/ 4945940 w 4945940"/>
              <a:gd name="connsiteY5" fmla="*/ 4891768 h 4905828"/>
              <a:gd name="connsiteX6" fmla="*/ 3712906 w 4945940"/>
              <a:gd name="connsiteY6" fmla="*/ 4238171 h 4905828"/>
              <a:gd name="connsiteX7" fmla="*/ 2508220 w 4945940"/>
              <a:gd name="connsiteY7" fmla="*/ 4905828 h 4905828"/>
              <a:gd name="connsiteX8" fmla="*/ 1289021 w 4945940"/>
              <a:gd name="connsiteY8" fmla="*/ 4194628 h 4905828"/>
              <a:gd name="connsiteX9" fmla="*/ 1276320 w 4945940"/>
              <a:gd name="connsiteY9" fmla="*/ 2805340 h 4905828"/>
              <a:gd name="connsiteX10" fmla="*/ 45327 w 4945940"/>
              <a:gd name="connsiteY10" fmla="*/ 2112735 h 4905828"/>
              <a:gd name="connsiteX11" fmla="*/ 37162 w 4945940"/>
              <a:gd name="connsiteY11" fmla="*/ 686481 h 4905828"/>
              <a:gd name="connsiteX0" fmla="*/ 37162 w 4945940"/>
              <a:gd name="connsiteY0" fmla="*/ 686481 h 4905828"/>
              <a:gd name="connsiteX1" fmla="*/ 1289020 w 4945940"/>
              <a:gd name="connsiteY1" fmla="*/ 14514 h 4905828"/>
              <a:gd name="connsiteX2" fmla="*/ 2508220 w 4945940"/>
              <a:gd name="connsiteY2" fmla="*/ 653143 h 4905828"/>
              <a:gd name="connsiteX3" fmla="*/ 3698391 w 4945940"/>
              <a:gd name="connsiteY3" fmla="*/ 0 h 4905828"/>
              <a:gd name="connsiteX4" fmla="*/ 4916911 w 4945940"/>
              <a:gd name="connsiteY4" fmla="*/ 696460 h 4905828"/>
              <a:gd name="connsiteX5" fmla="*/ 4945940 w 4945940"/>
              <a:gd name="connsiteY5" fmla="*/ 4891768 h 4905828"/>
              <a:gd name="connsiteX6" fmla="*/ 3712906 w 4945940"/>
              <a:gd name="connsiteY6" fmla="*/ 4238171 h 4905828"/>
              <a:gd name="connsiteX7" fmla="*/ 2508220 w 4945940"/>
              <a:gd name="connsiteY7" fmla="*/ 4905828 h 4905828"/>
              <a:gd name="connsiteX8" fmla="*/ 1289021 w 4945940"/>
              <a:gd name="connsiteY8" fmla="*/ 4194628 h 4905828"/>
              <a:gd name="connsiteX9" fmla="*/ 1276320 w 4945940"/>
              <a:gd name="connsiteY9" fmla="*/ 2805340 h 4905828"/>
              <a:gd name="connsiteX10" fmla="*/ 45327 w 4945940"/>
              <a:gd name="connsiteY10" fmla="*/ 2112735 h 4905828"/>
              <a:gd name="connsiteX11" fmla="*/ 37162 w 4945940"/>
              <a:gd name="connsiteY11" fmla="*/ 686481 h 4905828"/>
              <a:gd name="connsiteX0" fmla="*/ 9286 w 4918064"/>
              <a:gd name="connsiteY0" fmla="*/ 686481 h 4905828"/>
              <a:gd name="connsiteX1" fmla="*/ 1261144 w 4918064"/>
              <a:gd name="connsiteY1" fmla="*/ 14514 h 4905828"/>
              <a:gd name="connsiteX2" fmla="*/ 2480344 w 4918064"/>
              <a:gd name="connsiteY2" fmla="*/ 653143 h 4905828"/>
              <a:gd name="connsiteX3" fmla="*/ 3670515 w 4918064"/>
              <a:gd name="connsiteY3" fmla="*/ 0 h 4905828"/>
              <a:gd name="connsiteX4" fmla="*/ 4889035 w 4918064"/>
              <a:gd name="connsiteY4" fmla="*/ 696460 h 4905828"/>
              <a:gd name="connsiteX5" fmla="*/ 4918064 w 4918064"/>
              <a:gd name="connsiteY5" fmla="*/ 4891768 h 4905828"/>
              <a:gd name="connsiteX6" fmla="*/ 3685030 w 4918064"/>
              <a:gd name="connsiteY6" fmla="*/ 4238171 h 4905828"/>
              <a:gd name="connsiteX7" fmla="*/ 2480344 w 4918064"/>
              <a:gd name="connsiteY7" fmla="*/ 4905828 h 4905828"/>
              <a:gd name="connsiteX8" fmla="*/ 1261145 w 4918064"/>
              <a:gd name="connsiteY8" fmla="*/ 4194628 h 4905828"/>
              <a:gd name="connsiteX9" fmla="*/ 1248444 w 4918064"/>
              <a:gd name="connsiteY9" fmla="*/ 2805340 h 4905828"/>
              <a:gd name="connsiteX10" fmla="*/ 17451 w 4918064"/>
              <a:gd name="connsiteY10" fmla="*/ 2112735 h 4905828"/>
              <a:gd name="connsiteX11" fmla="*/ 9286 w 4918064"/>
              <a:gd name="connsiteY11" fmla="*/ 686481 h 4905828"/>
              <a:gd name="connsiteX0" fmla="*/ 10504 w 4919282"/>
              <a:gd name="connsiteY0" fmla="*/ 686481 h 4905828"/>
              <a:gd name="connsiteX1" fmla="*/ 1262362 w 4919282"/>
              <a:gd name="connsiteY1" fmla="*/ 14514 h 4905828"/>
              <a:gd name="connsiteX2" fmla="*/ 2481562 w 4919282"/>
              <a:gd name="connsiteY2" fmla="*/ 653143 h 4905828"/>
              <a:gd name="connsiteX3" fmla="*/ 3671733 w 4919282"/>
              <a:gd name="connsiteY3" fmla="*/ 0 h 4905828"/>
              <a:gd name="connsiteX4" fmla="*/ 4890253 w 4919282"/>
              <a:gd name="connsiteY4" fmla="*/ 696460 h 4905828"/>
              <a:gd name="connsiteX5" fmla="*/ 4919282 w 4919282"/>
              <a:gd name="connsiteY5" fmla="*/ 4891768 h 4905828"/>
              <a:gd name="connsiteX6" fmla="*/ 3686248 w 4919282"/>
              <a:gd name="connsiteY6" fmla="*/ 4238171 h 4905828"/>
              <a:gd name="connsiteX7" fmla="*/ 2481562 w 4919282"/>
              <a:gd name="connsiteY7" fmla="*/ 4905828 h 4905828"/>
              <a:gd name="connsiteX8" fmla="*/ 1262363 w 4919282"/>
              <a:gd name="connsiteY8" fmla="*/ 4194628 h 4905828"/>
              <a:gd name="connsiteX9" fmla="*/ 1249662 w 4919282"/>
              <a:gd name="connsiteY9" fmla="*/ 2805340 h 4905828"/>
              <a:gd name="connsiteX10" fmla="*/ 12319 w 4919282"/>
              <a:gd name="connsiteY10" fmla="*/ 2106385 h 4905828"/>
              <a:gd name="connsiteX11" fmla="*/ 10504 w 4919282"/>
              <a:gd name="connsiteY11" fmla="*/ 686481 h 4905828"/>
              <a:gd name="connsiteX0" fmla="*/ 10504 w 4919282"/>
              <a:gd name="connsiteY0" fmla="*/ 691043 h 4910390"/>
              <a:gd name="connsiteX1" fmla="*/ 1224262 w 4919282"/>
              <a:gd name="connsiteY1" fmla="*/ 26 h 4910390"/>
              <a:gd name="connsiteX2" fmla="*/ 2481562 w 4919282"/>
              <a:gd name="connsiteY2" fmla="*/ 657705 h 4910390"/>
              <a:gd name="connsiteX3" fmla="*/ 3671733 w 4919282"/>
              <a:gd name="connsiteY3" fmla="*/ 4562 h 4910390"/>
              <a:gd name="connsiteX4" fmla="*/ 4890253 w 4919282"/>
              <a:gd name="connsiteY4" fmla="*/ 701022 h 4910390"/>
              <a:gd name="connsiteX5" fmla="*/ 4919282 w 4919282"/>
              <a:gd name="connsiteY5" fmla="*/ 4896330 h 4910390"/>
              <a:gd name="connsiteX6" fmla="*/ 3686248 w 4919282"/>
              <a:gd name="connsiteY6" fmla="*/ 4242733 h 4910390"/>
              <a:gd name="connsiteX7" fmla="*/ 2481562 w 4919282"/>
              <a:gd name="connsiteY7" fmla="*/ 4910390 h 4910390"/>
              <a:gd name="connsiteX8" fmla="*/ 1262363 w 4919282"/>
              <a:gd name="connsiteY8" fmla="*/ 4199190 h 4910390"/>
              <a:gd name="connsiteX9" fmla="*/ 1249662 w 4919282"/>
              <a:gd name="connsiteY9" fmla="*/ 2809902 h 4910390"/>
              <a:gd name="connsiteX10" fmla="*/ 12319 w 4919282"/>
              <a:gd name="connsiteY10" fmla="*/ 2110947 h 4910390"/>
              <a:gd name="connsiteX11" fmla="*/ 10504 w 4919282"/>
              <a:gd name="connsiteY11" fmla="*/ 691043 h 4910390"/>
              <a:gd name="connsiteX0" fmla="*/ 10504 w 4919282"/>
              <a:gd name="connsiteY0" fmla="*/ 691043 h 4910390"/>
              <a:gd name="connsiteX1" fmla="*/ 1224262 w 4919282"/>
              <a:gd name="connsiteY1" fmla="*/ 26 h 4910390"/>
              <a:gd name="connsiteX2" fmla="*/ 2481562 w 4919282"/>
              <a:gd name="connsiteY2" fmla="*/ 657705 h 4910390"/>
              <a:gd name="connsiteX3" fmla="*/ 3671733 w 4919282"/>
              <a:gd name="connsiteY3" fmla="*/ 4562 h 4910390"/>
              <a:gd name="connsiteX4" fmla="*/ 4890253 w 4919282"/>
              <a:gd name="connsiteY4" fmla="*/ 701022 h 4910390"/>
              <a:gd name="connsiteX5" fmla="*/ 4919282 w 4919282"/>
              <a:gd name="connsiteY5" fmla="*/ 4896330 h 4910390"/>
              <a:gd name="connsiteX6" fmla="*/ 3686248 w 4919282"/>
              <a:gd name="connsiteY6" fmla="*/ 4242733 h 4910390"/>
              <a:gd name="connsiteX7" fmla="*/ 2481562 w 4919282"/>
              <a:gd name="connsiteY7" fmla="*/ 4910390 h 4910390"/>
              <a:gd name="connsiteX8" fmla="*/ 1262363 w 4919282"/>
              <a:gd name="connsiteY8" fmla="*/ 4199190 h 4910390"/>
              <a:gd name="connsiteX9" fmla="*/ 1249662 w 4919282"/>
              <a:gd name="connsiteY9" fmla="*/ 2809902 h 4910390"/>
              <a:gd name="connsiteX10" fmla="*/ 12319 w 4919282"/>
              <a:gd name="connsiteY10" fmla="*/ 2110947 h 4910390"/>
              <a:gd name="connsiteX11" fmla="*/ 10504 w 4919282"/>
              <a:gd name="connsiteY11" fmla="*/ 691043 h 4910390"/>
              <a:gd name="connsiteX0" fmla="*/ 10504 w 4919282"/>
              <a:gd name="connsiteY0" fmla="*/ 691042 h 4910389"/>
              <a:gd name="connsiteX1" fmla="*/ 1224262 w 4919282"/>
              <a:gd name="connsiteY1" fmla="*/ 25 h 4910389"/>
              <a:gd name="connsiteX2" fmla="*/ 2456162 w 4919282"/>
              <a:gd name="connsiteY2" fmla="*/ 689454 h 4910389"/>
              <a:gd name="connsiteX3" fmla="*/ 3671733 w 4919282"/>
              <a:gd name="connsiteY3" fmla="*/ 4561 h 4910389"/>
              <a:gd name="connsiteX4" fmla="*/ 4890253 w 4919282"/>
              <a:gd name="connsiteY4" fmla="*/ 701021 h 4910389"/>
              <a:gd name="connsiteX5" fmla="*/ 4919282 w 4919282"/>
              <a:gd name="connsiteY5" fmla="*/ 4896329 h 4910389"/>
              <a:gd name="connsiteX6" fmla="*/ 3686248 w 4919282"/>
              <a:gd name="connsiteY6" fmla="*/ 4242732 h 4910389"/>
              <a:gd name="connsiteX7" fmla="*/ 2481562 w 4919282"/>
              <a:gd name="connsiteY7" fmla="*/ 4910389 h 4910389"/>
              <a:gd name="connsiteX8" fmla="*/ 1262363 w 4919282"/>
              <a:gd name="connsiteY8" fmla="*/ 4199189 h 4910389"/>
              <a:gd name="connsiteX9" fmla="*/ 1249662 w 4919282"/>
              <a:gd name="connsiteY9" fmla="*/ 2809901 h 4910389"/>
              <a:gd name="connsiteX10" fmla="*/ 12319 w 4919282"/>
              <a:gd name="connsiteY10" fmla="*/ 2110946 h 4910389"/>
              <a:gd name="connsiteX11" fmla="*/ 10504 w 4919282"/>
              <a:gd name="connsiteY11" fmla="*/ 691042 h 4910389"/>
              <a:gd name="connsiteX0" fmla="*/ 10504 w 4919282"/>
              <a:gd name="connsiteY0" fmla="*/ 699181 h 4918528"/>
              <a:gd name="connsiteX1" fmla="*/ 1224262 w 4919282"/>
              <a:gd name="connsiteY1" fmla="*/ 8164 h 4918528"/>
              <a:gd name="connsiteX2" fmla="*/ 2456162 w 4919282"/>
              <a:gd name="connsiteY2" fmla="*/ 697593 h 4918528"/>
              <a:gd name="connsiteX3" fmla="*/ 3659033 w 4919282"/>
              <a:gd name="connsiteY3" fmla="*/ 0 h 4918528"/>
              <a:gd name="connsiteX4" fmla="*/ 4890253 w 4919282"/>
              <a:gd name="connsiteY4" fmla="*/ 709160 h 4918528"/>
              <a:gd name="connsiteX5" fmla="*/ 4919282 w 4919282"/>
              <a:gd name="connsiteY5" fmla="*/ 4904468 h 4918528"/>
              <a:gd name="connsiteX6" fmla="*/ 3686248 w 4919282"/>
              <a:gd name="connsiteY6" fmla="*/ 4250871 h 4918528"/>
              <a:gd name="connsiteX7" fmla="*/ 2481562 w 4919282"/>
              <a:gd name="connsiteY7" fmla="*/ 4918528 h 4918528"/>
              <a:gd name="connsiteX8" fmla="*/ 1262363 w 4919282"/>
              <a:gd name="connsiteY8" fmla="*/ 4207328 h 4918528"/>
              <a:gd name="connsiteX9" fmla="*/ 1249662 w 4919282"/>
              <a:gd name="connsiteY9" fmla="*/ 2818040 h 4918528"/>
              <a:gd name="connsiteX10" fmla="*/ 12319 w 4919282"/>
              <a:gd name="connsiteY10" fmla="*/ 2119085 h 4918528"/>
              <a:gd name="connsiteX11" fmla="*/ 10504 w 4919282"/>
              <a:gd name="connsiteY11" fmla="*/ 699181 h 4918528"/>
              <a:gd name="connsiteX0" fmla="*/ 10504 w 4919282"/>
              <a:gd name="connsiteY0" fmla="*/ 699181 h 4918528"/>
              <a:gd name="connsiteX1" fmla="*/ 1224262 w 4919282"/>
              <a:gd name="connsiteY1" fmla="*/ 8164 h 4918528"/>
              <a:gd name="connsiteX2" fmla="*/ 2456162 w 4919282"/>
              <a:gd name="connsiteY2" fmla="*/ 697593 h 4918528"/>
              <a:gd name="connsiteX3" fmla="*/ 3671733 w 4919282"/>
              <a:gd name="connsiteY3" fmla="*/ 0 h 4918528"/>
              <a:gd name="connsiteX4" fmla="*/ 4890253 w 4919282"/>
              <a:gd name="connsiteY4" fmla="*/ 709160 h 4918528"/>
              <a:gd name="connsiteX5" fmla="*/ 4919282 w 4919282"/>
              <a:gd name="connsiteY5" fmla="*/ 4904468 h 4918528"/>
              <a:gd name="connsiteX6" fmla="*/ 3686248 w 4919282"/>
              <a:gd name="connsiteY6" fmla="*/ 4250871 h 4918528"/>
              <a:gd name="connsiteX7" fmla="*/ 2481562 w 4919282"/>
              <a:gd name="connsiteY7" fmla="*/ 4918528 h 4918528"/>
              <a:gd name="connsiteX8" fmla="*/ 1262363 w 4919282"/>
              <a:gd name="connsiteY8" fmla="*/ 4207328 h 4918528"/>
              <a:gd name="connsiteX9" fmla="*/ 1249662 w 4919282"/>
              <a:gd name="connsiteY9" fmla="*/ 2818040 h 4918528"/>
              <a:gd name="connsiteX10" fmla="*/ 12319 w 4919282"/>
              <a:gd name="connsiteY10" fmla="*/ 2119085 h 4918528"/>
              <a:gd name="connsiteX11" fmla="*/ 10504 w 4919282"/>
              <a:gd name="connsiteY11" fmla="*/ 699181 h 4918528"/>
              <a:gd name="connsiteX0" fmla="*/ 10504 w 4919282"/>
              <a:gd name="connsiteY0" fmla="*/ 722790 h 4942137"/>
              <a:gd name="connsiteX1" fmla="*/ 1230612 w 4919282"/>
              <a:gd name="connsiteY1" fmla="*/ 23 h 4942137"/>
              <a:gd name="connsiteX2" fmla="*/ 2456162 w 4919282"/>
              <a:gd name="connsiteY2" fmla="*/ 721202 h 4942137"/>
              <a:gd name="connsiteX3" fmla="*/ 3671733 w 4919282"/>
              <a:gd name="connsiteY3" fmla="*/ 23609 h 4942137"/>
              <a:gd name="connsiteX4" fmla="*/ 4890253 w 4919282"/>
              <a:gd name="connsiteY4" fmla="*/ 732769 h 4942137"/>
              <a:gd name="connsiteX5" fmla="*/ 4919282 w 4919282"/>
              <a:gd name="connsiteY5" fmla="*/ 4928077 h 4942137"/>
              <a:gd name="connsiteX6" fmla="*/ 3686248 w 4919282"/>
              <a:gd name="connsiteY6" fmla="*/ 4274480 h 4942137"/>
              <a:gd name="connsiteX7" fmla="*/ 2481562 w 4919282"/>
              <a:gd name="connsiteY7" fmla="*/ 4942137 h 4942137"/>
              <a:gd name="connsiteX8" fmla="*/ 1262363 w 4919282"/>
              <a:gd name="connsiteY8" fmla="*/ 4230937 h 4942137"/>
              <a:gd name="connsiteX9" fmla="*/ 1249662 w 4919282"/>
              <a:gd name="connsiteY9" fmla="*/ 2841649 h 4942137"/>
              <a:gd name="connsiteX10" fmla="*/ 12319 w 4919282"/>
              <a:gd name="connsiteY10" fmla="*/ 2142694 h 4942137"/>
              <a:gd name="connsiteX11" fmla="*/ 10504 w 4919282"/>
              <a:gd name="connsiteY11" fmla="*/ 722790 h 4942137"/>
              <a:gd name="connsiteX0" fmla="*/ 10504 w 4919282"/>
              <a:gd name="connsiteY0" fmla="*/ 703742 h 4923089"/>
              <a:gd name="connsiteX1" fmla="*/ 1230612 w 4919282"/>
              <a:gd name="connsiteY1" fmla="*/ 25 h 4923089"/>
              <a:gd name="connsiteX2" fmla="*/ 2456162 w 4919282"/>
              <a:gd name="connsiteY2" fmla="*/ 702154 h 4923089"/>
              <a:gd name="connsiteX3" fmla="*/ 3671733 w 4919282"/>
              <a:gd name="connsiteY3" fmla="*/ 4561 h 4923089"/>
              <a:gd name="connsiteX4" fmla="*/ 4890253 w 4919282"/>
              <a:gd name="connsiteY4" fmla="*/ 713721 h 4923089"/>
              <a:gd name="connsiteX5" fmla="*/ 4919282 w 4919282"/>
              <a:gd name="connsiteY5" fmla="*/ 4909029 h 4923089"/>
              <a:gd name="connsiteX6" fmla="*/ 3686248 w 4919282"/>
              <a:gd name="connsiteY6" fmla="*/ 4255432 h 4923089"/>
              <a:gd name="connsiteX7" fmla="*/ 2481562 w 4919282"/>
              <a:gd name="connsiteY7" fmla="*/ 4923089 h 4923089"/>
              <a:gd name="connsiteX8" fmla="*/ 1262363 w 4919282"/>
              <a:gd name="connsiteY8" fmla="*/ 4211889 h 4923089"/>
              <a:gd name="connsiteX9" fmla="*/ 1249662 w 4919282"/>
              <a:gd name="connsiteY9" fmla="*/ 2822601 h 4923089"/>
              <a:gd name="connsiteX10" fmla="*/ 12319 w 4919282"/>
              <a:gd name="connsiteY10" fmla="*/ 2123646 h 4923089"/>
              <a:gd name="connsiteX11" fmla="*/ 10504 w 4919282"/>
              <a:gd name="connsiteY11" fmla="*/ 703742 h 4923089"/>
              <a:gd name="connsiteX0" fmla="*/ 10504 w 4919282"/>
              <a:gd name="connsiteY0" fmla="*/ 703742 h 4923089"/>
              <a:gd name="connsiteX1" fmla="*/ 1230612 w 4919282"/>
              <a:gd name="connsiteY1" fmla="*/ 25 h 4923089"/>
              <a:gd name="connsiteX2" fmla="*/ 2456162 w 4919282"/>
              <a:gd name="connsiteY2" fmla="*/ 702154 h 4923089"/>
              <a:gd name="connsiteX3" fmla="*/ 3671733 w 4919282"/>
              <a:gd name="connsiteY3" fmla="*/ 4561 h 4923089"/>
              <a:gd name="connsiteX4" fmla="*/ 4890253 w 4919282"/>
              <a:gd name="connsiteY4" fmla="*/ 713721 h 4923089"/>
              <a:gd name="connsiteX5" fmla="*/ 4919282 w 4919282"/>
              <a:gd name="connsiteY5" fmla="*/ 4909029 h 4923089"/>
              <a:gd name="connsiteX6" fmla="*/ 3686248 w 4919282"/>
              <a:gd name="connsiteY6" fmla="*/ 4255432 h 4923089"/>
              <a:gd name="connsiteX7" fmla="*/ 2481562 w 4919282"/>
              <a:gd name="connsiteY7" fmla="*/ 4923089 h 4923089"/>
              <a:gd name="connsiteX8" fmla="*/ 1262363 w 4919282"/>
              <a:gd name="connsiteY8" fmla="*/ 4211889 h 4923089"/>
              <a:gd name="connsiteX9" fmla="*/ 1249662 w 4919282"/>
              <a:gd name="connsiteY9" fmla="*/ 2822601 h 4923089"/>
              <a:gd name="connsiteX10" fmla="*/ 12319 w 4919282"/>
              <a:gd name="connsiteY10" fmla="*/ 2123646 h 4923089"/>
              <a:gd name="connsiteX11" fmla="*/ 10504 w 4919282"/>
              <a:gd name="connsiteY11" fmla="*/ 703742 h 4923089"/>
              <a:gd name="connsiteX0" fmla="*/ 10504 w 4919282"/>
              <a:gd name="connsiteY0" fmla="*/ 703742 h 4923089"/>
              <a:gd name="connsiteX1" fmla="*/ 1230612 w 4919282"/>
              <a:gd name="connsiteY1" fmla="*/ 25 h 4923089"/>
              <a:gd name="connsiteX2" fmla="*/ 2456162 w 4919282"/>
              <a:gd name="connsiteY2" fmla="*/ 702154 h 4923089"/>
              <a:gd name="connsiteX3" fmla="*/ 3671733 w 4919282"/>
              <a:gd name="connsiteY3" fmla="*/ 4561 h 4923089"/>
              <a:gd name="connsiteX4" fmla="*/ 4890253 w 4919282"/>
              <a:gd name="connsiteY4" fmla="*/ 713721 h 4923089"/>
              <a:gd name="connsiteX5" fmla="*/ 4919282 w 4919282"/>
              <a:gd name="connsiteY5" fmla="*/ 4909029 h 4923089"/>
              <a:gd name="connsiteX6" fmla="*/ 3686248 w 4919282"/>
              <a:gd name="connsiteY6" fmla="*/ 4255432 h 4923089"/>
              <a:gd name="connsiteX7" fmla="*/ 2481562 w 4919282"/>
              <a:gd name="connsiteY7" fmla="*/ 4923089 h 4923089"/>
              <a:gd name="connsiteX8" fmla="*/ 1262363 w 4919282"/>
              <a:gd name="connsiteY8" fmla="*/ 4211889 h 4923089"/>
              <a:gd name="connsiteX9" fmla="*/ 1249662 w 4919282"/>
              <a:gd name="connsiteY9" fmla="*/ 2822601 h 4923089"/>
              <a:gd name="connsiteX10" fmla="*/ 12319 w 4919282"/>
              <a:gd name="connsiteY10" fmla="*/ 2123646 h 4923089"/>
              <a:gd name="connsiteX11" fmla="*/ 10504 w 4919282"/>
              <a:gd name="connsiteY11" fmla="*/ 703742 h 4923089"/>
              <a:gd name="connsiteX0" fmla="*/ 10504 w 4919282"/>
              <a:gd name="connsiteY0" fmla="*/ 703742 h 4923089"/>
              <a:gd name="connsiteX1" fmla="*/ 1230612 w 4919282"/>
              <a:gd name="connsiteY1" fmla="*/ 25 h 4923089"/>
              <a:gd name="connsiteX2" fmla="*/ 2456162 w 4919282"/>
              <a:gd name="connsiteY2" fmla="*/ 702154 h 4923089"/>
              <a:gd name="connsiteX3" fmla="*/ 3671733 w 4919282"/>
              <a:gd name="connsiteY3" fmla="*/ 4561 h 4923089"/>
              <a:gd name="connsiteX4" fmla="*/ 4890253 w 4919282"/>
              <a:gd name="connsiteY4" fmla="*/ 713721 h 4923089"/>
              <a:gd name="connsiteX5" fmla="*/ 4919282 w 4919282"/>
              <a:gd name="connsiteY5" fmla="*/ 4909029 h 4923089"/>
              <a:gd name="connsiteX6" fmla="*/ 3686248 w 4919282"/>
              <a:gd name="connsiteY6" fmla="*/ 4255432 h 4923089"/>
              <a:gd name="connsiteX7" fmla="*/ 2481562 w 4919282"/>
              <a:gd name="connsiteY7" fmla="*/ 4923089 h 4923089"/>
              <a:gd name="connsiteX8" fmla="*/ 1262363 w 4919282"/>
              <a:gd name="connsiteY8" fmla="*/ 4211889 h 4923089"/>
              <a:gd name="connsiteX9" fmla="*/ 1249662 w 4919282"/>
              <a:gd name="connsiteY9" fmla="*/ 2822601 h 4923089"/>
              <a:gd name="connsiteX10" fmla="*/ 12319 w 4919282"/>
              <a:gd name="connsiteY10" fmla="*/ 2123646 h 4923089"/>
              <a:gd name="connsiteX11" fmla="*/ 10504 w 4919282"/>
              <a:gd name="connsiteY11" fmla="*/ 703742 h 4923089"/>
              <a:gd name="connsiteX0" fmla="*/ 10504 w 4919282"/>
              <a:gd name="connsiteY0" fmla="*/ 703717 h 4923064"/>
              <a:gd name="connsiteX1" fmla="*/ 1230612 w 4919282"/>
              <a:gd name="connsiteY1" fmla="*/ 0 h 4923064"/>
              <a:gd name="connsiteX2" fmla="*/ 2456162 w 4919282"/>
              <a:gd name="connsiteY2" fmla="*/ 702129 h 4923064"/>
              <a:gd name="connsiteX3" fmla="*/ 3671733 w 4919282"/>
              <a:gd name="connsiteY3" fmla="*/ 4536 h 4923064"/>
              <a:gd name="connsiteX4" fmla="*/ 4890253 w 4919282"/>
              <a:gd name="connsiteY4" fmla="*/ 713696 h 4923064"/>
              <a:gd name="connsiteX5" fmla="*/ 4919282 w 4919282"/>
              <a:gd name="connsiteY5" fmla="*/ 4909004 h 4923064"/>
              <a:gd name="connsiteX6" fmla="*/ 3686248 w 4919282"/>
              <a:gd name="connsiteY6" fmla="*/ 4255407 h 4923064"/>
              <a:gd name="connsiteX7" fmla="*/ 2481562 w 4919282"/>
              <a:gd name="connsiteY7" fmla="*/ 4923064 h 4923064"/>
              <a:gd name="connsiteX8" fmla="*/ 1262363 w 4919282"/>
              <a:gd name="connsiteY8" fmla="*/ 4211864 h 4923064"/>
              <a:gd name="connsiteX9" fmla="*/ 1249662 w 4919282"/>
              <a:gd name="connsiteY9" fmla="*/ 2822576 h 4923064"/>
              <a:gd name="connsiteX10" fmla="*/ 12319 w 4919282"/>
              <a:gd name="connsiteY10" fmla="*/ 2123621 h 4923064"/>
              <a:gd name="connsiteX11" fmla="*/ 10504 w 4919282"/>
              <a:gd name="connsiteY11" fmla="*/ 703717 h 4923064"/>
              <a:gd name="connsiteX0" fmla="*/ 10504 w 4919282"/>
              <a:gd name="connsiteY0" fmla="*/ 703717 h 4923064"/>
              <a:gd name="connsiteX1" fmla="*/ 1230612 w 4919282"/>
              <a:gd name="connsiteY1" fmla="*/ 0 h 4923064"/>
              <a:gd name="connsiteX2" fmla="*/ 2456162 w 4919282"/>
              <a:gd name="connsiteY2" fmla="*/ 702129 h 4923064"/>
              <a:gd name="connsiteX3" fmla="*/ 3671733 w 4919282"/>
              <a:gd name="connsiteY3" fmla="*/ 4536 h 4923064"/>
              <a:gd name="connsiteX4" fmla="*/ 4890253 w 4919282"/>
              <a:gd name="connsiteY4" fmla="*/ 713696 h 4923064"/>
              <a:gd name="connsiteX5" fmla="*/ 4919282 w 4919282"/>
              <a:gd name="connsiteY5" fmla="*/ 4909004 h 4923064"/>
              <a:gd name="connsiteX6" fmla="*/ 3686248 w 4919282"/>
              <a:gd name="connsiteY6" fmla="*/ 4255407 h 4923064"/>
              <a:gd name="connsiteX7" fmla="*/ 2481562 w 4919282"/>
              <a:gd name="connsiteY7" fmla="*/ 4923064 h 4923064"/>
              <a:gd name="connsiteX8" fmla="*/ 1262363 w 4919282"/>
              <a:gd name="connsiteY8" fmla="*/ 4211864 h 4923064"/>
              <a:gd name="connsiteX9" fmla="*/ 1249662 w 4919282"/>
              <a:gd name="connsiteY9" fmla="*/ 2822576 h 4923064"/>
              <a:gd name="connsiteX10" fmla="*/ 12319 w 4919282"/>
              <a:gd name="connsiteY10" fmla="*/ 2123621 h 4923064"/>
              <a:gd name="connsiteX11" fmla="*/ 10504 w 4919282"/>
              <a:gd name="connsiteY11" fmla="*/ 703717 h 4923064"/>
              <a:gd name="connsiteX0" fmla="*/ 10504 w 4919282"/>
              <a:gd name="connsiteY0" fmla="*/ 703717 h 4923064"/>
              <a:gd name="connsiteX1" fmla="*/ 1230612 w 4919282"/>
              <a:gd name="connsiteY1" fmla="*/ 0 h 4923064"/>
              <a:gd name="connsiteX2" fmla="*/ 2456162 w 4919282"/>
              <a:gd name="connsiteY2" fmla="*/ 702129 h 4923064"/>
              <a:gd name="connsiteX3" fmla="*/ 3671733 w 4919282"/>
              <a:gd name="connsiteY3" fmla="*/ 4536 h 4923064"/>
              <a:gd name="connsiteX4" fmla="*/ 4890253 w 4919282"/>
              <a:gd name="connsiteY4" fmla="*/ 713696 h 4923064"/>
              <a:gd name="connsiteX5" fmla="*/ 4919282 w 4919282"/>
              <a:gd name="connsiteY5" fmla="*/ 4909004 h 4923064"/>
              <a:gd name="connsiteX6" fmla="*/ 3686248 w 4919282"/>
              <a:gd name="connsiteY6" fmla="*/ 4255407 h 4923064"/>
              <a:gd name="connsiteX7" fmla="*/ 2481562 w 4919282"/>
              <a:gd name="connsiteY7" fmla="*/ 4923064 h 4923064"/>
              <a:gd name="connsiteX8" fmla="*/ 1262363 w 4919282"/>
              <a:gd name="connsiteY8" fmla="*/ 4211864 h 4923064"/>
              <a:gd name="connsiteX9" fmla="*/ 1249662 w 4919282"/>
              <a:gd name="connsiteY9" fmla="*/ 2822576 h 4923064"/>
              <a:gd name="connsiteX10" fmla="*/ 12319 w 4919282"/>
              <a:gd name="connsiteY10" fmla="*/ 2123621 h 4923064"/>
              <a:gd name="connsiteX11" fmla="*/ 10504 w 4919282"/>
              <a:gd name="connsiteY11" fmla="*/ 703717 h 4923064"/>
              <a:gd name="connsiteX0" fmla="*/ 10504 w 4919282"/>
              <a:gd name="connsiteY0" fmla="*/ 703717 h 4923064"/>
              <a:gd name="connsiteX1" fmla="*/ 1230612 w 4919282"/>
              <a:gd name="connsiteY1" fmla="*/ 0 h 4923064"/>
              <a:gd name="connsiteX2" fmla="*/ 2456162 w 4919282"/>
              <a:gd name="connsiteY2" fmla="*/ 702129 h 4923064"/>
              <a:gd name="connsiteX3" fmla="*/ 3671733 w 4919282"/>
              <a:gd name="connsiteY3" fmla="*/ 4536 h 4923064"/>
              <a:gd name="connsiteX4" fmla="*/ 4890253 w 4919282"/>
              <a:gd name="connsiteY4" fmla="*/ 713696 h 4923064"/>
              <a:gd name="connsiteX5" fmla="*/ 4919282 w 4919282"/>
              <a:gd name="connsiteY5" fmla="*/ 4909004 h 4923064"/>
              <a:gd name="connsiteX6" fmla="*/ 3686248 w 4919282"/>
              <a:gd name="connsiteY6" fmla="*/ 4255407 h 4923064"/>
              <a:gd name="connsiteX7" fmla="*/ 2481562 w 4919282"/>
              <a:gd name="connsiteY7" fmla="*/ 4923064 h 4923064"/>
              <a:gd name="connsiteX8" fmla="*/ 1262363 w 4919282"/>
              <a:gd name="connsiteY8" fmla="*/ 4211864 h 4923064"/>
              <a:gd name="connsiteX9" fmla="*/ 1249662 w 4919282"/>
              <a:gd name="connsiteY9" fmla="*/ 2822576 h 4923064"/>
              <a:gd name="connsiteX10" fmla="*/ 12319 w 4919282"/>
              <a:gd name="connsiteY10" fmla="*/ 2123621 h 4923064"/>
              <a:gd name="connsiteX11" fmla="*/ 10504 w 4919282"/>
              <a:gd name="connsiteY11" fmla="*/ 703717 h 4923064"/>
              <a:gd name="connsiteX0" fmla="*/ 10504 w 4919282"/>
              <a:gd name="connsiteY0" fmla="*/ 705531 h 4924878"/>
              <a:gd name="connsiteX1" fmla="*/ 1230612 w 4919282"/>
              <a:gd name="connsiteY1" fmla="*/ 1814 h 4924878"/>
              <a:gd name="connsiteX2" fmla="*/ 2456162 w 4919282"/>
              <a:gd name="connsiteY2" fmla="*/ 703943 h 4924878"/>
              <a:gd name="connsiteX3" fmla="*/ 3659033 w 4919282"/>
              <a:gd name="connsiteY3" fmla="*/ 0 h 4924878"/>
              <a:gd name="connsiteX4" fmla="*/ 4890253 w 4919282"/>
              <a:gd name="connsiteY4" fmla="*/ 715510 h 4924878"/>
              <a:gd name="connsiteX5" fmla="*/ 4919282 w 4919282"/>
              <a:gd name="connsiteY5" fmla="*/ 4910818 h 4924878"/>
              <a:gd name="connsiteX6" fmla="*/ 3686248 w 4919282"/>
              <a:gd name="connsiteY6" fmla="*/ 4257221 h 4924878"/>
              <a:gd name="connsiteX7" fmla="*/ 2481562 w 4919282"/>
              <a:gd name="connsiteY7" fmla="*/ 4924878 h 4924878"/>
              <a:gd name="connsiteX8" fmla="*/ 1262363 w 4919282"/>
              <a:gd name="connsiteY8" fmla="*/ 4213678 h 4924878"/>
              <a:gd name="connsiteX9" fmla="*/ 1249662 w 4919282"/>
              <a:gd name="connsiteY9" fmla="*/ 2824390 h 4924878"/>
              <a:gd name="connsiteX10" fmla="*/ 12319 w 4919282"/>
              <a:gd name="connsiteY10" fmla="*/ 2125435 h 4924878"/>
              <a:gd name="connsiteX11" fmla="*/ 10504 w 4919282"/>
              <a:gd name="connsiteY11" fmla="*/ 705531 h 4924878"/>
              <a:gd name="connsiteX0" fmla="*/ 10504 w 4919282"/>
              <a:gd name="connsiteY0" fmla="*/ 705531 h 4924878"/>
              <a:gd name="connsiteX1" fmla="*/ 1230612 w 4919282"/>
              <a:gd name="connsiteY1" fmla="*/ 1814 h 4924878"/>
              <a:gd name="connsiteX2" fmla="*/ 2456162 w 4919282"/>
              <a:gd name="connsiteY2" fmla="*/ 703943 h 4924878"/>
              <a:gd name="connsiteX3" fmla="*/ 3659033 w 4919282"/>
              <a:gd name="connsiteY3" fmla="*/ 0 h 4924878"/>
              <a:gd name="connsiteX4" fmla="*/ 4890253 w 4919282"/>
              <a:gd name="connsiteY4" fmla="*/ 715510 h 4924878"/>
              <a:gd name="connsiteX5" fmla="*/ 4919282 w 4919282"/>
              <a:gd name="connsiteY5" fmla="*/ 4910818 h 4924878"/>
              <a:gd name="connsiteX6" fmla="*/ 3686248 w 4919282"/>
              <a:gd name="connsiteY6" fmla="*/ 4257221 h 4924878"/>
              <a:gd name="connsiteX7" fmla="*/ 2481562 w 4919282"/>
              <a:gd name="connsiteY7" fmla="*/ 4924878 h 4924878"/>
              <a:gd name="connsiteX8" fmla="*/ 1262363 w 4919282"/>
              <a:gd name="connsiteY8" fmla="*/ 4213678 h 4924878"/>
              <a:gd name="connsiteX9" fmla="*/ 1249662 w 4919282"/>
              <a:gd name="connsiteY9" fmla="*/ 2824390 h 4924878"/>
              <a:gd name="connsiteX10" fmla="*/ 12319 w 4919282"/>
              <a:gd name="connsiteY10" fmla="*/ 2125435 h 4924878"/>
              <a:gd name="connsiteX11" fmla="*/ 10504 w 4919282"/>
              <a:gd name="connsiteY11" fmla="*/ 705531 h 4924878"/>
              <a:gd name="connsiteX0" fmla="*/ 10504 w 4900232"/>
              <a:gd name="connsiteY0" fmla="*/ 705531 h 4924878"/>
              <a:gd name="connsiteX1" fmla="*/ 1230612 w 4900232"/>
              <a:gd name="connsiteY1" fmla="*/ 1814 h 4924878"/>
              <a:gd name="connsiteX2" fmla="*/ 2456162 w 4900232"/>
              <a:gd name="connsiteY2" fmla="*/ 703943 h 4924878"/>
              <a:gd name="connsiteX3" fmla="*/ 3659033 w 4900232"/>
              <a:gd name="connsiteY3" fmla="*/ 0 h 4924878"/>
              <a:gd name="connsiteX4" fmla="*/ 4890253 w 4900232"/>
              <a:gd name="connsiteY4" fmla="*/ 715510 h 4924878"/>
              <a:gd name="connsiteX5" fmla="*/ 4900232 w 4900232"/>
              <a:gd name="connsiteY5" fmla="*/ 4898118 h 4924878"/>
              <a:gd name="connsiteX6" fmla="*/ 3686248 w 4900232"/>
              <a:gd name="connsiteY6" fmla="*/ 4257221 h 4924878"/>
              <a:gd name="connsiteX7" fmla="*/ 2481562 w 4900232"/>
              <a:gd name="connsiteY7" fmla="*/ 4924878 h 4924878"/>
              <a:gd name="connsiteX8" fmla="*/ 1262363 w 4900232"/>
              <a:gd name="connsiteY8" fmla="*/ 4213678 h 4924878"/>
              <a:gd name="connsiteX9" fmla="*/ 1249662 w 4900232"/>
              <a:gd name="connsiteY9" fmla="*/ 2824390 h 4924878"/>
              <a:gd name="connsiteX10" fmla="*/ 12319 w 4900232"/>
              <a:gd name="connsiteY10" fmla="*/ 2125435 h 4924878"/>
              <a:gd name="connsiteX11" fmla="*/ 10504 w 4900232"/>
              <a:gd name="connsiteY11" fmla="*/ 705531 h 4924878"/>
              <a:gd name="connsiteX0" fmla="*/ 10504 w 4900809"/>
              <a:gd name="connsiteY0" fmla="*/ 705531 h 4924878"/>
              <a:gd name="connsiteX1" fmla="*/ 1230612 w 4900809"/>
              <a:gd name="connsiteY1" fmla="*/ 1814 h 4924878"/>
              <a:gd name="connsiteX2" fmla="*/ 2456162 w 4900809"/>
              <a:gd name="connsiteY2" fmla="*/ 703943 h 4924878"/>
              <a:gd name="connsiteX3" fmla="*/ 3659033 w 4900809"/>
              <a:gd name="connsiteY3" fmla="*/ 0 h 4924878"/>
              <a:gd name="connsiteX4" fmla="*/ 4890253 w 4900809"/>
              <a:gd name="connsiteY4" fmla="*/ 715510 h 4924878"/>
              <a:gd name="connsiteX5" fmla="*/ 4900232 w 4900809"/>
              <a:gd name="connsiteY5" fmla="*/ 4898118 h 4924878"/>
              <a:gd name="connsiteX6" fmla="*/ 3686248 w 4900809"/>
              <a:gd name="connsiteY6" fmla="*/ 4257221 h 4924878"/>
              <a:gd name="connsiteX7" fmla="*/ 2481562 w 4900809"/>
              <a:gd name="connsiteY7" fmla="*/ 4924878 h 4924878"/>
              <a:gd name="connsiteX8" fmla="*/ 1262363 w 4900809"/>
              <a:gd name="connsiteY8" fmla="*/ 4213678 h 4924878"/>
              <a:gd name="connsiteX9" fmla="*/ 1249662 w 4900809"/>
              <a:gd name="connsiteY9" fmla="*/ 2824390 h 4924878"/>
              <a:gd name="connsiteX10" fmla="*/ 12319 w 4900809"/>
              <a:gd name="connsiteY10" fmla="*/ 2125435 h 4924878"/>
              <a:gd name="connsiteX11" fmla="*/ 10504 w 4900809"/>
              <a:gd name="connsiteY11" fmla="*/ 705531 h 4924878"/>
              <a:gd name="connsiteX0" fmla="*/ 10504 w 4900809"/>
              <a:gd name="connsiteY0" fmla="*/ 705531 h 4924878"/>
              <a:gd name="connsiteX1" fmla="*/ 1230612 w 4900809"/>
              <a:gd name="connsiteY1" fmla="*/ 1814 h 4924878"/>
              <a:gd name="connsiteX2" fmla="*/ 2456162 w 4900809"/>
              <a:gd name="connsiteY2" fmla="*/ 703943 h 4924878"/>
              <a:gd name="connsiteX3" fmla="*/ 3659033 w 4900809"/>
              <a:gd name="connsiteY3" fmla="*/ 0 h 4924878"/>
              <a:gd name="connsiteX4" fmla="*/ 4890253 w 4900809"/>
              <a:gd name="connsiteY4" fmla="*/ 715510 h 4924878"/>
              <a:gd name="connsiteX5" fmla="*/ 4900232 w 4900809"/>
              <a:gd name="connsiteY5" fmla="*/ 4898118 h 4924878"/>
              <a:gd name="connsiteX6" fmla="*/ 3686248 w 4900809"/>
              <a:gd name="connsiteY6" fmla="*/ 4257221 h 4924878"/>
              <a:gd name="connsiteX7" fmla="*/ 2481562 w 4900809"/>
              <a:gd name="connsiteY7" fmla="*/ 4924878 h 4924878"/>
              <a:gd name="connsiteX8" fmla="*/ 1262363 w 4900809"/>
              <a:gd name="connsiteY8" fmla="*/ 4213678 h 4924878"/>
              <a:gd name="connsiteX9" fmla="*/ 1249662 w 4900809"/>
              <a:gd name="connsiteY9" fmla="*/ 2824390 h 4924878"/>
              <a:gd name="connsiteX10" fmla="*/ 12319 w 4900809"/>
              <a:gd name="connsiteY10" fmla="*/ 2125435 h 4924878"/>
              <a:gd name="connsiteX11" fmla="*/ 10504 w 4900809"/>
              <a:gd name="connsiteY11" fmla="*/ 705531 h 4924878"/>
              <a:gd name="connsiteX0" fmla="*/ 10504 w 4900809"/>
              <a:gd name="connsiteY0" fmla="*/ 705531 h 4924878"/>
              <a:gd name="connsiteX1" fmla="*/ 1230612 w 4900809"/>
              <a:gd name="connsiteY1" fmla="*/ 1814 h 4924878"/>
              <a:gd name="connsiteX2" fmla="*/ 2456162 w 4900809"/>
              <a:gd name="connsiteY2" fmla="*/ 703943 h 4924878"/>
              <a:gd name="connsiteX3" fmla="*/ 3659033 w 4900809"/>
              <a:gd name="connsiteY3" fmla="*/ 0 h 4924878"/>
              <a:gd name="connsiteX4" fmla="*/ 4890253 w 4900809"/>
              <a:gd name="connsiteY4" fmla="*/ 715510 h 4924878"/>
              <a:gd name="connsiteX5" fmla="*/ 4900232 w 4900809"/>
              <a:gd name="connsiteY5" fmla="*/ 4898118 h 4924878"/>
              <a:gd name="connsiteX6" fmla="*/ 3686248 w 4900809"/>
              <a:gd name="connsiteY6" fmla="*/ 4219121 h 4924878"/>
              <a:gd name="connsiteX7" fmla="*/ 2481562 w 4900809"/>
              <a:gd name="connsiteY7" fmla="*/ 4924878 h 4924878"/>
              <a:gd name="connsiteX8" fmla="*/ 1262363 w 4900809"/>
              <a:gd name="connsiteY8" fmla="*/ 4213678 h 4924878"/>
              <a:gd name="connsiteX9" fmla="*/ 1249662 w 4900809"/>
              <a:gd name="connsiteY9" fmla="*/ 2824390 h 4924878"/>
              <a:gd name="connsiteX10" fmla="*/ 12319 w 4900809"/>
              <a:gd name="connsiteY10" fmla="*/ 2125435 h 4924878"/>
              <a:gd name="connsiteX11" fmla="*/ 10504 w 4900809"/>
              <a:gd name="connsiteY11" fmla="*/ 705531 h 4924878"/>
              <a:gd name="connsiteX0" fmla="*/ 10504 w 4900809"/>
              <a:gd name="connsiteY0" fmla="*/ 705531 h 4924878"/>
              <a:gd name="connsiteX1" fmla="*/ 1230612 w 4900809"/>
              <a:gd name="connsiteY1" fmla="*/ 1814 h 4924878"/>
              <a:gd name="connsiteX2" fmla="*/ 2456162 w 4900809"/>
              <a:gd name="connsiteY2" fmla="*/ 703943 h 4924878"/>
              <a:gd name="connsiteX3" fmla="*/ 3659033 w 4900809"/>
              <a:gd name="connsiteY3" fmla="*/ 0 h 4924878"/>
              <a:gd name="connsiteX4" fmla="*/ 4890253 w 4900809"/>
              <a:gd name="connsiteY4" fmla="*/ 715510 h 4924878"/>
              <a:gd name="connsiteX5" fmla="*/ 4900232 w 4900809"/>
              <a:gd name="connsiteY5" fmla="*/ 4898118 h 4924878"/>
              <a:gd name="connsiteX6" fmla="*/ 3686248 w 4900809"/>
              <a:gd name="connsiteY6" fmla="*/ 4219121 h 4924878"/>
              <a:gd name="connsiteX7" fmla="*/ 2481562 w 4900809"/>
              <a:gd name="connsiteY7" fmla="*/ 4924878 h 4924878"/>
              <a:gd name="connsiteX8" fmla="*/ 1262363 w 4900809"/>
              <a:gd name="connsiteY8" fmla="*/ 4213678 h 4924878"/>
              <a:gd name="connsiteX9" fmla="*/ 1249662 w 4900809"/>
              <a:gd name="connsiteY9" fmla="*/ 2824390 h 4924878"/>
              <a:gd name="connsiteX10" fmla="*/ 12319 w 4900809"/>
              <a:gd name="connsiteY10" fmla="*/ 2125435 h 4924878"/>
              <a:gd name="connsiteX11" fmla="*/ 10504 w 4900809"/>
              <a:gd name="connsiteY11" fmla="*/ 705531 h 4924878"/>
              <a:gd name="connsiteX0" fmla="*/ 10504 w 4900809"/>
              <a:gd name="connsiteY0" fmla="*/ 705531 h 4924878"/>
              <a:gd name="connsiteX1" fmla="*/ 1230612 w 4900809"/>
              <a:gd name="connsiteY1" fmla="*/ 1814 h 4924878"/>
              <a:gd name="connsiteX2" fmla="*/ 2456162 w 4900809"/>
              <a:gd name="connsiteY2" fmla="*/ 703943 h 4924878"/>
              <a:gd name="connsiteX3" fmla="*/ 3659033 w 4900809"/>
              <a:gd name="connsiteY3" fmla="*/ 0 h 4924878"/>
              <a:gd name="connsiteX4" fmla="*/ 4890253 w 4900809"/>
              <a:gd name="connsiteY4" fmla="*/ 715510 h 4924878"/>
              <a:gd name="connsiteX5" fmla="*/ 4900232 w 4900809"/>
              <a:gd name="connsiteY5" fmla="*/ 4898118 h 4924878"/>
              <a:gd name="connsiteX6" fmla="*/ 3686248 w 4900809"/>
              <a:gd name="connsiteY6" fmla="*/ 4219121 h 4924878"/>
              <a:gd name="connsiteX7" fmla="*/ 2481562 w 4900809"/>
              <a:gd name="connsiteY7" fmla="*/ 4924878 h 4924878"/>
              <a:gd name="connsiteX8" fmla="*/ 1262363 w 4900809"/>
              <a:gd name="connsiteY8" fmla="*/ 4213678 h 4924878"/>
              <a:gd name="connsiteX9" fmla="*/ 1249662 w 4900809"/>
              <a:gd name="connsiteY9" fmla="*/ 2824390 h 4924878"/>
              <a:gd name="connsiteX10" fmla="*/ 12319 w 4900809"/>
              <a:gd name="connsiteY10" fmla="*/ 2125435 h 4924878"/>
              <a:gd name="connsiteX11" fmla="*/ 10504 w 4900809"/>
              <a:gd name="connsiteY11" fmla="*/ 705531 h 4924878"/>
              <a:gd name="connsiteX0" fmla="*/ 10504 w 4900809"/>
              <a:gd name="connsiteY0" fmla="*/ 705531 h 4924878"/>
              <a:gd name="connsiteX1" fmla="*/ 1230612 w 4900809"/>
              <a:gd name="connsiteY1" fmla="*/ 1814 h 4924878"/>
              <a:gd name="connsiteX2" fmla="*/ 2456162 w 4900809"/>
              <a:gd name="connsiteY2" fmla="*/ 703943 h 4924878"/>
              <a:gd name="connsiteX3" fmla="*/ 3659033 w 4900809"/>
              <a:gd name="connsiteY3" fmla="*/ 0 h 4924878"/>
              <a:gd name="connsiteX4" fmla="*/ 4890253 w 4900809"/>
              <a:gd name="connsiteY4" fmla="*/ 715510 h 4924878"/>
              <a:gd name="connsiteX5" fmla="*/ 4900232 w 4900809"/>
              <a:gd name="connsiteY5" fmla="*/ 4898118 h 4924878"/>
              <a:gd name="connsiteX6" fmla="*/ 3698948 w 4900809"/>
              <a:gd name="connsiteY6" fmla="*/ 4219121 h 4924878"/>
              <a:gd name="connsiteX7" fmla="*/ 2481562 w 4900809"/>
              <a:gd name="connsiteY7" fmla="*/ 4924878 h 4924878"/>
              <a:gd name="connsiteX8" fmla="*/ 1262363 w 4900809"/>
              <a:gd name="connsiteY8" fmla="*/ 4213678 h 4924878"/>
              <a:gd name="connsiteX9" fmla="*/ 1249662 w 4900809"/>
              <a:gd name="connsiteY9" fmla="*/ 2824390 h 4924878"/>
              <a:gd name="connsiteX10" fmla="*/ 12319 w 4900809"/>
              <a:gd name="connsiteY10" fmla="*/ 2125435 h 4924878"/>
              <a:gd name="connsiteX11" fmla="*/ 10504 w 4900809"/>
              <a:gd name="connsiteY11" fmla="*/ 705531 h 4924878"/>
              <a:gd name="connsiteX0" fmla="*/ 10504 w 4900809"/>
              <a:gd name="connsiteY0" fmla="*/ 705531 h 4924878"/>
              <a:gd name="connsiteX1" fmla="*/ 1230612 w 4900809"/>
              <a:gd name="connsiteY1" fmla="*/ 1814 h 4924878"/>
              <a:gd name="connsiteX2" fmla="*/ 2456162 w 4900809"/>
              <a:gd name="connsiteY2" fmla="*/ 703943 h 4924878"/>
              <a:gd name="connsiteX3" fmla="*/ 3659033 w 4900809"/>
              <a:gd name="connsiteY3" fmla="*/ 0 h 4924878"/>
              <a:gd name="connsiteX4" fmla="*/ 4890253 w 4900809"/>
              <a:gd name="connsiteY4" fmla="*/ 715510 h 4924878"/>
              <a:gd name="connsiteX5" fmla="*/ 4900232 w 4900809"/>
              <a:gd name="connsiteY5" fmla="*/ 4898118 h 4924878"/>
              <a:gd name="connsiteX6" fmla="*/ 3711648 w 4900809"/>
              <a:gd name="connsiteY6" fmla="*/ 4212771 h 4924878"/>
              <a:gd name="connsiteX7" fmla="*/ 2481562 w 4900809"/>
              <a:gd name="connsiteY7" fmla="*/ 4924878 h 4924878"/>
              <a:gd name="connsiteX8" fmla="*/ 1262363 w 4900809"/>
              <a:gd name="connsiteY8" fmla="*/ 4213678 h 4924878"/>
              <a:gd name="connsiteX9" fmla="*/ 1249662 w 4900809"/>
              <a:gd name="connsiteY9" fmla="*/ 2824390 h 4924878"/>
              <a:gd name="connsiteX10" fmla="*/ 12319 w 4900809"/>
              <a:gd name="connsiteY10" fmla="*/ 2125435 h 4924878"/>
              <a:gd name="connsiteX11" fmla="*/ 10504 w 4900809"/>
              <a:gd name="connsiteY11" fmla="*/ 705531 h 4924878"/>
              <a:gd name="connsiteX0" fmla="*/ 10504 w 4900809"/>
              <a:gd name="connsiteY0" fmla="*/ 705531 h 4924878"/>
              <a:gd name="connsiteX1" fmla="*/ 1230612 w 4900809"/>
              <a:gd name="connsiteY1" fmla="*/ 1814 h 4924878"/>
              <a:gd name="connsiteX2" fmla="*/ 2456162 w 4900809"/>
              <a:gd name="connsiteY2" fmla="*/ 703943 h 4924878"/>
              <a:gd name="connsiteX3" fmla="*/ 3659033 w 4900809"/>
              <a:gd name="connsiteY3" fmla="*/ 0 h 4924878"/>
              <a:gd name="connsiteX4" fmla="*/ 4890253 w 4900809"/>
              <a:gd name="connsiteY4" fmla="*/ 715510 h 4924878"/>
              <a:gd name="connsiteX5" fmla="*/ 4900232 w 4900809"/>
              <a:gd name="connsiteY5" fmla="*/ 4898118 h 4924878"/>
              <a:gd name="connsiteX6" fmla="*/ 3711648 w 4900809"/>
              <a:gd name="connsiteY6" fmla="*/ 4212771 h 4924878"/>
              <a:gd name="connsiteX7" fmla="*/ 2481562 w 4900809"/>
              <a:gd name="connsiteY7" fmla="*/ 4924878 h 4924878"/>
              <a:gd name="connsiteX8" fmla="*/ 1262363 w 4900809"/>
              <a:gd name="connsiteY8" fmla="*/ 4213678 h 4924878"/>
              <a:gd name="connsiteX9" fmla="*/ 1249662 w 4900809"/>
              <a:gd name="connsiteY9" fmla="*/ 2824390 h 4924878"/>
              <a:gd name="connsiteX10" fmla="*/ 12319 w 4900809"/>
              <a:gd name="connsiteY10" fmla="*/ 2125435 h 4924878"/>
              <a:gd name="connsiteX11" fmla="*/ 10504 w 4900809"/>
              <a:gd name="connsiteY11" fmla="*/ 705531 h 4924878"/>
              <a:gd name="connsiteX0" fmla="*/ 10504 w 4900809"/>
              <a:gd name="connsiteY0" fmla="*/ 705531 h 4924878"/>
              <a:gd name="connsiteX1" fmla="*/ 1230612 w 4900809"/>
              <a:gd name="connsiteY1" fmla="*/ 1814 h 4924878"/>
              <a:gd name="connsiteX2" fmla="*/ 2456162 w 4900809"/>
              <a:gd name="connsiteY2" fmla="*/ 703943 h 4924878"/>
              <a:gd name="connsiteX3" fmla="*/ 3659033 w 4900809"/>
              <a:gd name="connsiteY3" fmla="*/ 0 h 4924878"/>
              <a:gd name="connsiteX4" fmla="*/ 4890253 w 4900809"/>
              <a:gd name="connsiteY4" fmla="*/ 715510 h 4924878"/>
              <a:gd name="connsiteX5" fmla="*/ 4900232 w 4900809"/>
              <a:gd name="connsiteY5" fmla="*/ 4898118 h 4924878"/>
              <a:gd name="connsiteX6" fmla="*/ 3711648 w 4900809"/>
              <a:gd name="connsiteY6" fmla="*/ 4212771 h 4924878"/>
              <a:gd name="connsiteX7" fmla="*/ 2481562 w 4900809"/>
              <a:gd name="connsiteY7" fmla="*/ 4924878 h 4924878"/>
              <a:gd name="connsiteX8" fmla="*/ 1262363 w 4900809"/>
              <a:gd name="connsiteY8" fmla="*/ 4213678 h 4924878"/>
              <a:gd name="connsiteX9" fmla="*/ 1249662 w 4900809"/>
              <a:gd name="connsiteY9" fmla="*/ 2824390 h 4924878"/>
              <a:gd name="connsiteX10" fmla="*/ 12319 w 4900809"/>
              <a:gd name="connsiteY10" fmla="*/ 2125435 h 4924878"/>
              <a:gd name="connsiteX11" fmla="*/ 10504 w 4900809"/>
              <a:gd name="connsiteY11" fmla="*/ 705531 h 4924878"/>
              <a:gd name="connsiteX0" fmla="*/ 10504 w 4900809"/>
              <a:gd name="connsiteY0" fmla="*/ 705531 h 4943928"/>
              <a:gd name="connsiteX1" fmla="*/ 1230612 w 4900809"/>
              <a:gd name="connsiteY1" fmla="*/ 1814 h 4943928"/>
              <a:gd name="connsiteX2" fmla="*/ 2456162 w 4900809"/>
              <a:gd name="connsiteY2" fmla="*/ 703943 h 4943928"/>
              <a:gd name="connsiteX3" fmla="*/ 3659033 w 4900809"/>
              <a:gd name="connsiteY3" fmla="*/ 0 h 4943928"/>
              <a:gd name="connsiteX4" fmla="*/ 4890253 w 4900809"/>
              <a:gd name="connsiteY4" fmla="*/ 715510 h 4943928"/>
              <a:gd name="connsiteX5" fmla="*/ 4900232 w 4900809"/>
              <a:gd name="connsiteY5" fmla="*/ 4898118 h 4943928"/>
              <a:gd name="connsiteX6" fmla="*/ 3711648 w 4900809"/>
              <a:gd name="connsiteY6" fmla="*/ 4212771 h 4943928"/>
              <a:gd name="connsiteX7" fmla="*/ 2468862 w 4900809"/>
              <a:gd name="connsiteY7" fmla="*/ 4943928 h 4943928"/>
              <a:gd name="connsiteX8" fmla="*/ 1262363 w 4900809"/>
              <a:gd name="connsiteY8" fmla="*/ 4213678 h 4943928"/>
              <a:gd name="connsiteX9" fmla="*/ 1249662 w 4900809"/>
              <a:gd name="connsiteY9" fmla="*/ 2824390 h 4943928"/>
              <a:gd name="connsiteX10" fmla="*/ 12319 w 4900809"/>
              <a:gd name="connsiteY10" fmla="*/ 2125435 h 4943928"/>
              <a:gd name="connsiteX11" fmla="*/ 10504 w 4900809"/>
              <a:gd name="connsiteY11" fmla="*/ 705531 h 4943928"/>
              <a:gd name="connsiteX0" fmla="*/ 10504 w 4900809"/>
              <a:gd name="connsiteY0" fmla="*/ 705531 h 4943928"/>
              <a:gd name="connsiteX1" fmla="*/ 1230612 w 4900809"/>
              <a:gd name="connsiteY1" fmla="*/ 1814 h 4943928"/>
              <a:gd name="connsiteX2" fmla="*/ 2456162 w 4900809"/>
              <a:gd name="connsiteY2" fmla="*/ 703943 h 4943928"/>
              <a:gd name="connsiteX3" fmla="*/ 3659033 w 4900809"/>
              <a:gd name="connsiteY3" fmla="*/ 0 h 4943928"/>
              <a:gd name="connsiteX4" fmla="*/ 4890253 w 4900809"/>
              <a:gd name="connsiteY4" fmla="*/ 715510 h 4943928"/>
              <a:gd name="connsiteX5" fmla="*/ 4900232 w 4900809"/>
              <a:gd name="connsiteY5" fmla="*/ 4898118 h 4943928"/>
              <a:gd name="connsiteX6" fmla="*/ 3711648 w 4900809"/>
              <a:gd name="connsiteY6" fmla="*/ 4212771 h 4943928"/>
              <a:gd name="connsiteX7" fmla="*/ 2468862 w 4900809"/>
              <a:gd name="connsiteY7" fmla="*/ 4943928 h 4943928"/>
              <a:gd name="connsiteX8" fmla="*/ 1262363 w 4900809"/>
              <a:gd name="connsiteY8" fmla="*/ 4213678 h 4943928"/>
              <a:gd name="connsiteX9" fmla="*/ 1249662 w 4900809"/>
              <a:gd name="connsiteY9" fmla="*/ 2824390 h 4943928"/>
              <a:gd name="connsiteX10" fmla="*/ 12319 w 4900809"/>
              <a:gd name="connsiteY10" fmla="*/ 2125435 h 4943928"/>
              <a:gd name="connsiteX11" fmla="*/ 10504 w 4900809"/>
              <a:gd name="connsiteY11" fmla="*/ 705531 h 4943928"/>
              <a:gd name="connsiteX0" fmla="*/ 10504 w 4900809"/>
              <a:gd name="connsiteY0" fmla="*/ 705531 h 4943928"/>
              <a:gd name="connsiteX1" fmla="*/ 1230612 w 4900809"/>
              <a:gd name="connsiteY1" fmla="*/ 1814 h 4943928"/>
              <a:gd name="connsiteX2" fmla="*/ 2456162 w 4900809"/>
              <a:gd name="connsiteY2" fmla="*/ 703943 h 4943928"/>
              <a:gd name="connsiteX3" fmla="*/ 3659033 w 4900809"/>
              <a:gd name="connsiteY3" fmla="*/ 0 h 4943928"/>
              <a:gd name="connsiteX4" fmla="*/ 4890253 w 4900809"/>
              <a:gd name="connsiteY4" fmla="*/ 715510 h 4943928"/>
              <a:gd name="connsiteX5" fmla="*/ 4900232 w 4900809"/>
              <a:gd name="connsiteY5" fmla="*/ 4898118 h 4943928"/>
              <a:gd name="connsiteX6" fmla="*/ 3711648 w 4900809"/>
              <a:gd name="connsiteY6" fmla="*/ 4212771 h 4943928"/>
              <a:gd name="connsiteX7" fmla="*/ 2468862 w 4900809"/>
              <a:gd name="connsiteY7" fmla="*/ 4943928 h 4943928"/>
              <a:gd name="connsiteX8" fmla="*/ 1262363 w 4900809"/>
              <a:gd name="connsiteY8" fmla="*/ 4213678 h 4943928"/>
              <a:gd name="connsiteX9" fmla="*/ 1249662 w 4900809"/>
              <a:gd name="connsiteY9" fmla="*/ 2824390 h 4943928"/>
              <a:gd name="connsiteX10" fmla="*/ 12319 w 4900809"/>
              <a:gd name="connsiteY10" fmla="*/ 2125435 h 4943928"/>
              <a:gd name="connsiteX11" fmla="*/ 10504 w 4900809"/>
              <a:gd name="connsiteY11" fmla="*/ 705531 h 4943928"/>
              <a:gd name="connsiteX0" fmla="*/ 10504 w 4900809"/>
              <a:gd name="connsiteY0" fmla="*/ 705531 h 4943928"/>
              <a:gd name="connsiteX1" fmla="*/ 1230612 w 4900809"/>
              <a:gd name="connsiteY1" fmla="*/ 1814 h 4943928"/>
              <a:gd name="connsiteX2" fmla="*/ 2456162 w 4900809"/>
              <a:gd name="connsiteY2" fmla="*/ 703943 h 4943928"/>
              <a:gd name="connsiteX3" fmla="*/ 3659033 w 4900809"/>
              <a:gd name="connsiteY3" fmla="*/ 0 h 4943928"/>
              <a:gd name="connsiteX4" fmla="*/ 4890253 w 4900809"/>
              <a:gd name="connsiteY4" fmla="*/ 715510 h 4943928"/>
              <a:gd name="connsiteX5" fmla="*/ 4900232 w 4900809"/>
              <a:gd name="connsiteY5" fmla="*/ 4898118 h 4943928"/>
              <a:gd name="connsiteX6" fmla="*/ 3711648 w 4900809"/>
              <a:gd name="connsiteY6" fmla="*/ 4212771 h 4943928"/>
              <a:gd name="connsiteX7" fmla="*/ 2468862 w 4900809"/>
              <a:gd name="connsiteY7" fmla="*/ 4943928 h 4943928"/>
              <a:gd name="connsiteX8" fmla="*/ 1256013 w 4900809"/>
              <a:gd name="connsiteY8" fmla="*/ 4239078 h 4943928"/>
              <a:gd name="connsiteX9" fmla="*/ 1249662 w 4900809"/>
              <a:gd name="connsiteY9" fmla="*/ 2824390 h 4943928"/>
              <a:gd name="connsiteX10" fmla="*/ 12319 w 4900809"/>
              <a:gd name="connsiteY10" fmla="*/ 2125435 h 4943928"/>
              <a:gd name="connsiteX11" fmla="*/ 10504 w 4900809"/>
              <a:gd name="connsiteY11" fmla="*/ 705531 h 4943928"/>
              <a:gd name="connsiteX0" fmla="*/ 10504 w 4900809"/>
              <a:gd name="connsiteY0" fmla="*/ 705531 h 4943928"/>
              <a:gd name="connsiteX1" fmla="*/ 1230612 w 4900809"/>
              <a:gd name="connsiteY1" fmla="*/ 1814 h 4943928"/>
              <a:gd name="connsiteX2" fmla="*/ 2456162 w 4900809"/>
              <a:gd name="connsiteY2" fmla="*/ 703943 h 4943928"/>
              <a:gd name="connsiteX3" fmla="*/ 3659033 w 4900809"/>
              <a:gd name="connsiteY3" fmla="*/ 0 h 4943928"/>
              <a:gd name="connsiteX4" fmla="*/ 4890253 w 4900809"/>
              <a:gd name="connsiteY4" fmla="*/ 715510 h 4943928"/>
              <a:gd name="connsiteX5" fmla="*/ 4900232 w 4900809"/>
              <a:gd name="connsiteY5" fmla="*/ 4898118 h 4943928"/>
              <a:gd name="connsiteX6" fmla="*/ 3711648 w 4900809"/>
              <a:gd name="connsiteY6" fmla="*/ 4212771 h 4943928"/>
              <a:gd name="connsiteX7" fmla="*/ 2468862 w 4900809"/>
              <a:gd name="connsiteY7" fmla="*/ 4943928 h 4943928"/>
              <a:gd name="connsiteX8" fmla="*/ 1256013 w 4900809"/>
              <a:gd name="connsiteY8" fmla="*/ 4239078 h 4943928"/>
              <a:gd name="connsiteX9" fmla="*/ 1249662 w 4900809"/>
              <a:gd name="connsiteY9" fmla="*/ 2824390 h 4943928"/>
              <a:gd name="connsiteX10" fmla="*/ 12319 w 4900809"/>
              <a:gd name="connsiteY10" fmla="*/ 2125435 h 4943928"/>
              <a:gd name="connsiteX11" fmla="*/ 10504 w 4900809"/>
              <a:gd name="connsiteY11" fmla="*/ 705531 h 4943928"/>
              <a:gd name="connsiteX0" fmla="*/ 10504 w 4900809"/>
              <a:gd name="connsiteY0" fmla="*/ 705531 h 4943928"/>
              <a:gd name="connsiteX1" fmla="*/ 1230612 w 4900809"/>
              <a:gd name="connsiteY1" fmla="*/ 1814 h 4943928"/>
              <a:gd name="connsiteX2" fmla="*/ 2456162 w 4900809"/>
              <a:gd name="connsiteY2" fmla="*/ 703943 h 4943928"/>
              <a:gd name="connsiteX3" fmla="*/ 3659033 w 4900809"/>
              <a:gd name="connsiteY3" fmla="*/ 0 h 4943928"/>
              <a:gd name="connsiteX4" fmla="*/ 4890253 w 4900809"/>
              <a:gd name="connsiteY4" fmla="*/ 715510 h 4943928"/>
              <a:gd name="connsiteX5" fmla="*/ 4900232 w 4900809"/>
              <a:gd name="connsiteY5" fmla="*/ 4898118 h 4943928"/>
              <a:gd name="connsiteX6" fmla="*/ 3711648 w 4900809"/>
              <a:gd name="connsiteY6" fmla="*/ 4212771 h 4943928"/>
              <a:gd name="connsiteX7" fmla="*/ 2468862 w 4900809"/>
              <a:gd name="connsiteY7" fmla="*/ 4943928 h 4943928"/>
              <a:gd name="connsiteX8" fmla="*/ 1236963 w 4900809"/>
              <a:gd name="connsiteY8" fmla="*/ 4226378 h 4943928"/>
              <a:gd name="connsiteX9" fmla="*/ 1249662 w 4900809"/>
              <a:gd name="connsiteY9" fmla="*/ 2824390 h 4943928"/>
              <a:gd name="connsiteX10" fmla="*/ 12319 w 4900809"/>
              <a:gd name="connsiteY10" fmla="*/ 2125435 h 4943928"/>
              <a:gd name="connsiteX11" fmla="*/ 10504 w 4900809"/>
              <a:gd name="connsiteY11" fmla="*/ 705531 h 4943928"/>
              <a:gd name="connsiteX0" fmla="*/ 10504 w 4900809"/>
              <a:gd name="connsiteY0" fmla="*/ 705531 h 4943928"/>
              <a:gd name="connsiteX1" fmla="*/ 1230612 w 4900809"/>
              <a:gd name="connsiteY1" fmla="*/ 1814 h 4943928"/>
              <a:gd name="connsiteX2" fmla="*/ 2456162 w 4900809"/>
              <a:gd name="connsiteY2" fmla="*/ 703943 h 4943928"/>
              <a:gd name="connsiteX3" fmla="*/ 3659033 w 4900809"/>
              <a:gd name="connsiteY3" fmla="*/ 0 h 4943928"/>
              <a:gd name="connsiteX4" fmla="*/ 4890253 w 4900809"/>
              <a:gd name="connsiteY4" fmla="*/ 715510 h 4943928"/>
              <a:gd name="connsiteX5" fmla="*/ 4900232 w 4900809"/>
              <a:gd name="connsiteY5" fmla="*/ 4898118 h 4943928"/>
              <a:gd name="connsiteX6" fmla="*/ 3711648 w 4900809"/>
              <a:gd name="connsiteY6" fmla="*/ 4212771 h 4943928"/>
              <a:gd name="connsiteX7" fmla="*/ 2468862 w 4900809"/>
              <a:gd name="connsiteY7" fmla="*/ 4943928 h 4943928"/>
              <a:gd name="connsiteX8" fmla="*/ 1236963 w 4900809"/>
              <a:gd name="connsiteY8" fmla="*/ 4226378 h 4943928"/>
              <a:gd name="connsiteX9" fmla="*/ 1236962 w 4900809"/>
              <a:gd name="connsiteY9" fmla="*/ 2824390 h 4943928"/>
              <a:gd name="connsiteX10" fmla="*/ 12319 w 4900809"/>
              <a:gd name="connsiteY10" fmla="*/ 2125435 h 4943928"/>
              <a:gd name="connsiteX11" fmla="*/ 10504 w 4900809"/>
              <a:gd name="connsiteY11" fmla="*/ 705531 h 4943928"/>
              <a:gd name="connsiteX0" fmla="*/ 10504 w 4900809"/>
              <a:gd name="connsiteY0" fmla="*/ 705531 h 4943928"/>
              <a:gd name="connsiteX1" fmla="*/ 1230612 w 4900809"/>
              <a:gd name="connsiteY1" fmla="*/ 1814 h 4943928"/>
              <a:gd name="connsiteX2" fmla="*/ 2456162 w 4900809"/>
              <a:gd name="connsiteY2" fmla="*/ 703943 h 4943928"/>
              <a:gd name="connsiteX3" fmla="*/ 3659033 w 4900809"/>
              <a:gd name="connsiteY3" fmla="*/ 0 h 4943928"/>
              <a:gd name="connsiteX4" fmla="*/ 4890253 w 4900809"/>
              <a:gd name="connsiteY4" fmla="*/ 715510 h 4943928"/>
              <a:gd name="connsiteX5" fmla="*/ 4900232 w 4900809"/>
              <a:gd name="connsiteY5" fmla="*/ 4898118 h 4943928"/>
              <a:gd name="connsiteX6" fmla="*/ 3711648 w 4900809"/>
              <a:gd name="connsiteY6" fmla="*/ 4212771 h 4943928"/>
              <a:gd name="connsiteX7" fmla="*/ 2468862 w 4900809"/>
              <a:gd name="connsiteY7" fmla="*/ 4943928 h 4943928"/>
              <a:gd name="connsiteX8" fmla="*/ 1236963 w 4900809"/>
              <a:gd name="connsiteY8" fmla="*/ 4226378 h 4943928"/>
              <a:gd name="connsiteX9" fmla="*/ 1236962 w 4900809"/>
              <a:gd name="connsiteY9" fmla="*/ 2824390 h 4943928"/>
              <a:gd name="connsiteX10" fmla="*/ 12319 w 4900809"/>
              <a:gd name="connsiteY10" fmla="*/ 2125435 h 4943928"/>
              <a:gd name="connsiteX11" fmla="*/ 10504 w 4900809"/>
              <a:gd name="connsiteY11" fmla="*/ 705531 h 4943928"/>
              <a:gd name="connsiteX0" fmla="*/ 10504 w 4900809"/>
              <a:gd name="connsiteY0" fmla="*/ 705531 h 4937578"/>
              <a:gd name="connsiteX1" fmla="*/ 1230612 w 4900809"/>
              <a:gd name="connsiteY1" fmla="*/ 1814 h 4937578"/>
              <a:gd name="connsiteX2" fmla="*/ 2456162 w 4900809"/>
              <a:gd name="connsiteY2" fmla="*/ 703943 h 4937578"/>
              <a:gd name="connsiteX3" fmla="*/ 3659033 w 4900809"/>
              <a:gd name="connsiteY3" fmla="*/ 0 h 4937578"/>
              <a:gd name="connsiteX4" fmla="*/ 4890253 w 4900809"/>
              <a:gd name="connsiteY4" fmla="*/ 715510 h 4937578"/>
              <a:gd name="connsiteX5" fmla="*/ 4900232 w 4900809"/>
              <a:gd name="connsiteY5" fmla="*/ 4898118 h 4937578"/>
              <a:gd name="connsiteX6" fmla="*/ 3711648 w 4900809"/>
              <a:gd name="connsiteY6" fmla="*/ 4212771 h 4937578"/>
              <a:gd name="connsiteX7" fmla="*/ 2449812 w 4900809"/>
              <a:gd name="connsiteY7" fmla="*/ 4937578 h 4937578"/>
              <a:gd name="connsiteX8" fmla="*/ 1236963 w 4900809"/>
              <a:gd name="connsiteY8" fmla="*/ 4226378 h 4937578"/>
              <a:gd name="connsiteX9" fmla="*/ 1236962 w 4900809"/>
              <a:gd name="connsiteY9" fmla="*/ 2824390 h 4937578"/>
              <a:gd name="connsiteX10" fmla="*/ 12319 w 4900809"/>
              <a:gd name="connsiteY10" fmla="*/ 2125435 h 4937578"/>
              <a:gd name="connsiteX11" fmla="*/ 10504 w 4900809"/>
              <a:gd name="connsiteY11" fmla="*/ 705531 h 4937578"/>
              <a:gd name="connsiteX0" fmla="*/ 10504 w 4900809"/>
              <a:gd name="connsiteY0" fmla="*/ 705531 h 4937578"/>
              <a:gd name="connsiteX1" fmla="*/ 1230612 w 4900809"/>
              <a:gd name="connsiteY1" fmla="*/ 1814 h 4937578"/>
              <a:gd name="connsiteX2" fmla="*/ 2456162 w 4900809"/>
              <a:gd name="connsiteY2" fmla="*/ 703943 h 4937578"/>
              <a:gd name="connsiteX3" fmla="*/ 3659033 w 4900809"/>
              <a:gd name="connsiteY3" fmla="*/ 0 h 4937578"/>
              <a:gd name="connsiteX4" fmla="*/ 4890253 w 4900809"/>
              <a:gd name="connsiteY4" fmla="*/ 715510 h 4937578"/>
              <a:gd name="connsiteX5" fmla="*/ 4900232 w 4900809"/>
              <a:gd name="connsiteY5" fmla="*/ 4898118 h 4937578"/>
              <a:gd name="connsiteX6" fmla="*/ 3711648 w 4900809"/>
              <a:gd name="connsiteY6" fmla="*/ 4212771 h 4937578"/>
              <a:gd name="connsiteX7" fmla="*/ 2449812 w 4900809"/>
              <a:gd name="connsiteY7" fmla="*/ 4937578 h 4937578"/>
              <a:gd name="connsiteX8" fmla="*/ 1236963 w 4900809"/>
              <a:gd name="connsiteY8" fmla="*/ 4226378 h 4937578"/>
              <a:gd name="connsiteX9" fmla="*/ 1236962 w 4900809"/>
              <a:gd name="connsiteY9" fmla="*/ 2824390 h 4937578"/>
              <a:gd name="connsiteX10" fmla="*/ 12319 w 4900809"/>
              <a:gd name="connsiteY10" fmla="*/ 2125435 h 4937578"/>
              <a:gd name="connsiteX11" fmla="*/ 10504 w 4900809"/>
              <a:gd name="connsiteY11" fmla="*/ 705531 h 4937578"/>
              <a:gd name="connsiteX0" fmla="*/ 10504 w 4900809"/>
              <a:gd name="connsiteY0" fmla="*/ 705531 h 4937578"/>
              <a:gd name="connsiteX1" fmla="*/ 1230612 w 4900809"/>
              <a:gd name="connsiteY1" fmla="*/ 1814 h 4937578"/>
              <a:gd name="connsiteX2" fmla="*/ 2456162 w 4900809"/>
              <a:gd name="connsiteY2" fmla="*/ 703943 h 4937578"/>
              <a:gd name="connsiteX3" fmla="*/ 3659033 w 4900809"/>
              <a:gd name="connsiteY3" fmla="*/ 0 h 4937578"/>
              <a:gd name="connsiteX4" fmla="*/ 4890253 w 4900809"/>
              <a:gd name="connsiteY4" fmla="*/ 715510 h 4937578"/>
              <a:gd name="connsiteX5" fmla="*/ 4900232 w 4900809"/>
              <a:gd name="connsiteY5" fmla="*/ 4898118 h 4937578"/>
              <a:gd name="connsiteX6" fmla="*/ 3711648 w 4900809"/>
              <a:gd name="connsiteY6" fmla="*/ 4212771 h 4937578"/>
              <a:gd name="connsiteX7" fmla="*/ 2449812 w 4900809"/>
              <a:gd name="connsiteY7" fmla="*/ 4937578 h 4937578"/>
              <a:gd name="connsiteX8" fmla="*/ 1236963 w 4900809"/>
              <a:gd name="connsiteY8" fmla="*/ 4226378 h 4937578"/>
              <a:gd name="connsiteX9" fmla="*/ 1236962 w 4900809"/>
              <a:gd name="connsiteY9" fmla="*/ 2824390 h 4937578"/>
              <a:gd name="connsiteX10" fmla="*/ 12319 w 4900809"/>
              <a:gd name="connsiteY10" fmla="*/ 2125435 h 4937578"/>
              <a:gd name="connsiteX11" fmla="*/ 10504 w 4900809"/>
              <a:gd name="connsiteY11" fmla="*/ 705531 h 4937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900809" h="4937578">
                <a:moveTo>
                  <a:pt x="10504" y="705531"/>
                </a:moveTo>
                <a:cubicBezTo>
                  <a:pt x="410554" y="467935"/>
                  <a:pt x="1078212" y="87010"/>
                  <a:pt x="1230612" y="1814"/>
                </a:cubicBezTo>
                <a:cubicBezTo>
                  <a:pt x="1336445" y="41426"/>
                  <a:pt x="2255079" y="626231"/>
                  <a:pt x="2456162" y="703943"/>
                </a:cubicBezTo>
                <a:cubicBezTo>
                  <a:pt x="2665712" y="587829"/>
                  <a:pt x="3385983" y="160564"/>
                  <a:pt x="3659033" y="0"/>
                </a:cubicBezTo>
                <a:lnTo>
                  <a:pt x="4890253" y="715510"/>
                </a:lnTo>
                <a:cubicBezTo>
                  <a:pt x="4893579" y="2109713"/>
                  <a:pt x="4903256" y="3503915"/>
                  <a:pt x="4900232" y="4898118"/>
                </a:cubicBezTo>
                <a:cubicBezTo>
                  <a:pt x="4733847" y="4821766"/>
                  <a:pt x="3897083" y="4314523"/>
                  <a:pt x="3711648" y="4212771"/>
                </a:cubicBezTo>
                <a:cubicBezTo>
                  <a:pt x="3385681" y="4404480"/>
                  <a:pt x="2655129" y="4815719"/>
                  <a:pt x="2449812" y="4937578"/>
                </a:cubicBezTo>
                <a:cubicBezTo>
                  <a:pt x="2157712" y="4751311"/>
                  <a:pt x="1484613" y="4393595"/>
                  <a:pt x="1236963" y="4226378"/>
                </a:cubicBezTo>
                <a:cubicBezTo>
                  <a:pt x="1236963" y="3771749"/>
                  <a:pt x="1236962" y="3279019"/>
                  <a:pt x="1236962" y="2824390"/>
                </a:cubicBezTo>
                <a:cubicBezTo>
                  <a:pt x="861707" y="2611514"/>
                  <a:pt x="142645" y="2212936"/>
                  <a:pt x="12319" y="2125435"/>
                </a:cubicBezTo>
                <a:cubicBezTo>
                  <a:pt x="15343" y="1993484"/>
                  <a:pt x="-15501" y="1060224"/>
                  <a:pt x="10504" y="70553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1449084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57753" y="1812538"/>
            <a:ext cx="4140000" cy="41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40317439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63495" y="1518341"/>
            <a:ext cx="4168800" cy="41688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31501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0345-4B5B-4C7A-A458-6583155C4CF8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DE1AB-8E16-48DC-B101-920B7DD65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0746390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327150" y="1911350"/>
            <a:ext cx="1746250" cy="174625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1327150" y="4148992"/>
            <a:ext cx="1746250" cy="174625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459668" y="1924589"/>
            <a:ext cx="1746250" cy="174625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459668" y="4162231"/>
            <a:ext cx="1746250" cy="174625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27060811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46050" y="1100138"/>
            <a:ext cx="4267200" cy="57578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52453785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537191" y="0"/>
            <a:ext cx="6350257" cy="6946095"/>
          </a:xfrm>
          <a:custGeom>
            <a:avLst/>
            <a:gdLst>
              <a:gd name="connsiteX0" fmla="*/ 0 w 7429500"/>
              <a:gd name="connsiteY0" fmla="*/ 0 h 7391400"/>
              <a:gd name="connsiteX1" fmla="*/ 7429500 w 7429500"/>
              <a:gd name="connsiteY1" fmla="*/ 0 h 7391400"/>
              <a:gd name="connsiteX2" fmla="*/ 7429500 w 7429500"/>
              <a:gd name="connsiteY2" fmla="*/ 7391400 h 7391400"/>
              <a:gd name="connsiteX3" fmla="*/ 0 w 7429500"/>
              <a:gd name="connsiteY3" fmla="*/ 7391400 h 7391400"/>
              <a:gd name="connsiteX4" fmla="*/ 0 w 7429500"/>
              <a:gd name="connsiteY4" fmla="*/ 0 h 7391400"/>
              <a:gd name="connsiteX0" fmla="*/ 485775 w 7429500"/>
              <a:gd name="connsiteY0" fmla="*/ 28575 h 7391400"/>
              <a:gd name="connsiteX1" fmla="*/ 7429500 w 7429500"/>
              <a:gd name="connsiteY1" fmla="*/ 0 h 7391400"/>
              <a:gd name="connsiteX2" fmla="*/ 7429500 w 7429500"/>
              <a:gd name="connsiteY2" fmla="*/ 7391400 h 7391400"/>
              <a:gd name="connsiteX3" fmla="*/ 0 w 7429500"/>
              <a:gd name="connsiteY3" fmla="*/ 7391400 h 7391400"/>
              <a:gd name="connsiteX4" fmla="*/ 485775 w 7429500"/>
              <a:gd name="connsiteY4" fmla="*/ 28575 h 7391400"/>
              <a:gd name="connsiteX0" fmla="*/ 485775 w 7429500"/>
              <a:gd name="connsiteY0" fmla="*/ 28575 h 7391400"/>
              <a:gd name="connsiteX1" fmla="*/ 7429500 w 7429500"/>
              <a:gd name="connsiteY1" fmla="*/ 0 h 7391400"/>
              <a:gd name="connsiteX2" fmla="*/ 7429500 w 7429500"/>
              <a:gd name="connsiteY2" fmla="*/ 7391400 h 7391400"/>
              <a:gd name="connsiteX3" fmla="*/ 0 w 7429500"/>
              <a:gd name="connsiteY3" fmla="*/ 7391400 h 7391400"/>
              <a:gd name="connsiteX4" fmla="*/ 600075 w 7429500"/>
              <a:gd name="connsiteY4" fmla="*/ 504825 h 7391400"/>
              <a:gd name="connsiteX5" fmla="*/ 485775 w 7429500"/>
              <a:gd name="connsiteY5" fmla="*/ 28575 h 7391400"/>
              <a:gd name="connsiteX0" fmla="*/ 836870 w 7780595"/>
              <a:gd name="connsiteY0" fmla="*/ 28575 h 7391400"/>
              <a:gd name="connsiteX1" fmla="*/ 7780595 w 7780595"/>
              <a:gd name="connsiteY1" fmla="*/ 0 h 7391400"/>
              <a:gd name="connsiteX2" fmla="*/ 7780595 w 7780595"/>
              <a:gd name="connsiteY2" fmla="*/ 7391400 h 7391400"/>
              <a:gd name="connsiteX3" fmla="*/ 351095 w 7780595"/>
              <a:gd name="connsiteY3" fmla="*/ 7391400 h 7391400"/>
              <a:gd name="connsiteX4" fmla="*/ 1313120 w 7780595"/>
              <a:gd name="connsiteY4" fmla="*/ 1676400 h 7391400"/>
              <a:gd name="connsiteX5" fmla="*/ 951170 w 7780595"/>
              <a:gd name="connsiteY5" fmla="*/ 504825 h 7391400"/>
              <a:gd name="connsiteX6" fmla="*/ 836870 w 7780595"/>
              <a:gd name="connsiteY6" fmla="*/ 28575 h 7391400"/>
              <a:gd name="connsiteX0" fmla="*/ 836870 w 7780595"/>
              <a:gd name="connsiteY0" fmla="*/ 28575 h 7391400"/>
              <a:gd name="connsiteX1" fmla="*/ 7780595 w 7780595"/>
              <a:gd name="connsiteY1" fmla="*/ 0 h 7391400"/>
              <a:gd name="connsiteX2" fmla="*/ 7780595 w 7780595"/>
              <a:gd name="connsiteY2" fmla="*/ 7391400 h 7391400"/>
              <a:gd name="connsiteX3" fmla="*/ 351095 w 7780595"/>
              <a:gd name="connsiteY3" fmla="*/ 7391400 h 7391400"/>
              <a:gd name="connsiteX4" fmla="*/ 1313120 w 7780595"/>
              <a:gd name="connsiteY4" fmla="*/ 1676400 h 7391400"/>
              <a:gd name="connsiteX5" fmla="*/ 1275021 w 7780595"/>
              <a:gd name="connsiteY5" fmla="*/ 971550 h 7391400"/>
              <a:gd name="connsiteX6" fmla="*/ 951170 w 7780595"/>
              <a:gd name="connsiteY6" fmla="*/ 504825 h 7391400"/>
              <a:gd name="connsiteX7" fmla="*/ 836870 w 7780595"/>
              <a:gd name="connsiteY7" fmla="*/ 28575 h 7391400"/>
              <a:gd name="connsiteX0" fmla="*/ 836870 w 7780595"/>
              <a:gd name="connsiteY0" fmla="*/ 28575 h 7391400"/>
              <a:gd name="connsiteX1" fmla="*/ 7780595 w 7780595"/>
              <a:gd name="connsiteY1" fmla="*/ 0 h 7391400"/>
              <a:gd name="connsiteX2" fmla="*/ 7780595 w 7780595"/>
              <a:gd name="connsiteY2" fmla="*/ 7391400 h 7391400"/>
              <a:gd name="connsiteX3" fmla="*/ 351095 w 7780595"/>
              <a:gd name="connsiteY3" fmla="*/ 7391400 h 7391400"/>
              <a:gd name="connsiteX4" fmla="*/ 1313120 w 7780595"/>
              <a:gd name="connsiteY4" fmla="*/ 1676400 h 7391400"/>
              <a:gd name="connsiteX5" fmla="*/ 1522671 w 7780595"/>
              <a:gd name="connsiteY5" fmla="*/ 952500 h 7391400"/>
              <a:gd name="connsiteX6" fmla="*/ 1275021 w 7780595"/>
              <a:gd name="connsiteY6" fmla="*/ 971550 h 7391400"/>
              <a:gd name="connsiteX7" fmla="*/ 951170 w 7780595"/>
              <a:gd name="connsiteY7" fmla="*/ 504825 h 7391400"/>
              <a:gd name="connsiteX8" fmla="*/ 836870 w 7780595"/>
              <a:gd name="connsiteY8" fmla="*/ 28575 h 7391400"/>
              <a:gd name="connsiteX0" fmla="*/ 836870 w 7780595"/>
              <a:gd name="connsiteY0" fmla="*/ 28575 h 7391400"/>
              <a:gd name="connsiteX1" fmla="*/ 7780595 w 7780595"/>
              <a:gd name="connsiteY1" fmla="*/ 0 h 7391400"/>
              <a:gd name="connsiteX2" fmla="*/ 7780595 w 7780595"/>
              <a:gd name="connsiteY2" fmla="*/ 7391400 h 7391400"/>
              <a:gd name="connsiteX3" fmla="*/ 351095 w 7780595"/>
              <a:gd name="connsiteY3" fmla="*/ 7391400 h 7391400"/>
              <a:gd name="connsiteX4" fmla="*/ 1313120 w 7780595"/>
              <a:gd name="connsiteY4" fmla="*/ 1676400 h 7391400"/>
              <a:gd name="connsiteX5" fmla="*/ 1398846 w 7780595"/>
              <a:gd name="connsiteY5" fmla="*/ 1314450 h 7391400"/>
              <a:gd name="connsiteX6" fmla="*/ 1522671 w 7780595"/>
              <a:gd name="connsiteY6" fmla="*/ 952500 h 7391400"/>
              <a:gd name="connsiteX7" fmla="*/ 1275021 w 7780595"/>
              <a:gd name="connsiteY7" fmla="*/ 971550 h 7391400"/>
              <a:gd name="connsiteX8" fmla="*/ 951170 w 7780595"/>
              <a:gd name="connsiteY8" fmla="*/ 504825 h 7391400"/>
              <a:gd name="connsiteX9" fmla="*/ 836870 w 7780595"/>
              <a:gd name="connsiteY9" fmla="*/ 28575 h 7391400"/>
              <a:gd name="connsiteX0" fmla="*/ 836870 w 7780595"/>
              <a:gd name="connsiteY0" fmla="*/ 28575 h 7391400"/>
              <a:gd name="connsiteX1" fmla="*/ 7780595 w 7780595"/>
              <a:gd name="connsiteY1" fmla="*/ 0 h 7391400"/>
              <a:gd name="connsiteX2" fmla="*/ 7780595 w 7780595"/>
              <a:gd name="connsiteY2" fmla="*/ 7391400 h 7391400"/>
              <a:gd name="connsiteX3" fmla="*/ 351095 w 7780595"/>
              <a:gd name="connsiteY3" fmla="*/ 7391400 h 7391400"/>
              <a:gd name="connsiteX4" fmla="*/ 1313120 w 7780595"/>
              <a:gd name="connsiteY4" fmla="*/ 1676400 h 7391400"/>
              <a:gd name="connsiteX5" fmla="*/ 1398846 w 7780595"/>
              <a:gd name="connsiteY5" fmla="*/ 1314450 h 7391400"/>
              <a:gd name="connsiteX6" fmla="*/ 1522671 w 7780595"/>
              <a:gd name="connsiteY6" fmla="*/ 952500 h 7391400"/>
              <a:gd name="connsiteX7" fmla="*/ 1275021 w 7780595"/>
              <a:gd name="connsiteY7" fmla="*/ 971550 h 7391400"/>
              <a:gd name="connsiteX8" fmla="*/ 951170 w 7780595"/>
              <a:gd name="connsiteY8" fmla="*/ 504825 h 7391400"/>
              <a:gd name="connsiteX9" fmla="*/ 836870 w 7780595"/>
              <a:gd name="connsiteY9" fmla="*/ 28575 h 7391400"/>
              <a:gd name="connsiteX0" fmla="*/ 863651 w 7807376"/>
              <a:gd name="connsiteY0" fmla="*/ 28575 h 7391400"/>
              <a:gd name="connsiteX1" fmla="*/ 7807376 w 7807376"/>
              <a:gd name="connsiteY1" fmla="*/ 0 h 7391400"/>
              <a:gd name="connsiteX2" fmla="*/ 7807376 w 7807376"/>
              <a:gd name="connsiteY2" fmla="*/ 7391400 h 7391400"/>
              <a:gd name="connsiteX3" fmla="*/ 377876 w 7807376"/>
              <a:gd name="connsiteY3" fmla="*/ 7391400 h 7391400"/>
              <a:gd name="connsiteX4" fmla="*/ 1139876 w 7807376"/>
              <a:gd name="connsiteY4" fmla="*/ 1971675 h 7391400"/>
              <a:gd name="connsiteX5" fmla="*/ 1425627 w 7807376"/>
              <a:gd name="connsiteY5" fmla="*/ 1314450 h 7391400"/>
              <a:gd name="connsiteX6" fmla="*/ 1549452 w 7807376"/>
              <a:gd name="connsiteY6" fmla="*/ 952500 h 7391400"/>
              <a:gd name="connsiteX7" fmla="*/ 1301802 w 7807376"/>
              <a:gd name="connsiteY7" fmla="*/ 971550 h 7391400"/>
              <a:gd name="connsiteX8" fmla="*/ 977951 w 7807376"/>
              <a:gd name="connsiteY8" fmla="*/ 504825 h 7391400"/>
              <a:gd name="connsiteX9" fmla="*/ 863651 w 7807376"/>
              <a:gd name="connsiteY9" fmla="*/ 28575 h 7391400"/>
              <a:gd name="connsiteX0" fmla="*/ 863651 w 7807376"/>
              <a:gd name="connsiteY0" fmla="*/ 28575 h 7391400"/>
              <a:gd name="connsiteX1" fmla="*/ 7807376 w 7807376"/>
              <a:gd name="connsiteY1" fmla="*/ 0 h 7391400"/>
              <a:gd name="connsiteX2" fmla="*/ 7807376 w 7807376"/>
              <a:gd name="connsiteY2" fmla="*/ 7391400 h 7391400"/>
              <a:gd name="connsiteX3" fmla="*/ 377876 w 7807376"/>
              <a:gd name="connsiteY3" fmla="*/ 7391400 h 7391400"/>
              <a:gd name="connsiteX4" fmla="*/ 1139876 w 7807376"/>
              <a:gd name="connsiteY4" fmla="*/ 1971675 h 7391400"/>
              <a:gd name="connsiteX5" fmla="*/ 1625652 w 7807376"/>
              <a:gd name="connsiteY5" fmla="*/ 1533525 h 7391400"/>
              <a:gd name="connsiteX6" fmla="*/ 1425627 w 7807376"/>
              <a:gd name="connsiteY6" fmla="*/ 1314450 h 7391400"/>
              <a:gd name="connsiteX7" fmla="*/ 1549452 w 7807376"/>
              <a:gd name="connsiteY7" fmla="*/ 952500 h 7391400"/>
              <a:gd name="connsiteX8" fmla="*/ 1301802 w 7807376"/>
              <a:gd name="connsiteY8" fmla="*/ 971550 h 7391400"/>
              <a:gd name="connsiteX9" fmla="*/ 977951 w 7807376"/>
              <a:gd name="connsiteY9" fmla="*/ 504825 h 7391400"/>
              <a:gd name="connsiteX10" fmla="*/ 863651 w 7807376"/>
              <a:gd name="connsiteY10" fmla="*/ 28575 h 7391400"/>
              <a:gd name="connsiteX0" fmla="*/ 863651 w 7807376"/>
              <a:gd name="connsiteY0" fmla="*/ 28575 h 7391400"/>
              <a:gd name="connsiteX1" fmla="*/ 7807376 w 7807376"/>
              <a:gd name="connsiteY1" fmla="*/ 0 h 7391400"/>
              <a:gd name="connsiteX2" fmla="*/ 7807376 w 7807376"/>
              <a:gd name="connsiteY2" fmla="*/ 7391400 h 7391400"/>
              <a:gd name="connsiteX3" fmla="*/ 377876 w 7807376"/>
              <a:gd name="connsiteY3" fmla="*/ 7391400 h 7391400"/>
              <a:gd name="connsiteX4" fmla="*/ 1139876 w 7807376"/>
              <a:gd name="connsiteY4" fmla="*/ 1971675 h 7391400"/>
              <a:gd name="connsiteX5" fmla="*/ 1435152 w 7807376"/>
              <a:gd name="connsiteY5" fmla="*/ 1457325 h 7391400"/>
              <a:gd name="connsiteX6" fmla="*/ 1625652 w 7807376"/>
              <a:gd name="connsiteY6" fmla="*/ 1533525 h 7391400"/>
              <a:gd name="connsiteX7" fmla="*/ 1425627 w 7807376"/>
              <a:gd name="connsiteY7" fmla="*/ 1314450 h 7391400"/>
              <a:gd name="connsiteX8" fmla="*/ 1549452 w 7807376"/>
              <a:gd name="connsiteY8" fmla="*/ 952500 h 7391400"/>
              <a:gd name="connsiteX9" fmla="*/ 1301802 w 7807376"/>
              <a:gd name="connsiteY9" fmla="*/ 971550 h 7391400"/>
              <a:gd name="connsiteX10" fmla="*/ 977951 w 7807376"/>
              <a:gd name="connsiteY10" fmla="*/ 504825 h 7391400"/>
              <a:gd name="connsiteX11" fmla="*/ 863651 w 7807376"/>
              <a:gd name="connsiteY11" fmla="*/ 28575 h 7391400"/>
              <a:gd name="connsiteX0" fmla="*/ 863651 w 7807376"/>
              <a:gd name="connsiteY0" fmla="*/ 28575 h 7391400"/>
              <a:gd name="connsiteX1" fmla="*/ 7807376 w 7807376"/>
              <a:gd name="connsiteY1" fmla="*/ 0 h 7391400"/>
              <a:gd name="connsiteX2" fmla="*/ 7807376 w 7807376"/>
              <a:gd name="connsiteY2" fmla="*/ 7391400 h 7391400"/>
              <a:gd name="connsiteX3" fmla="*/ 377876 w 7807376"/>
              <a:gd name="connsiteY3" fmla="*/ 7391400 h 7391400"/>
              <a:gd name="connsiteX4" fmla="*/ 1139876 w 7807376"/>
              <a:gd name="connsiteY4" fmla="*/ 1971675 h 7391400"/>
              <a:gd name="connsiteX5" fmla="*/ 1406577 w 7807376"/>
              <a:gd name="connsiteY5" fmla="*/ 1600200 h 7391400"/>
              <a:gd name="connsiteX6" fmla="*/ 1625652 w 7807376"/>
              <a:gd name="connsiteY6" fmla="*/ 1533525 h 7391400"/>
              <a:gd name="connsiteX7" fmla="*/ 1425627 w 7807376"/>
              <a:gd name="connsiteY7" fmla="*/ 1314450 h 7391400"/>
              <a:gd name="connsiteX8" fmla="*/ 1549452 w 7807376"/>
              <a:gd name="connsiteY8" fmla="*/ 952500 h 7391400"/>
              <a:gd name="connsiteX9" fmla="*/ 1301802 w 7807376"/>
              <a:gd name="connsiteY9" fmla="*/ 971550 h 7391400"/>
              <a:gd name="connsiteX10" fmla="*/ 977951 w 7807376"/>
              <a:gd name="connsiteY10" fmla="*/ 504825 h 7391400"/>
              <a:gd name="connsiteX11" fmla="*/ 863651 w 7807376"/>
              <a:gd name="connsiteY11" fmla="*/ 28575 h 7391400"/>
              <a:gd name="connsiteX0" fmla="*/ 802582 w 7746307"/>
              <a:gd name="connsiteY0" fmla="*/ 28575 h 7391400"/>
              <a:gd name="connsiteX1" fmla="*/ 7746307 w 7746307"/>
              <a:gd name="connsiteY1" fmla="*/ 0 h 7391400"/>
              <a:gd name="connsiteX2" fmla="*/ 7746307 w 7746307"/>
              <a:gd name="connsiteY2" fmla="*/ 7391400 h 7391400"/>
              <a:gd name="connsiteX3" fmla="*/ 316807 w 7746307"/>
              <a:gd name="connsiteY3" fmla="*/ 7391400 h 7391400"/>
              <a:gd name="connsiteX4" fmla="*/ 1583632 w 7746307"/>
              <a:gd name="connsiteY4" fmla="*/ 2486025 h 7391400"/>
              <a:gd name="connsiteX5" fmla="*/ 1345508 w 7746307"/>
              <a:gd name="connsiteY5" fmla="*/ 1600200 h 7391400"/>
              <a:gd name="connsiteX6" fmla="*/ 1564583 w 7746307"/>
              <a:gd name="connsiteY6" fmla="*/ 1533525 h 7391400"/>
              <a:gd name="connsiteX7" fmla="*/ 1364558 w 7746307"/>
              <a:gd name="connsiteY7" fmla="*/ 1314450 h 7391400"/>
              <a:gd name="connsiteX8" fmla="*/ 1488383 w 7746307"/>
              <a:gd name="connsiteY8" fmla="*/ 952500 h 7391400"/>
              <a:gd name="connsiteX9" fmla="*/ 1240733 w 7746307"/>
              <a:gd name="connsiteY9" fmla="*/ 971550 h 7391400"/>
              <a:gd name="connsiteX10" fmla="*/ 916882 w 7746307"/>
              <a:gd name="connsiteY10" fmla="*/ 504825 h 7391400"/>
              <a:gd name="connsiteX11" fmla="*/ 802582 w 7746307"/>
              <a:gd name="connsiteY11" fmla="*/ 28575 h 7391400"/>
              <a:gd name="connsiteX0" fmla="*/ 802582 w 7746307"/>
              <a:gd name="connsiteY0" fmla="*/ 28575 h 7391400"/>
              <a:gd name="connsiteX1" fmla="*/ 7746307 w 7746307"/>
              <a:gd name="connsiteY1" fmla="*/ 0 h 7391400"/>
              <a:gd name="connsiteX2" fmla="*/ 7746307 w 7746307"/>
              <a:gd name="connsiteY2" fmla="*/ 7391400 h 7391400"/>
              <a:gd name="connsiteX3" fmla="*/ 316807 w 7746307"/>
              <a:gd name="connsiteY3" fmla="*/ 7391400 h 7391400"/>
              <a:gd name="connsiteX4" fmla="*/ 1583632 w 7746307"/>
              <a:gd name="connsiteY4" fmla="*/ 2486025 h 7391400"/>
              <a:gd name="connsiteX5" fmla="*/ 1545533 w 7746307"/>
              <a:gd name="connsiteY5" fmla="*/ 1905000 h 7391400"/>
              <a:gd name="connsiteX6" fmla="*/ 1345508 w 7746307"/>
              <a:gd name="connsiteY6" fmla="*/ 1600200 h 7391400"/>
              <a:gd name="connsiteX7" fmla="*/ 1564583 w 7746307"/>
              <a:gd name="connsiteY7" fmla="*/ 1533525 h 7391400"/>
              <a:gd name="connsiteX8" fmla="*/ 1364558 w 7746307"/>
              <a:gd name="connsiteY8" fmla="*/ 1314450 h 7391400"/>
              <a:gd name="connsiteX9" fmla="*/ 1488383 w 7746307"/>
              <a:gd name="connsiteY9" fmla="*/ 952500 h 7391400"/>
              <a:gd name="connsiteX10" fmla="*/ 1240733 w 7746307"/>
              <a:gd name="connsiteY10" fmla="*/ 971550 h 7391400"/>
              <a:gd name="connsiteX11" fmla="*/ 916882 w 7746307"/>
              <a:gd name="connsiteY11" fmla="*/ 504825 h 7391400"/>
              <a:gd name="connsiteX12" fmla="*/ 802582 w 7746307"/>
              <a:gd name="connsiteY12" fmla="*/ 28575 h 7391400"/>
              <a:gd name="connsiteX0" fmla="*/ 802582 w 7746307"/>
              <a:gd name="connsiteY0" fmla="*/ 28575 h 7391400"/>
              <a:gd name="connsiteX1" fmla="*/ 7746307 w 7746307"/>
              <a:gd name="connsiteY1" fmla="*/ 0 h 7391400"/>
              <a:gd name="connsiteX2" fmla="*/ 7746307 w 7746307"/>
              <a:gd name="connsiteY2" fmla="*/ 7391400 h 7391400"/>
              <a:gd name="connsiteX3" fmla="*/ 316807 w 7746307"/>
              <a:gd name="connsiteY3" fmla="*/ 7391400 h 7391400"/>
              <a:gd name="connsiteX4" fmla="*/ 1583632 w 7746307"/>
              <a:gd name="connsiteY4" fmla="*/ 2486025 h 7391400"/>
              <a:gd name="connsiteX5" fmla="*/ 1745558 w 7746307"/>
              <a:gd name="connsiteY5" fmla="*/ 2114550 h 7391400"/>
              <a:gd name="connsiteX6" fmla="*/ 1545533 w 7746307"/>
              <a:gd name="connsiteY6" fmla="*/ 1905000 h 7391400"/>
              <a:gd name="connsiteX7" fmla="*/ 1345508 w 7746307"/>
              <a:gd name="connsiteY7" fmla="*/ 1600200 h 7391400"/>
              <a:gd name="connsiteX8" fmla="*/ 1564583 w 7746307"/>
              <a:gd name="connsiteY8" fmla="*/ 1533525 h 7391400"/>
              <a:gd name="connsiteX9" fmla="*/ 1364558 w 7746307"/>
              <a:gd name="connsiteY9" fmla="*/ 1314450 h 7391400"/>
              <a:gd name="connsiteX10" fmla="*/ 1488383 w 7746307"/>
              <a:gd name="connsiteY10" fmla="*/ 952500 h 7391400"/>
              <a:gd name="connsiteX11" fmla="*/ 1240733 w 7746307"/>
              <a:gd name="connsiteY11" fmla="*/ 971550 h 7391400"/>
              <a:gd name="connsiteX12" fmla="*/ 916882 w 7746307"/>
              <a:gd name="connsiteY12" fmla="*/ 504825 h 7391400"/>
              <a:gd name="connsiteX13" fmla="*/ 802582 w 7746307"/>
              <a:gd name="connsiteY13" fmla="*/ 28575 h 7391400"/>
              <a:gd name="connsiteX0" fmla="*/ 779097 w 7722822"/>
              <a:gd name="connsiteY0" fmla="*/ 28575 h 7391400"/>
              <a:gd name="connsiteX1" fmla="*/ 7722822 w 7722822"/>
              <a:gd name="connsiteY1" fmla="*/ 0 h 7391400"/>
              <a:gd name="connsiteX2" fmla="*/ 7722822 w 7722822"/>
              <a:gd name="connsiteY2" fmla="*/ 7391400 h 7391400"/>
              <a:gd name="connsiteX3" fmla="*/ 293322 w 7722822"/>
              <a:gd name="connsiteY3" fmla="*/ 7391400 h 7391400"/>
              <a:gd name="connsiteX4" fmla="*/ 1483948 w 7722822"/>
              <a:gd name="connsiteY4" fmla="*/ 2914650 h 7391400"/>
              <a:gd name="connsiteX5" fmla="*/ 1560147 w 7722822"/>
              <a:gd name="connsiteY5" fmla="*/ 2486025 h 7391400"/>
              <a:gd name="connsiteX6" fmla="*/ 1722073 w 7722822"/>
              <a:gd name="connsiteY6" fmla="*/ 2114550 h 7391400"/>
              <a:gd name="connsiteX7" fmla="*/ 1522048 w 7722822"/>
              <a:gd name="connsiteY7" fmla="*/ 1905000 h 7391400"/>
              <a:gd name="connsiteX8" fmla="*/ 1322023 w 7722822"/>
              <a:gd name="connsiteY8" fmla="*/ 1600200 h 7391400"/>
              <a:gd name="connsiteX9" fmla="*/ 1541098 w 7722822"/>
              <a:gd name="connsiteY9" fmla="*/ 1533525 h 7391400"/>
              <a:gd name="connsiteX10" fmla="*/ 1341073 w 7722822"/>
              <a:gd name="connsiteY10" fmla="*/ 1314450 h 7391400"/>
              <a:gd name="connsiteX11" fmla="*/ 1464898 w 7722822"/>
              <a:gd name="connsiteY11" fmla="*/ 952500 h 7391400"/>
              <a:gd name="connsiteX12" fmla="*/ 1217248 w 7722822"/>
              <a:gd name="connsiteY12" fmla="*/ 971550 h 7391400"/>
              <a:gd name="connsiteX13" fmla="*/ 893397 w 7722822"/>
              <a:gd name="connsiteY13" fmla="*/ 504825 h 7391400"/>
              <a:gd name="connsiteX14" fmla="*/ 779097 w 7722822"/>
              <a:gd name="connsiteY14" fmla="*/ 28575 h 7391400"/>
              <a:gd name="connsiteX0" fmla="*/ 761961 w 7705686"/>
              <a:gd name="connsiteY0" fmla="*/ 28575 h 7391400"/>
              <a:gd name="connsiteX1" fmla="*/ 7705686 w 7705686"/>
              <a:gd name="connsiteY1" fmla="*/ 0 h 7391400"/>
              <a:gd name="connsiteX2" fmla="*/ 7705686 w 7705686"/>
              <a:gd name="connsiteY2" fmla="*/ 7391400 h 7391400"/>
              <a:gd name="connsiteX3" fmla="*/ 276186 w 7705686"/>
              <a:gd name="connsiteY3" fmla="*/ 7391400 h 7391400"/>
              <a:gd name="connsiteX4" fmla="*/ 1638262 w 7705686"/>
              <a:gd name="connsiteY4" fmla="*/ 3105150 h 7391400"/>
              <a:gd name="connsiteX5" fmla="*/ 1543011 w 7705686"/>
              <a:gd name="connsiteY5" fmla="*/ 2486025 h 7391400"/>
              <a:gd name="connsiteX6" fmla="*/ 1704937 w 7705686"/>
              <a:gd name="connsiteY6" fmla="*/ 2114550 h 7391400"/>
              <a:gd name="connsiteX7" fmla="*/ 1504912 w 7705686"/>
              <a:gd name="connsiteY7" fmla="*/ 1905000 h 7391400"/>
              <a:gd name="connsiteX8" fmla="*/ 1304887 w 7705686"/>
              <a:gd name="connsiteY8" fmla="*/ 1600200 h 7391400"/>
              <a:gd name="connsiteX9" fmla="*/ 1523962 w 7705686"/>
              <a:gd name="connsiteY9" fmla="*/ 1533525 h 7391400"/>
              <a:gd name="connsiteX10" fmla="*/ 1323937 w 7705686"/>
              <a:gd name="connsiteY10" fmla="*/ 1314450 h 7391400"/>
              <a:gd name="connsiteX11" fmla="*/ 1447762 w 7705686"/>
              <a:gd name="connsiteY11" fmla="*/ 952500 h 7391400"/>
              <a:gd name="connsiteX12" fmla="*/ 1200112 w 7705686"/>
              <a:gd name="connsiteY12" fmla="*/ 971550 h 7391400"/>
              <a:gd name="connsiteX13" fmla="*/ 876261 w 7705686"/>
              <a:gd name="connsiteY13" fmla="*/ 504825 h 7391400"/>
              <a:gd name="connsiteX14" fmla="*/ 761961 w 7705686"/>
              <a:gd name="connsiteY14" fmla="*/ 28575 h 7391400"/>
              <a:gd name="connsiteX0" fmla="*/ 761961 w 7705686"/>
              <a:gd name="connsiteY0" fmla="*/ 28575 h 7391400"/>
              <a:gd name="connsiteX1" fmla="*/ 7705686 w 7705686"/>
              <a:gd name="connsiteY1" fmla="*/ 0 h 7391400"/>
              <a:gd name="connsiteX2" fmla="*/ 7705686 w 7705686"/>
              <a:gd name="connsiteY2" fmla="*/ 7391400 h 7391400"/>
              <a:gd name="connsiteX3" fmla="*/ 276186 w 7705686"/>
              <a:gd name="connsiteY3" fmla="*/ 7391400 h 7391400"/>
              <a:gd name="connsiteX4" fmla="*/ 1638262 w 7705686"/>
              <a:gd name="connsiteY4" fmla="*/ 3105150 h 7391400"/>
              <a:gd name="connsiteX5" fmla="*/ 1666836 w 7705686"/>
              <a:gd name="connsiteY5" fmla="*/ 2676525 h 7391400"/>
              <a:gd name="connsiteX6" fmla="*/ 1543011 w 7705686"/>
              <a:gd name="connsiteY6" fmla="*/ 2486025 h 7391400"/>
              <a:gd name="connsiteX7" fmla="*/ 1704937 w 7705686"/>
              <a:gd name="connsiteY7" fmla="*/ 2114550 h 7391400"/>
              <a:gd name="connsiteX8" fmla="*/ 1504912 w 7705686"/>
              <a:gd name="connsiteY8" fmla="*/ 1905000 h 7391400"/>
              <a:gd name="connsiteX9" fmla="*/ 1304887 w 7705686"/>
              <a:gd name="connsiteY9" fmla="*/ 1600200 h 7391400"/>
              <a:gd name="connsiteX10" fmla="*/ 1523962 w 7705686"/>
              <a:gd name="connsiteY10" fmla="*/ 1533525 h 7391400"/>
              <a:gd name="connsiteX11" fmla="*/ 1323937 w 7705686"/>
              <a:gd name="connsiteY11" fmla="*/ 1314450 h 7391400"/>
              <a:gd name="connsiteX12" fmla="*/ 1447762 w 7705686"/>
              <a:gd name="connsiteY12" fmla="*/ 952500 h 7391400"/>
              <a:gd name="connsiteX13" fmla="*/ 1200112 w 7705686"/>
              <a:gd name="connsiteY13" fmla="*/ 971550 h 7391400"/>
              <a:gd name="connsiteX14" fmla="*/ 876261 w 7705686"/>
              <a:gd name="connsiteY14" fmla="*/ 504825 h 7391400"/>
              <a:gd name="connsiteX15" fmla="*/ 761961 w 7705686"/>
              <a:gd name="connsiteY15" fmla="*/ 28575 h 7391400"/>
              <a:gd name="connsiteX0" fmla="*/ 797163 w 7740888"/>
              <a:gd name="connsiteY0" fmla="*/ 28575 h 7391400"/>
              <a:gd name="connsiteX1" fmla="*/ 7740888 w 7740888"/>
              <a:gd name="connsiteY1" fmla="*/ 0 h 7391400"/>
              <a:gd name="connsiteX2" fmla="*/ 7740888 w 7740888"/>
              <a:gd name="connsiteY2" fmla="*/ 7391400 h 7391400"/>
              <a:gd name="connsiteX3" fmla="*/ 311388 w 7740888"/>
              <a:gd name="connsiteY3" fmla="*/ 7391400 h 7391400"/>
              <a:gd name="connsiteX4" fmla="*/ 1425813 w 7740888"/>
              <a:gd name="connsiteY4" fmla="*/ 3314700 h 7391400"/>
              <a:gd name="connsiteX5" fmla="*/ 1673464 w 7740888"/>
              <a:gd name="connsiteY5" fmla="*/ 3105150 h 7391400"/>
              <a:gd name="connsiteX6" fmla="*/ 1702038 w 7740888"/>
              <a:gd name="connsiteY6" fmla="*/ 2676525 h 7391400"/>
              <a:gd name="connsiteX7" fmla="*/ 1578213 w 7740888"/>
              <a:gd name="connsiteY7" fmla="*/ 2486025 h 7391400"/>
              <a:gd name="connsiteX8" fmla="*/ 1740139 w 7740888"/>
              <a:gd name="connsiteY8" fmla="*/ 2114550 h 7391400"/>
              <a:gd name="connsiteX9" fmla="*/ 1540114 w 7740888"/>
              <a:gd name="connsiteY9" fmla="*/ 1905000 h 7391400"/>
              <a:gd name="connsiteX10" fmla="*/ 1340089 w 7740888"/>
              <a:gd name="connsiteY10" fmla="*/ 1600200 h 7391400"/>
              <a:gd name="connsiteX11" fmla="*/ 1559164 w 7740888"/>
              <a:gd name="connsiteY11" fmla="*/ 1533525 h 7391400"/>
              <a:gd name="connsiteX12" fmla="*/ 1359139 w 7740888"/>
              <a:gd name="connsiteY12" fmla="*/ 1314450 h 7391400"/>
              <a:gd name="connsiteX13" fmla="*/ 1482964 w 7740888"/>
              <a:gd name="connsiteY13" fmla="*/ 952500 h 7391400"/>
              <a:gd name="connsiteX14" fmla="*/ 1235314 w 7740888"/>
              <a:gd name="connsiteY14" fmla="*/ 971550 h 7391400"/>
              <a:gd name="connsiteX15" fmla="*/ 911463 w 7740888"/>
              <a:gd name="connsiteY15" fmla="*/ 504825 h 7391400"/>
              <a:gd name="connsiteX16" fmla="*/ 797163 w 7740888"/>
              <a:gd name="connsiteY16" fmla="*/ 28575 h 7391400"/>
              <a:gd name="connsiteX0" fmla="*/ 950831 w 7894556"/>
              <a:gd name="connsiteY0" fmla="*/ 28575 h 7391400"/>
              <a:gd name="connsiteX1" fmla="*/ 7894556 w 7894556"/>
              <a:gd name="connsiteY1" fmla="*/ 0 h 7391400"/>
              <a:gd name="connsiteX2" fmla="*/ 7894556 w 7894556"/>
              <a:gd name="connsiteY2" fmla="*/ 7391400 h 7391400"/>
              <a:gd name="connsiteX3" fmla="*/ 465056 w 7894556"/>
              <a:gd name="connsiteY3" fmla="*/ 7391400 h 7391400"/>
              <a:gd name="connsiteX4" fmla="*/ 750806 w 7894556"/>
              <a:gd name="connsiteY4" fmla="*/ 3657600 h 7391400"/>
              <a:gd name="connsiteX5" fmla="*/ 1579481 w 7894556"/>
              <a:gd name="connsiteY5" fmla="*/ 3314700 h 7391400"/>
              <a:gd name="connsiteX6" fmla="*/ 1827132 w 7894556"/>
              <a:gd name="connsiteY6" fmla="*/ 3105150 h 7391400"/>
              <a:gd name="connsiteX7" fmla="*/ 1855706 w 7894556"/>
              <a:gd name="connsiteY7" fmla="*/ 2676525 h 7391400"/>
              <a:gd name="connsiteX8" fmla="*/ 1731881 w 7894556"/>
              <a:gd name="connsiteY8" fmla="*/ 2486025 h 7391400"/>
              <a:gd name="connsiteX9" fmla="*/ 1893807 w 7894556"/>
              <a:gd name="connsiteY9" fmla="*/ 2114550 h 7391400"/>
              <a:gd name="connsiteX10" fmla="*/ 1693782 w 7894556"/>
              <a:gd name="connsiteY10" fmla="*/ 1905000 h 7391400"/>
              <a:gd name="connsiteX11" fmla="*/ 1493757 w 7894556"/>
              <a:gd name="connsiteY11" fmla="*/ 1600200 h 7391400"/>
              <a:gd name="connsiteX12" fmla="*/ 1712832 w 7894556"/>
              <a:gd name="connsiteY12" fmla="*/ 1533525 h 7391400"/>
              <a:gd name="connsiteX13" fmla="*/ 1512807 w 7894556"/>
              <a:gd name="connsiteY13" fmla="*/ 1314450 h 7391400"/>
              <a:gd name="connsiteX14" fmla="*/ 1636632 w 7894556"/>
              <a:gd name="connsiteY14" fmla="*/ 952500 h 7391400"/>
              <a:gd name="connsiteX15" fmla="*/ 1388982 w 7894556"/>
              <a:gd name="connsiteY15" fmla="*/ 971550 h 7391400"/>
              <a:gd name="connsiteX16" fmla="*/ 1065131 w 7894556"/>
              <a:gd name="connsiteY16" fmla="*/ 504825 h 7391400"/>
              <a:gd name="connsiteX17" fmla="*/ 950831 w 7894556"/>
              <a:gd name="connsiteY17" fmla="*/ 28575 h 7391400"/>
              <a:gd name="connsiteX0" fmla="*/ 1033287 w 7977012"/>
              <a:gd name="connsiteY0" fmla="*/ 28575 h 7391400"/>
              <a:gd name="connsiteX1" fmla="*/ 7977012 w 7977012"/>
              <a:gd name="connsiteY1" fmla="*/ 0 h 7391400"/>
              <a:gd name="connsiteX2" fmla="*/ 7977012 w 7977012"/>
              <a:gd name="connsiteY2" fmla="*/ 7391400 h 7391400"/>
              <a:gd name="connsiteX3" fmla="*/ 547512 w 7977012"/>
              <a:gd name="connsiteY3" fmla="*/ 7391400 h 7391400"/>
              <a:gd name="connsiteX4" fmla="*/ 585612 w 7977012"/>
              <a:gd name="connsiteY4" fmla="*/ 3724275 h 7391400"/>
              <a:gd name="connsiteX5" fmla="*/ 833262 w 7977012"/>
              <a:gd name="connsiteY5" fmla="*/ 3657600 h 7391400"/>
              <a:gd name="connsiteX6" fmla="*/ 1661937 w 7977012"/>
              <a:gd name="connsiteY6" fmla="*/ 3314700 h 7391400"/>
              <a:gd name="connsiteX7" fmla="*/ 1909588 w 7977012"/>
              <a:gd name="connsiteY7" fmla="*/ 3105150 h 7391400"/>
              <a:gd name="connsiteX8" fmla="*/ 1938162 w 7977012"/>
              <a:gd name="connsiteY8" fmla="*/ 2676525 h 7391400"/>
              <a:gd name="connsiteX9" fmla="*/ 1814337 w 7977012"/>
              <a:gd name="connsiteY9" fmla="*/ 2486025 h 7391400"/>
              <a:gd name="connsiteX10" fmla="*/ 1976263 w 7977012"/>
              <a:gd name="connsiteY10" fmla="*/ 2114550 h 7391400"/>
              <a:gd name="connsiteX11" fmla="*/ 1776238 w 7977012"/>
              <a:gd name="connsiteY11" fmla="*/ 1905000 h 7391400"/>
              <a:gd name="connsiteX12" fmla="*/ 1576213 w 7977012"/>
              <a:gd name="connsiteY12" fmla="*/ 1600200 h 7391400"/>
              <a:gd name="connsiteX13" fmla="*/ 1795288 w 7977012"/>
              <a:gd name="connsiteY13" fmla="*/ 1533525 h 7391400"/>
              <a:gd name="connsiteX14" fmla="*/ 1595263 w 7977012"/>
              <a:gd name="connsiteY14" fmla="*/ 1314450 h 7391400"/>
              <a:gd name="connsiteX15" fmla="*/ 1719088 w 7977012"/>
              <a:gd name="connsiteY15" fmla="*/ 952500 h 7391400"/>
              <a:gd name="connsiteX16" fmla="*/ 1471438 w 7977012"/>
              <a:gd name="connsiteY16" fmla="*/ 971550 h 7391400"/>
              <a:gd name="connsiteX17" fmla="*/ 1147587 w 7977012"/>
              <a:gd name="connsiteY17" fmla="*/ 504825 h 7391400"/>
              <a:gd name="connsiteX18" fmla="*/ 1033287 w 7977012"/>
              <a:gd name="connsiteY18" fmla="*/ 28575 h 7391400"/>
              <a:gd name="connsiteX0" fmla="*/ 1003277 w 7947002"/>
              <a:gd name="connsiteY0" fmla="*/ 28575 h 7391400"/>
              <a:gd name="connsiteX1" fmla="*/ 7947002 w 7947002"/>
              <a:gd name="connsiteY1" fmla="*/ 0 h 7391400"/>
              <a:gd name="connsiteX2" fmla="*/ 7947002 w 7947002"/>
              <a:gd name="connsiteY2" fmla="*/ 7391400 h 7391400"/>
              <a:gd name="connsiteX3" fmla="*/ 517502 w 7947002"/>
              <a:gd name="connsiteY3" fmla="*/ 7391400 h 7391400"/>
              <a:gd name="connsiteX4" fmla="*/ 746102 w 7947002"/>
              <a:gd name="connsiteY4" fmla="*/ 4352925 h 7391400"/>
              <a:gd name="connsiteX5" fmla="*/ 555602 w 7947002"/>
              <a:gd name="connsiteY5" fmla="*/ 3724275 h 7391400"/>
              <a:gd name="connsiteX6" fmla="*/ 803252 w 7947002"/>
              <a:gd name="connsiteY6" fmla="*/ 3657600 h 7391400"/>
              <a:gd name="connsiteX7" fmla="*/ 1631927 w 7947002"/>
              <a:gd name="connsiteY7" fmla="*/ 3314700 h 7391400"/>
              <a:gd name="connsiteX8" fmla="*/ 1879578 w 7947002"/>
              <a:gd name="connsiteY8" fmla="*/ 3105150 h 7391400"/>
              <a:gd name="connsiteX9" fmla="*/ 1908152 w 7947002"/>
              <a:gd name="connsiteY9" fmla="*/ 2676525 h 7391400"/>
              <a:gd name="connsiteX10" fmla="*/ 1784327 w 7947002"/>
              <a:gd name="connsiteY10" fmla="*/ 2486025 h 7391400"/>
              <a:gd name="connsiteX11" fmla="*/ 1946253 w 7947002"/>
              <a:gd name="connsiteY11" fmla="*/ 2114550 h 7391400"/>
              <a:gd name="connsiteX12" fmla="*/ 1746228 w 7947002"/>
              <a:gd name="connsiteY12" fmla="*/ 1905000 h 7391400"/>
              <a:gd name="connsiteX13" fmla="*/ 1546203 w 7947002"/>
              <a:gd name="connsiteY13" fmla="*/ 1600200 h 7391400"/>
              <a:gd name="connsiteX14" fmla="*/ 1765278 w 7947002"/>
              <a:gd name="connsiteY14" fmla="*/ 1533525 h 7391400"/>
              <a:gd name="connsiteX15" fmla="*/ 1565253 w 7947002"/>
              <a:gd name="connsiteY15" fmla="*/ 1314450 h 7391400"/>
              <a:gd name="connsiteX16" fmla="*/ 1689078 w 7947002"/>
              <a:gd name="connsiteY16" fmla="*/ 952500 h 7391400"/>
              <a:gd name="connsiteX17" fmla="*/ 1441428 w 7947002"/>
              <a:gd name="connsiteY17" fmla="*/ 971550 h 7391400"/>
              <a:gd name="connsiteX18" fmla="*/ 1117577 w 7947002"/>
              <a:gd name="connsiteY18" fmla="*/ 504825 h 7391400"/>
              <a:gd name="connsiteX19" fmla="*/ 1003277 w 7947002"/>
              <a:gd name="connsiteY19" fmla="*/ 28575 h 7391400"/>
              <a:gd name="connsiteX0" fmla="*/ 972383 w 7916108"/>
              <a:gd name="connsiteY0" fmla="*/ 28575 h 7391400"/>
              <a:gd name="connsiteX1" fmla="*/ 7916108 w 7916108"/>
              <a:gd name="connsiteY1" fmla="*/ 0 h 7391400"/>
              <a:gd name="connsiteX2" fmla="*/ 7916108 w 7916108"/>
              <a:gd name="connsiteY2" fmla="*/ 7391400 h 7391400"/>
              <a:gd name="connsiteX3" fmla="*/ 486608 w 7916108"/>
              <a:gd name="connsiteY3" fmla="*/ 7391400 h 7391400"/>
              <a:gd name="connsiteX4" fmla="*/ 800933 w 7916108"/>
              <a:gd name="connsiteY4" fmla="*/ 5124450 h 7391400"/>
              <a:gd name="connsiteX5" fmla="*/ 715208 w 7916108"/>
              <a:gd name="connsiteY5" fmla="*/ 4352925 h 7391400"/>
              <a:gd name="connsiteX6" fmla="*/ 524708 w 7916108"/>
              <a:gd name="connsiteY6" fmla="*/ 3724275 h 7391400"/>
              <a:gd name="connsiteX7" fmla="*/ 772358 w 7916108"/>
              <a:gd name="connsiteY7" fmla="*/ 3657600 h 7391400"/>
              <a:gd name="connsiteX8" fmla="*/ 1601033 w 7916108"/>
              <a:gd name="connsiteY8" fmla="*/ 3314700 h 7391400"/>
              <a:gd name="connsiteX9" fmla="*/ 1848684 w 7916108"/>
              <a:gd name="connsiteY9" fmla="*/ 3105150 h 7391400"/>
              <a:gd name="connsiteX10" fmla="*/ 1877258 w 7916108"/>
              <a:gd name="connsiteY10" fmla="*/ 2676525 h 7391400"/>
              <a:gd name="connsiteX11" fmla="*/ 1753433 w 7916108"/>
              <a:gd name="connsiteY11" fmla="*/ 2486025 h 7391400"/>
              <a:gd name="connsiteX12" fmla="*/ 1915359 w 7916108"/>
              <a:gd name="connsiteY12" fmla="*/ 2114550 h 7391400"/>
              <a:gd name="connsiteX13" fmla="*/ 1715334 w 7916108"/>
              <a:gd name="connsiteY13" fmla="*/ 1905000 h 7391400"/>
              <a:gd name="connsiteX14" fmla="*/ 1515309 w 7916108"/>
              <a:gd name="connsiteY14" fmla="*/ 1600200 h 7391400"/>
              <a:gd name="connsiteX15" fmla="*/ 1734384 w 7916108"/>
              <a:gd name="connsiteY15" fmla="*/ 1533525 h 7391400"/>
              <a:gd name="connsiteX16" fmla="*/ 1534359 w 7916108"/>
              <a:gd name="connsiteY16" fmla="*/ 1314450 h 7391400"/>
              <a:gd name="connsiteX17" fmla="*/ 1658184 w 7916108"/>
              <a:gd name="connsiteY17" fmla="*/ 952500 h 7391400"/>
              <a:gd name="connsiteX18" fmla="*/ 1410534 w 7916108"/>
              <a:gd name="connsiteY18" fmla="*/ 971550 h 7391400"/>
              <a:gd name="connsiteX19" fmla="*/ 1086683 w 7916108"/>
              <a:gd name="connsiteY19" fmla="*/ 504825 h 7391400"/>
              <a:gd name="connsiteX20" fmla="*/ 972383 w 7916108"/>
              <a:gd name="connsiteY20" fmla="*/ 28575 h 7391400"/>
              <a:gd name="connsiteX0" fmla="*/ 887006 w 7830731"/>
              <a:gd name="connsiteY0" fmla="*/ 28575 h 7391400"/>
              <a:gd name="connsiteX1" fmla="*/ 7830731 w 7830731"/>
              <a:gd name="connsiteY1" fmla="*/ 0 h 7391400"/>
              <a:gd name="connsiteX2" fmla="*/ 7830731 w 7830731"/>
              <a:gd name="connsiteY2" fmla="*/ 7391400 h 7391400"/>
              <a:gd name="connsiteX3" fmla="*/ 401231 w 7830731"/>
              <a:gd name="connsiteY3" fmla="*/ 7391400 h 7391400"/>
              <a:gd name="connsiteX4" fmla="*/ 1334681 w 7830731"/>
              <a:gd name="connsiteY4" fmla="*/ 5553075 h 7391400"/>
              <a:gd name="connsiteX5" fmla="*/ 715556 w 7830731"/>
              <a:gd name="connsiteY5" fmla="*/ 5124450 h 7391400"/>
              <a:gd name="connsiteX6" fmla="*/ 629831 w 7830731"/>
              <a:gd name="connsiteY6" fmla="*/ 4352925 h 7391400"/>
              <a:gd name="connsiteX7" fmla="*/ 439331 w 7830731"/>
              <a:gd name="connsiteY7" fmla="*/ 3724275 h 7391400"/>
              <a:gd name="connsiteX8" fmla="*/ 686981 w 7830731"/>
              <a:gd name="connsiteY8" fmla="*/ 3657600 h 7391400"/>
              <a:gd name="connsiteX9" fmla="*/ 1515656 w 7830731"/>
              <a:gd name="connsiteY9" fmla="*/ 3314700 h 7391400"/>
              <a:gd name="connsiteX10" fmla="*/ 1763307 w 7830731"/>
              <a:gd name="connsiteY10" fmla="*/ 3105150 h 7391400"/>
              <a:gd name="connsiteX11" fmla="*/ 1791881 w 7830731"/>
              <a:gd name="connsiteY11" fmla="*/ 2676525 h 7391400"/>
              <a:gd name="connsiteX12" fmla="*/ 1668056 w 7830731"/>
              <a:gd name="connsiteY12" fmla="*/ 2486025 h 7391400"/>
              <a:gd name="connsiteX13" fmla="*/ 1829982 w 7830731"/>
              <a:gd name="connsiteY13" fmla="*/ 2114550 h 7391400"/>
              <a:gd name="connsiteX14" fmla="*/ 1629957 w 7830731"/>
              <a:gd name="connsiteY14" fmla="*/ 1905000 h 7391400"/>
              <a:gd name="connsiteX15" fmla="*/ 1429932 w 7830731"/>
              <a:gd name="connsiteY15" fmla="*/ 1600200 h 7391400"/>
              <a:gd name="connsiteX16" fmla="*/ 1649007 w 7830731"/>
              <a:gd name="connsiteY16" fmla="*/ 1533525 h 7391400"/>
              <a:gd name="connsiteX17" fmla="*/ 1448982 w 7830731"/>
              <a:gd name="connsiteY17" fmla="*/ 1314450 h 7391400"/>
              <a:gd name="connsiteX18" fmla="*/ 1572807 w 7830731"/>
              <a:gd name="connsiteY18" fmla="*/ 952500 h 7391400"/>
              <a:gd name="connsiteX19" fmla="*/ 1325157 w 7830731"/>
              <a:gd name="connsiteY19" fmla="*/ 971550 h 7391400"/>
              <a:gd name="connsiteX20" fmla="*/ 1001306 w 7830731"/>
              <a:gd name="connsiteY20" fmla="*/ 504825 h 7391400"/>
              <a:gd name="connsiteX21" fmla="*/ 887006 w 7830731"/>
              <a:gd name="connsiteY21" fmla="*/ 28575 h 7391400"/>
              <a:gd name="connsiteX0" fmla="*/ 872412 w 7816137"/>
              <a:gd name="connsiteY0" fmla="*/ 28575 h 7391400"/>
              <a:gd name="connsiteX1" fmla="*/ 7816137 w 7816137"/>
              <a:gd name="connsiteY1" fmla="*/ 0 h 7391400"/>
              <a:gd name="connsiteX2" fmla="*/ 7816137 w 7816137"/>
              <a:gd name="connsiteY2" fmla="*/ 7391400 h 7391400"/>
              <a:gd name="connsiteX3" fmla="*/ 386637 w 7816137"/>
              <a:gd name="connsiteY3" fmla="*/ 7391400 h 7391400"/>
              <a:gd name="connsiteX4" fmla="*/ 1624887 w 7816137"/>
              <a:gd name="connsiteY4" fmla="*/ 6400800 h 7391400"/>
              <a:gd name="connsiteX5" fmla="*/ 1320087 w 7816137"/>
              <a:gd name="connsiteY5" fmla="*/ 5553075 h 7391400"/>
              <a:gd name="connsiteX6" fmla="*/ 700962 w 7816137"/>
              <a:gd name="connsiteY6" fmla="*/ 5124450 h 7391400"/>
              <a:gd name="connsiteX7" fmla="*/ 615237 w 7816137"/>
              <a:gd name="connsiteY7" fmla="*/ 4352925 h 7391400"/>
              <a:gd name="connsiteX8" fmla="*/ 424737 w 7816137"/>
              <a:gd name="connsiteY8" fmla="*/ 3724275 h 7391400"/>
              <a:gd name="connsiteX9" fmla="*/ 672387 w 7816137"/>
              <a:gd name="connsiteY9" fmla="*/ 3657600 h 7391400"/>
              <a:gd name="connsiteX10" fmla="*/ 1501062 w 7816137"/>
              <a:gd name="connsiteY10" fmla="*/ 3314700 h 7391400"/>
              <a:gd name="connsiteX11" fmla="*/ 1748713 w 7816137"/>
              <a:gd name="connsiteY11" fmla="*/ 3105150 h 7391400"/>
              <a:gd name="connsiteX12" fmla="*/ 1777287 w 7816137"/>
              <a:gd name="connsiteY12" fmla="*/ 2676525 h 7391400"/>
              <a:gd name="connsiteX13" fmla="*/ 1653462 w 7816137"/>
              <a:gd name="connsiteY13" fmla="*/ 2486025 h 7391400"/>
              <a:gd name="connsiteX14" fmla="*/ 1815388 w 7816137"/>
              <a:gd name="connsiteY14" fmla="*/ 2114550 h 7391400"/>
              <a:gd name="connsiteX15" fmla="*/ 1615363 w 7816137"/>
              <a:gd name="connsiteY15" fmla="*/ 1905000 h 7391400"/>
              <a:gd name="connsiteX16" fmla="*/ 1415338 w 7816137"/>
              <a:gd name="connsiteY16" fmla="*/ 1600200 h 7391400"/>
              <a:gd name="connsiteX17" fmla="*/ 1634413 w 7816137"/>
              <a:gd name="connsiteY17" fmla="*/ 1533525 h 7391400"/>
              <a:gd name="connsiteX18" fmla="*/ 1434388 w 7816137"/>
              <a:gd name="connsiteY18" fmla="*/ 1314450 h 7391400"/>
              <a:gd name="connsiteX19" fmla="*/ 1558213 w 7816137"/>
              <a:gd name="connsiteY19" fmla="*/ 952500 h 7391400"/>
              <a:gd name="connsiteX20" fmla="*/ 1310563 w 7816137"/>
              <a:gd name="connsiteY20" fmla="*/ 971550 h 7391400"/>
              <a:gd name="connsiteX21" fmla="*/ 986712 w 7816137"/>
              <a:gd name="connsiteY21" fmla="*/ 504825 h 7391400"/>
              <a:gd name="connsiteX22" fmla="*/ 872412 w 7816137"/>
              <a:gd name="connsiteY22" fmla="*/ 28575 h 7391400"/>
              <a:gd name="connsiteX0" fmla="*/ 465727 w 7409452"/>
              <a:gd name="connsiteY0" fmla="*/ 28575 h 7391400"/>
              <a:gd name="connsiteX1" fmla="*/ 7409452 w 7409452"/>
              <a:gd name="connsiteY1" fmla="*/ 0 h 7391400"/>
              <a:gd name="connsiteX2" fmla="*/ 7409452 w 7409452"/>
              <a:gd name="connsiteY2" fmla="*/ 7391400 h 7391400"/>
              <a:gd name="connsiteX3" fmla="*/ 2302238 w 7409452"/>
              <a:gd name="connsiteY3" fmla="*/ 6520543 h 7391400"/>
              <a:gd name="connsiteX4" fmla="*/ 1218202 w 7409452"/>
              <a:gd name="connsiteY4" fmla="*/ 6400800 h 7391400"/>
              <a:gd name="connsiteX5" fmla="*/ 913402 w 7409452"/>
              <a:gd name="connsiteY5" fmla="*/ 5553075 h 7391400"/>
              <a:gd name="connsiteX6" fmla="*/ 294277 w 7409452"/>
              <a:gd name="connsiteY6" fmla="*/ 5124450 h 7391400"/>
              <a:gd name="connsiteX7" fmla="*/ 208552 w 7409452"/>
              <a:gd name="connsiteY7" fmla="*/ 4352925 h 7391400"/>
              <a:gd name="connsiteX8" fmla="*/ 18052 w 7409452"/>
              <a:gd name="connsiteY8" fmla="*/ 3724275 h 7391400"/>
              <a:gd name="connsiteX9" fmla="*/ 265702 w 7409452"/>
              <a:gd name="connsiteY9" fmla="*/ 3657600 h 7391400"/>
              <a:gd name="connsiteX10" fmla="*/ 1094377 w 7409452"/>
              <a:gd name="connsiteY10" fmla="*/ 3314700 h 7391400"/>
              <a:gd name="connsiteX11" fmla="*/ 1342028 w 7409452"/>
              <a:gd name="connsiteY11" fmla="*/ 3105150 h 7391400"/>
              <a:gd name="connsiteX12" fmla="*/ 1370602 w 7409452"/>
              <a:gd name="connsiteY12" fmla="*/ 2676525 h 7391400"/>
              <a:gd name="connsiteX13" fmla="*/ 1246777 w 7409452"/>
              <a:gd name="connsiteY13" fmla="*/ 2486025 h 7391400"/>
              <a:gd name="connsiteX14" fmla="*/ 1408703 w 7409452"/>
              <a:gd name="connsiteY14" fmla="*/ 2114550 h 7391400"/>
              <a:gd name="connsiteX15" fmla="*/ 1208678 w 7409452"/>
              <a:gd name="connsiteY15" fmla="*/ 1905000 h 7391400"/>
              <a:gd name="connsiteX16" fmla="*/ 1008653 w 7409452"/>
              <a:gd name="connsiteY16" fmla="*/ 1600200 h 7391400"/>
              <a:gd name="connsiteX17" fmla="*/ 1227728 w 7409452"/>
              <a:gd name="connsiteY17" fmla="*/ 1533525 h 7391400"/>
              <a:gd name="connsiteX18" fmla="*/ 1027703 w 7409452"/>
              <a:gd name="connsiteY18" fmla="*/ 1314450 h 7391400"/>
              <a:gd name="connsiteX19" fmla="*/ 1151528 w 7409452"/>
              <a:gd name="connsiteY19" fmla="*/ 952500 h 7391400"/>
              <a:gd name="connsiteX20" fmla="*/ 903878 w 7409452"/>
              <a:gd name="connsiteY20" fmla="*/ 971550 h 7391400"/>
              <a:gd name="connsiteX21" fmla="*/ 580027 w 7409452"/>
              <a:gd name="connsiteY21" fmla="*/ 504825 h 7391400"/>
              <a:gd name="connsiteX22" fmla="*/ 465727 w 7409452"/>
              <a:gd name="connsiteY22" fmla="*/ 28575 h 7391400"/>
              <a:gd name="connsiteX0" fmla="*/ 465727 w 7409452"/>
              <a:gd name="connsiteY0" fmla="*/ 28575 h 7391400"/>
              <a:gd name="connsiteX1" fmla="*/ 7409452 w 7409452"/>
              <a:gd name="connsiteY1" fmla="*/ 0 h 7391400"/>
              <a:gd name="connsiteX2" fmla="*/ 7409452 w 7409452"/>
              <a:gd name="connsiteY2" fmla="*/ 7391400 h 7391400"/>
              <a:gd name="connsiteX3" fmla="*/ 2302238 w 7409452"/>
              <a:gd name="connsiteY3" fmla="*/ 6520543 h 7391400"/>
              <a:gd name="connsiteX4" fmla="*/ 1218202 w 7409452"/>
              <a:gd name="connsiteY4" fmla="*/ 6400800 h 7391400"/>
              <a:gd name="connsiteX5" fmla="*/ 913402 w 7409452"/>
              <a:gd name="connsiteY5" fmla="*/ 5553075 h 7391400"/>
              <a:gd name="connsiteX6" fmla="*/ 294277 w 7409452"/>
              <a:gd name="connsiteY6" fmla="*/ 5124450 h 7391400"/>
              <a:gd name="connsiteX7" fmla="*/ 208552 w 7409452"/>
              <a:gd name="connsiteY7" fmla="*/ 4352925 h 7391400"/>
              <a:gd name="connsiteX8" fmla="*/ 18052 w 7409452"/>
              <a:gd name="connsiteY8" fmla="*/ 3724275 h 7391400"/>
              <a:gd name="connsiteX9" fmla="*/ 265702 w 7409452"/>
              <a:gd name="connsiteY9" fmla="*/ 3657600 h 7391400"/>
              <a:gd name="connsiteX10" fmla="*/ 1094377 w 7409452"/>
              <a:gd name="connsiteY10" fmla="*/ 3314700 h 7391400"/>
              <a:gd name="connsiteX11" fmla="*/ 1342028 w 7409452"/>
              <a:gd name="connsiteY11" fmla="*/ 3105150 h 7391400"/>
              <a:gd name="connsiteX12" fmla="*/ 1370602 w 7409452"/>
              <a:gd name="connsiteY12" fmla="*/ 2676525 h 7391400"/>
              <a:gd name="connsiteX13" fmla="*/ 1246777 w 7409452"/>
              <a:gd name="connsiteY13" fmla="*/ 2486025 h 7391400"/>
              <a:gd name="connsiteX14" fmla="*/ 1408703 w 7409452"/>
              <a:gd name="connsiteY14" fmla="*/ 2114550 h 7391400"/>
              <a:gd name="connsiteX15" fmla="*/ 1208678 w 7409452"/>
              <a:gd name="connsiteY15" fmla="*/ 1905000 h 7391400"/>
              <a:gd name="connsiteX16" fmla="*/ 1008653 w 7409452"/>
              <a:gd name="connsiteY16" fmla="*/ 1600200 h 7391400"/>
              <a:gd name="connsiteX17" fmla="*/ 1227728 w 7409452"/>
              <a:gd name="connsiteY17" fmla="*/ 1533525 h 7391400"/>
              <a:gd name="connsiteX18" fmla="*/ 1027703 w 7409452"/>
              <a:gd name="connsiteY18" fmla="*/ 1314450 h 7391400"/>
              <a:gd name="connsiteX19" fmla="*/ 1151528 w 7409452"/>
              <a:gd name="connsiteY19" fmla="*/ 952500 h 7391400"/>
              <a:gd name="connsiteX20" fmla="*/ 903878 w 7409452"/>
              <a:gd name="connsiteY20" fmla="*/ 971550 h 7391400"/>
              <a:gd name="connsiteX21" fmla="*/ 580027 w 7409452"/>
              <a:gd name="connsiteY21" fmla="*/ 504825 h 7391400"/>
              <a:gd name="connsiteX22" fmla="*/ 465727 w 7409452"/>
              <a:gd name="connsiteY22" fmla="*/ 28575 h 7391400"/>
              <a:gd name="connsiteX0" fmla="*/ 465727 w 7409452"/>
              <a:gd name="connsiteY0" fmla="*/ 28575 h 7832721"/>
              <a:gd name="connsiteX1" fmla="*/ 7409452 w 7409452"/>
              <a:gd name="connsiteY1" fmla="*/ 0 h 7832721"/>
              <a:gd name="connsiteX2" fmla="*/ 7409452 w 7409452"/>
              <a:gd name="connsiteY2" fmla="*/ 7391400 h 7832721"/>
              <a:gd name="connsiteX3" fmla="*/ 3259272 w 7409452"/>
              <a:gd name="connsiteY3" fmla="*/ 6969579 h 7832721"/>
              <a:gd name="connsiteX4" fmla="*/ 2302238 w 7409452"/>
              <a:gd name="connsiteY4" fmla="*/ 6520543 h 7832721"/>
              <a:gd name="connsiteX5" fmla="*/ 1218202 w 7409452"/>
              <a:gd name="connsiteY5" fmla="*/ 6400800 h 7832721"/>
              <a:gd name="connsiteX6" fmla="*/ 913402 w 7409452"/>
              <a:gd name="connsiteY6" fmla="*/ 5553075 h 7832721"/>
              <a:gd name="connsiteX7" fmla="*/ 294277 w 7409452"/>
              <a:gd name="connsiteY7" fmla="*/ 5124450 h 7832721"/>
              <a:gd name="connsiteX8" fmla="*/ 208552 w 7409452"/>
              <a:gd name="connsiteY8" fmla="*/ 4352925 h 7832721"/>
              <a:gd name="connsiteX9" fmla="*/ 18052 w 7409452"/>
              <a:gd name="connsiteY9" fmla="*/ 3724275 h 7832721"/>
              <a:gd name="connsiteX10" fmla="*/ 265702 w 7409452"/>
              <a:gd name="connsiteY10" fmla="*/ 3657600 h 7832721"/>
              <a:gd name="connsiteX11" fmla="*/ 1094377 w 7409452"/>
              <a:gd name="connsiteY11" fmla="*/ 3314700 h 7832721"/>
              <a:gd name="connsiteX12" fmla="*/ 1342028 w 7409452"/>
              <a:gd name="connsiteY12" fmla="*/ 3105150 h 7832721"/>
              <a:gd name="connsiteX13" fmla="*/ 1370602 w 7409452"/>
              <a:gd name="connsiteY13" fmla="*/ 2676525 h 7832721"/>
              <a:gd name="connsiteX14" fmla="*/ 1246777 w 7409452"/>
              <a:gd name="connsiteY14" fmla="*/ 2486025 h 7832721"/>
              <a:gd name="connsiteX15" fmla="*/ 1408703 w 7409452"/>
              <a:gd name="connsiteY15" fmla="*/ 2114550 h 7832721"/>
              <a:gd name="connsiteX16" fmla="*/ 1208678 w 7409452"/>
              <a:gd name="connsiteY16" fmla="*/ 1905000 h 7832721"/>
              <a:gd name="connsiteX17" fmla="*/ 1008653 w 7409452"/>
              <a:gd name="connsiteY17" fmla="*/ 1600200 h 7832721"/>
              <a:gd name="connsiteX18" fmla="*/ 1227728 w 7409452"/>
              <a:gd name="connsiteY18" fmla="*/ 1533525 h 7832721"/>
              <a:gd name="connsiteX19" fmla="*/ 1027703 w 7409452"/>
              <a:gd name="connsiteY19" fmla="*/ 1314450 h 7832721"/>
              <a:gd name="connsiteX20" fmla="*/ 1151528 w 7409452"/>
              <a:gd name="connsiteY20" fmla="*/ 952500 h 7832721"/>
              <a:gd name="connsiteX21" fmla="*/ 903878 w 7409452"/>
              <a:gd name="connsiteY21" fmla="*/ 971550 h 7832721"/>
              <a:gd name="connsiteX22" fmla="*/ 580027 w 7409452"/>
              <a:gd name="connsiteY22" fmla="*/ 504825 h 7832721"/>
              <a:gd name="connsiteX23" fmla="*/ 465727 w 7409452"/>
              <a:gd name="connsiteY23" fmla="*/ 28575 h 7832721"/>
              <a:gd name="connsiteX0" fmla="*/ 465727 w 7438480"/>
              <a:gd name="connsiteY0" fmla="*/ 28575 h 6982449"/>
              <a:gd name="connsiteX1" fmla="*/ 7409452 w 7438480"/>
              <a:gd name="connsiteY1" fmla="*/ 0 h 6982449"/>
              <a:gd name="connsiteX2" fmla="*/ 7438480 w 7438480"/>
              <a:gd name="connsiteY2" fmla="*/ 4865914 h 6982449"/>
              <a:gd name="connsiteX3" fmla="*/ 3259272 w 7438480"/>
              <a:gd name="connsiteY3" fmla="*/ 6969579 h 6982449"/>
              <a:gd name="connsiteX4" fmla="*/ 2302238 w 7438480"/>
              <a:gd name="connsiteY4" fmla="*/ 6520543 h 6982449"/>
              <a:gd name="connsiteX5" fmla="*/ 1218202 w 7438480"/>
              <a:gd name="connsiteY5" fmla="*/ 6400800 h 6982449"/>
              <a:gd name="connsiteX6" fmla="*/ 913402 w 7438480"/>
              <a:gd name="connsiteY6" fmla="*/ 5553075 h 6982449"/>
              <a:gd name="connsiteX7" fmla="*/ 294277 w 7438480"/>
              <a:gd name="connsiteY7" fmla="*/ 5124450 h 6982449"/>
              <a:gd name="connsiteX8" fmla="*/ 208552 w 7438480"/>
              <a:gd name="connsiteY8" fmla="*/ 4352925 h 6982449"/>
              <a:gd name="connsiteX9" fmla="*/ 18052 w 7438480"/>
              <a:gd name="connsiteY9" fmla="*/ 3724275 h 6982449"/>
              <a:gd name="connsiteX10" fmla="*/ 265702 w 7438480"/>
              <a:gd name="connsiteY10" fmla="*/ 3657600 h 6982449"/>
              <a:gd name="connsiteX11" fmla="*/ 1094377 w 7438480"/>
              <a:gd name="connsiteY11" fmla="*/ 3314700 h 6982449"/>
              <a:gd name="connsiteX12" fmla="*/ 1342028 w 7438480"/>
              <a:gd name="connsiteY12" fmla="*/ 3105150 h 6982449"/>
              <a:gd name="connsiteX13" fmla="*/ 1370602 w 7438480"/>
              <a:gd name="connsiteY13" fmla="*/ 2676525 h 6982449"/>
              <a:gd name="connsiteX14" fmla="*/ 1246777 w 7438480"/>
              <a:gd name="connsiteY14" fmla="*/ 2486025 h 6982449"/>
              <a:gd name="connsiteX15" fmla="*/ 1408703 w 7438480"/>
              <a:gd name="connsiteY15" fmla="*/ 2114550 h 6982449"/>
              <a:gd name="connsiteX16" fmla="*/ 1208678 w 7438480"/>
              <a:gd name="connsiteY16" fmla="*/ 1905000 h 6982449"/>
              <a:gd name="connsiteX17" fmla="*/ 1008653 w 7438480"/>
              <a:gd name="connsiteY17" fmla="*/ 1600200 h 6982449"/>
              <a:gd name="connsiteX18" fmla="*/ 1227728 w 7438480"/>
              <a:gd name="connsiteY18" fmla="*/ 1533525 h 6982449"/>
              <a:gd name="connsiteX19" fmla="*/ 1027703 w 7438480"/>
              <a:gd name="connsiteY19" fmla="*/ 1314450 h 6982449"/>
              <a:gd name="connsiteX20" fmla="*/ 1151528 w 7438480"/>
              <a:gd name="connsiteY20" fmla="*/ 952500 h 6982449"/>
              <a:gd name="connsiteX21" fmla="*/ 903878 w 7438480"/>
              <a:gd name="connsiteY21" fmla="*/ 971550 h 6982449"/>
              <a:gd name="connsiteX22" fmla="*/ 580027 w 7438480"/>
              <a:gd name="connsiteY22" fmla="*/ 504825 h 6982449"/>
              <a:gd name="connsiteX23" fmla="*/ 465727 w 7438480"/>
              <a:gd name="connsiteY23" fmla="*/ 28575 h 6982449"/>
              <a:gd name="connsiteX0" fmla="*/ 465727 w 7438480"/>
              <a:gd name="connsiteY0" fmla="*/ 28575 h 6983226"/>
              <a:gd name="connsiteX1" fmla="*/ 7409452 w 7438480"/>
              <a:gd name="connsiteY1" fmla="*/ 0 h 6983226"/>
              <a:gd name="connsiteX2" fmla="*/ 7438480 w 7438480"/>
              <a:gd name="connsiteY2" fmla="*/ 4865914 h 6983226"/>
              <a:gd name="connsiteX3" fmla="*/ 6234701 w 7438480"/>
              <a:gd name="connsiteY3" fmla="*/ 5140779 h 6983226"/>
              <a:gd name="connsiteX4" fmla="*/ 3259272 w 7438480"/>
              <a:gd name="connsiteY4" fmla="*/ 6969579 h 6983226"/>
              <a:gd name="connsiteX5" fmla="*/ 2302238 w 7438480"/>
              <a:gd name="connsiteY5" fmla="*/ 6520543 h 6983226"/>
              <a:gd name="connsiteX6" fmla="*/ 1218202 w 7438480"/>
              <a:gd name="connsiteY6" fmla="*/ 6400800 h 6983226"/>
              <a:gd name="connsiteX7" fmla="*/ 913402 w 7438480"/>
              <a:gd name="connsiteY7" fmla="*/ 5553075 h 6983226"/>
              <a:gd name="connsiteX8" fmla="*/ 294277 w 7438480"/>
              <a:gd name="connsiteY8" fmla="*/ 5124450 h 6983226"/>
              <a:gd name="connsiteX9" fmla="*/ 208552 w 7438480"/>
              <a:gd name="connsiteY9" fmla="*/ 4352925 h 6983226"/>
              <a:gd name="connsiteX10" fmla="*/ 18052 w 7438480"/>
              <a:gd name="connsiteY10" fmla="*/ 3724275 h 6983226"/>
              <a:gd name="connsiteX11" fmla="*/ 265702 w 7438480"/>
              <a:gd name="connsiteY11" fmla="*/ 3657600 h 6983226"/>
              <a:gd name="connsiteX12" fmla="*/ 1094377 w 7438480"/>
              <a:gd name="connsiteY12" fmla="*/ 3314700 h 6983226"/>
              <a:gd name="connsiteX13" fmla="*/ 1342028 w 7438480"/>
              <a:gd name="connsiteY13" fmla="*/ 3105150 h 6983226"/>
              <a:gd name="connsiteX14" fmla="*/ 1370602 w 7438480"/>
              <a:gd name="connsiteY14" fmla="*/ 2676525 h 6983226"/>
              <a:gd name="connsiteX15" fmla="*/ 1246777 w 7438480"/>
              <a:gd name="connsiteY15" fmla="*/ 2486025 h 6983226"/>
              <a:gd name="connsiteX16" fmla="*/ 1408703 w 7438480"/>
              <a:gd name="connsiteY16" fmla="*/ 2114550 h 6983226"/>
              <a:gd name="connsiteX17" fmla="*/ 1208678 w 7438480"/>
              <a:gd name="connsiteY17" fmla="*/ 1905000 h 6983226"/>
              <a:gd name="connsiteX18" fmla="*/ 1008653 w 7438480"/>
              <a:gd name="connsiteY18" fmla="*/ 1600200 h 6983226"/>
              <a:gd name="connsiteX19" fmla="*/ 1227728 w 7438480"/>
              <a:gd name="connsiteY19" fmla="*/ 1533525 h 6983226"/>
              <a:gd name="connsiteX20" fmla="*/ 1027703 w 7438480"/>
              <a:gd name="connsiteY20" fmla="*/ 1314450 h 6983226"/>
              <a:gd name="connsiteX21" fmla="*/ 1151528 w 7438480"/>
              <a:gd name="connsiteY21" fmla="*/ 952500 h 6983226"/>
              <a:gd name="connsiteX22" fmla="*/ 903878 w 7438480"/>
              <a:gd name="connsiteY22" fmla="*/ 971550 h 6983226"/>
              <a:gd name="connsiteX23" fmla="*/ 580027 w 7438480"/>
              <a:gd name="connsiteY23" fmla="*/ 504825 h 6983226"/>
              <a:gd name="connsiteX24" fmla="*/ 465727 w 7438480"/>
              <a:gd name="connsiteY24" fmla="*/ 28575 h 6983226"/>
              <a:gd name="connsiteX0" fmla="*/ 465727 w 7438480"/>
              <a:gd name="connsiteY0" fmla="*/ 28575 h 6989199"/>
              <a:gd name="connsiteX1" fmla="*/ 7409452 w 7438480"/>
              <a:gd name="connsiteY1" fmla="*/ 0 h 6989199"/>
              <a:gd name="connsiteX2" fmla="*/ 7438480 w 7438480"/>
              <a:gd name="connsiteY2" fmla="*/ 4865914 h 6989199"/>
              <a:gd name="connsiteX3" fmla="*/ 6234701 w 7438480"/>
              <a:gd name="connsiteY3" fmla="*/ 5140779 h 6989199"/>
              <a:gd name="connsiteX4" fmla="*/ 4870358 w 7438480"/>
              <a:gd name="connsiteY4" fmla="*/ 5663292 h 6989199"/>
              <a:gd name="connsiteX5" fmla="*/ 3259272 w 7438480"/>
              <a:gd name="connsiteY5" fmla="*/ 6969579 h 6989199"/>
              <a:gd name="connsiteX6" fmla="*/ 2302238 w 7438480"/>
              <a:gd name="connsiteY6" fmla="*/ 6520543 h 6989199"/>
              <a:gd name="connsiteX7" fmla="*/ 1218202 w 7438480"/>
              <a:gd name="connsiteY7" fmla="*/ 6400800 h 6989199"/>
              <a:gd name="connsiteX8" fmla="*/ 913402 w 7438480"/>
              <a:gd name="connsiteY8" fmla="*/ 5553075 h 6989199"/>
              <a:gd name="connsiteX9" fmla="*/ 294277 w 7438480"/>
              <a:gd name="connsiteY9" fmla="*/ 5124450 h 6989199"/>
              <a:gd name="connsiteX10" fmla="*/ 208552 w 7438480"/>
              <a:gd name="connsiteY10" fmla="*/ 4352925 h 6989199"/>
              <a:gd name="connsiteX11" fmla="*/ 18052 w 7438480"/>
              <a:gd name="connsiteY11" fmla="*/ 3724275 h 6989199"/>
              <a:gd name="connsiteX12" fmla="*/ 265702 w 7438480"/>
              <a:gd name="connsiteY12" fmla="*/ 3657600 h 6989199"/>
              <a:gd name="connsiteX13" fmla="*/ 1094377 w 7438480"/>
              <a:gd name="connsiteY13" fmla="*/ 3314700 h 6989199"/>
              <a:gd name="connsiteX14" fmla="*/ 1342028 w 7438480"/>
              <a:gd name="connsiteY14" fmla="*/ 3105150 h 6989199"/>
              <a:gd name="connsiteX15" fmla="*/ 1370602 w 7438480"/>
              <a:gd name="connsiteY15" fmla="*/ 2676525 h 6989199"/>
              <a:gd name="connsiteX16" fmla="*/ 1246777 w 7438480"/>
              <a:gd name="connsiteY16" fmla="*/ 2486025 h 6989199"/>
              <a:gd name="connsiteX17" fmla="*/ 1408703 w 7438480"/>
              <a:gd name="connsiteY17" fmla="*/ 2114550 h 6989199"/>
              <a:gd name="connsiteX18" fmla="*/ 1208678 w 7438480"/>
              <a:gd name="connsiteY18" fmla="*/ 1905000 h 6989199"/>
              <a:gd name="connsiteX19" fmla="*/ 1008653 w 7438480"/>
              <a:gd name="connsiteY19" fmla="*/ 1600200 h 6989199"/>
              <a:gd name="connsiteX20" fmla="*/ 1227728 w 7438480"/>
              <a:gd name="connsiteY20" fmla="*/ 1533525 h 6989199"/>
              <a:gd name="connsiteX21" fmla="*/ 1027703 w 7438480"/>
              <a:gd name="connsiteY21" fmla="*/ 1314450 h 6989199"/>
              <a:gd name="connsiteX22" fmla="*/ 1151528 w 7438480"/>
              <a:gd name="connsiteY22" fmla="*/ 952500 h 6989199"/>
              <a:gd name="connsiteX23" fmla="*/ 903878 w 7438480"/>
              <a:gd name="connsiteY23" fmla="*/ 971550 h 6989199"/>
              <a:gd name="connsiteX24" fmla="*/ 580027 w 7438480"/>
              <a:gd name="connsiteY24" fmla="*/ 504825 h 6989199"/>
              <a:gd name="connsiteX25" fmla="*/ 465727 w 7438480"/>
              <a:gd name="connsiteY25" fmla="*/ 28575 h 6989199"/>
              <a:gd name="connsiteX0" fmla="*/ 465727 w 7438480"/>
              <a:gd name="connsiteY0" fmla="*/ 28575 h 6972776"/>
              <a:gd name="connsiteX1" fmla="*/ 7409452 w 7438480"/>
              <a:gd name="connsiteY1" fmla="*/ 0 h 6972776"/>
              <a:gd name="connsiteX2" fmla="*/ 7438480 w 7438480"/>
              <a:gd name="connsiteY2" fmla="*/ 4865914 h 6972776"/>
              <a:gd name="connsiteX3" fmla="*/ 6234701 w 7438480"/>
              <a:gd name="connsiteY3" fmla="*/ 5140779 h 6972776"/>
              <a:gd name="connsiteX4" fmla="*/ 4870358 w 7438480"/>
              <a:gd name="connsiteY4" fmla="*/ 5663292 h 6972776"/>
              <a:gd name="connsiteX5" fmla="*/ 4652644 w 7438480"/>
              <a:gd name="connsiteY5" fmla="*/ 6330949 h 6972776"/>
              <a:gd name="connsiteX6" fmla="*/ 3259272 w 7438480"/>
              <a:gd name="connsiteY6" fmla="*/ 6969579 h 6972776"/>
              <a:gd name="connsiteX7" fmla="*/ 2302238 w 7438480"/>
              <a:gd name="connsiteY7" fmla="*/ 6520543 h 6972776"/>
              <a:gd name="connsiteX8" fmla="*/ 1218202 w 7438480"/>
              <a:gd name="connsiteY8" fmla="*/ 6400800 h 6972776"/>
              <a:gd name="connsiteX9" fmla="*/ 913402 w 7438480"/>
              <a:gd name="connsiteY9" fmla="*/ 5553075 h 6972776"/>
              <a:gd name="connsiteX10" fmla="*/ 294277 w 7438480"/>
              <a:gd name="connsiteY10" fmla="*/ 5124450 h 6972776"/>
              <a:gd name="connsiteX11" fmla="*/ 208552 w 7438480"/>
              <a:gd name="connsiteY11" fmla="*/ 4352925 h 6972776"/>
              <a:gd name="connsiteX12" fmla="*/ 18052 w 7438480"/>
              <a:gd name="connsiteY12" fmla="*/ 3724275 h 6972776"/>
              <a:gd name="connsiteX13" fmla="*/ 265702 w 7438480"/>
              <a:gd name="connsiteY13" fmla="*/ 3657600 h 6972776"/>
              <a:gd name="connsiteX14" fmla="*/ 1094377 w 7438480"/>
              <a:gd name="connsiteY14" fmla="*/ 3314700 h 6972776"/>
              <a:gd name="connsiteX15" fmla="*/ 1342028 w 7438480"/>
              <a:gd name="connsiteY15" fmla="*/ 3105150 h 6972776"/>
              <a:gd name="connsiteX16" fmla="*/ 1370602 w 7438480"/>
              <a:gd name="connsiteY16" fmla="*/ 2676525 h 6972776"/>
              <a:gd name="connsiteX17" fmla="*/ 1246777 w 7438480"/>
              <a:gd name="connsiteY17" fmla="*/ 2486025 h 6972776"/>
              <a:gd name="connsiteX18" fmla="*/ 1408703 w 7438480"/>
              <a:gd name="connsiteY18" fmla="*/ 2114550 h 6972776"/>
              <a:gd name="connsiteX19" fmla="*/ 1208678 w 7438480"/>
              <a:gd name="connsiteY19" fmla="*/ 1905000 h 6972776"/>
              <a:gd name="connsiteX20" fmla="*/ 1008653 w 7438480"/>
              <a:gd name="connsiteY20" fmla="*/ 1600200 h 6972776"/>
              <a:gd name="connsiteX21" fmla="*/ 1227728 w 7438480"/>
              <a:gd name="connsiteY21" fmla="*/ 1533525 h 6972776"/>
              <a:gd name="connsiteX22" fmla="*/ 1027703 w 7438480"/>
              <a:gd name="connsiteY22" fmla="*/ 1314450 h 6972776"/>
              <a:gd name="connsiteX23" fmla="*/ 1151528 w 7438480"/>
              <a:gd name="connsiteY23" fmla="*/ 952500 h 6972776"/>
              <a:gd name="connsiteX24" fmla="*/ 903878 w 7438480"/>
              <a:gd name="connsiteY24" fmla="*/ 971550 h 6972776"/>
              <a:gd name="connsiteX25" fmla="*/ 580027 w 7438480"/>
              <a:gd name="connsiteY25" fmla="*/ 504825 h 6972776"/>
              <a:gd name="connsiteX26" fmla="*/ 465727 w 7438480"/>
              <a:gd name="connsiteY26" fmla="*/ 28575 h 6972776"/>
              <a:gd name="connsiteX0" fmla="*/ 465727 w 7438480"/>
              <a:gd name="connsiteY0" fmla="*/ 28575 h 6970186"/>
              <a:gd name="connsiteX1" fmla="*/ 7409452 w 7438480"/>
              <a:gd name="connsiteY1" fmla="*/ 0 h 6970186"/>
              <a:gd name="connsiteX2" fmla="*/ 7438480 w 7438480"/>
              <a:gd name="connsiteY2" fmla="*/ 4865914 h 6970186"/>
              <a:gd name="connsiteX3" fmla="*/ 6234701 w 7438480"/>
              <a:gd name="connsiteY3" fmla="*/ 5140779 h 6970186"/>
              <a:gd name="connsiteX4" fmla="*/ 4870358 w 7438480"/>
              <a:gd name="connsiteY4" fmla="*/ 5663292 h 6970186"/>
              <a:gd name="connsiteX5" fmla="*/ 4652644 w 7438480"/>
              <a:gd name="connsiteY5" fmla="*/ 6330949 h 6970186"/>
              <a:gd name="connsiteX6" fmla="*/ 4696187 w 7438480"/>
              <a:gd name="connsiteY6" fmla="*/ 6708320 h 6970186"/>
              <a:gd name="connsiteX7" fmla="*/ 3259272 w 7438480"/>
              <a:gd name="connsiteY7" fmla="*/ 6969579 h 6970186"/>
              <a:gd name="connsiteX8" fmla="*/ 2302238 w 7438480"/>
              <a:gd name="connsiteY8" fmla="*/ 6520543 h 6970186"/>
              <a:gd name="connsiteX9" fmla="*/ 1218202 w 7438480"/>
              <a:gd name="connsiteY9" fmla="*/ 6400800 h 6970186"/>
              <a:gd name="connsiteX10" fmla="*/ 913402 w 7438480"/>
              <a:gd name="connsiteY10" fmla="*/ 5553075 h 6970186"/>
              <a:gd name="connsiteX11" fmla="*/ 294277 w 7438480"/>
              <a:gd name="connsiteY11" fmla="*/ 5124450 h 6970186"/>
              <a:gd name="connsiteX12" fmla="*/ 208552 w 7438480"/>
              <a:gd name="connsiteY12" fmla="*/ 4352925 h 6970186"/>
              <a:gd name="connsiteX13" fmla="*/ 18052 w 7438480"/>
              <a:gd name="connsiteY13" fmla="*/ 3724275 h 6970186"/>
              <a:gd name="connsiteX14" fmla="*/ 265702 w 7438480"/>
              <a:gd name="connsiteY14" fmla="*/ 3657600 h 6970186"/>
              <a:gd name="connsiteX15" fmla="*/ 1094377 w 7438480"/>
              <a:gd name="connsiteY15" fmla="*/ 3314700 h 6970186"/>
              <a:gd name="connsiteX16" fmla="*/ 1342028 w 7438480"/>
              <a:gd name="connsiteY16" fmla="*/ 3105150 h 6970186"/>
              <a:gd name="connsiteX17" fmla="*/ 1370602 w 7438480"/>
              <a:gd name="connsiteY17" fmla="*/ 2676525 h 6970186"/>
              <a:gd name="connsiteX18" fmla="*/ 1246777 w 7438480"/>
              <a:gd name="connsiteY18" fmla="*/ 2486025 h 6970186"/>
              <a:gd name="connsiteX19" fmla="*/ 1408703 w 7438480"/>
              <a:gd name="connsiteY19" fmla="*/ 2114550 h 6970186"/>
              <a:gd name="connsiteX20" fmla="*/ 1208678 w 7438480"/>
              <a:gd name="connsiteY20" fmla="*/ 1905000 h 6970186"/>
              <a:gd name="connsiteX21" fmla="*/ 1008653 w 7438480"/>
              <a:gd name="connsiteY21" fmla="*/ 1600200 h 6970186"/>
              <a:gd name="connsiteX22" fmla="*/ 1227728 w 7438480"/>
              <a:gd name="connsiteY22" fmla="*/ 1533525 h 6970186"/>
              <a:gd name="connsiteX23" fmla="*/ 1027703 w 7438480"/>
              <a:gd name="connsiteY23" fmla="*/ 1314450 h 6970186"/>
              <a:gd name="connsiteX24" fmla="*/ 1151528 w 7438480"/>
              <a:gd name="connsiteY24" fmla="*/ 952500 h 6970186"/>
              <a:gd name="connsiteX25" fmla="*/ 903878 w 7438480"/>
              <a:gd name="connsiteY25" fmla="*/ 971550 h 6970186"/>
              <a:gd name="connsiteX26" fmla="*/ 580027 w 7438480"/>
              <a:gd name="connsiteY26" fmla="*/ 504825 h 6970186"/>
              <a:gd name="connsiteX27" fmla="*/ 465727 w 7438480"/>
              <a:gd name="connsiteY27" fmla="*/ 28575 h 6970186"/>
              <a:gd name="connsiteX0" fmla="*/ 465727 w 7438480"/>
              <a:gd name="connsiteY0" fmla="*/ 28575 h 6970186"/>
              <a:gd name="connsiteX1" fmla="*/ 7409452 w 7438480"/>
              <a:gd name="connsiteY1" fmla="*/ 0 h 6970186"/>
              <a:gd name="connsiteX2" fmla="*/ 7250701 w 7438480"/>
              <a:gd name="connsiteY2" fmla="*/ 4226378 h 6970186"/>
              <a:gd name="connsiteX3" fmla="*/ 7438480 w 7438480"/>
              <a:gd name="connsiteY3" fmla="*/ 4865914 h 6970186"/>
              <a:gd name="connsiteX4" fmla="*/ 6234701 w 7438480"/>
              <a:gd name="connsiteY4" fmla="*/ 5140779 h 6970186"/>
              <a:gd name="connsiteX5" fmla="*/ 4870358 w 7438480"/>
              <a:gd name="connsiteY5" fmla="*/ 5663292 h 6970186"/>
              <a:gd name="connsiteX6" fmla="*/ 4652644 w 7438480"/>
              <a:gd name="connsiteY6" fmla="*/ 6330949 h 6970186"/>
              <a:gd name="connsiteX7" fmla="*/ 4696187 w 7438480"/>
              <a:gd name="connsiteY7" fmla="*/ 6708320 h 6970186"/>
              <a:gd name="connsiteX8" fmla="*/ 3259272 w 7438480"/>
              <a:gd name="connsiteY8" fmla="*/ 6969579 h 6970186"/>
              <a:gd name="connsiteX9" fmla="*/ 2302238 w 7438480"/>
              <a:gd name="connsiteY9" fmla="*/ 6520543 h 6970186"/>
              <a:gd name="connsiteX10" fmla="*/ 1218202 w 7438480"/>
              <a:gd name="connsiteY10" fmla="*/ 6400800 h 6970186"/>
              <a:gd name="connsiteX11" fmla="*/ 913402 w 7438480"/>
              <a:gd name="connsiteY11" fmla="*/ 5553075 h 6970186"/>
              <a:gd name="connsiteX12" fmla="*/ 294277 w 7438480"/>
              <a:gd name="connsiteY12" fmla="*/ 5124450 h 6970186"/>
              <a:gd name="connsiteX13" fmla="*/ 208552 w 7438480"/>
              <a:gd name="connsiteY13" fmla="*/ 4352925 h 6970186"/>
              <a:gd name="connsiteX14" fmla="*/ 18052 w 7438480"/>
              <a:gd name="connsiteY14" fmla="*/ 3724275 h 6970186"/>
              <a:gd name="connsiteX15" fmla="*/ 265702 w 7438480"/>
              <a:gd name="connsiteY15" fmla="*/ 3657600 h 6970186"/>
              <a:gd name="connsiteX16" fmla="*/ 1094377 w 7438480"/>
              <a:gd name="connsiteY16" fmla="*/ 3314700 h 6970186"/>
              <a:gd name="connsiteX17" fmla="*/ 1342028 w 7438480"/>
              <a:gd name="connsiteY17" fmla="*/ 3105150 h 6970186"/>
              <a:gd name="connsiteX18" fmla="*/ 1370602 w 7438480"/>
              <a:gd name="connsiteY18" fmla="*/ 2676525 h 6970186"/>
              <a:gd name="connsiteX19" fmla="*/ 1246777 w 7438480"/>
              <a:gd name="connsiteY19" fmla="*/ 2486025 h 6970186"/>
              <a:gd name="connsiteX20" fmla="*/ 1408703 w 7438480"/>
              <a:gd name="connsiteY20" fmla="*/ 2114550 h 6970186"/>
              <a:gd name="connsiteX21" fmla="*/ 1208678 w 7438480"/>
              <a:gd name="connsiteY21" fmla="*/ 1905000 h 6970186"/>
              <a:gd name="connsiteX22" fmla="*/ 1008653 w 7438480"/>
              <a:gd name="connsiteY22" fmla="*/ 1600200 h 6970186"/>
              <a:gd name="connsiteX23" fmla="*/ 1227728 w 7438480"/>
              <a:gd name="connsiteY23" fmla="*/ 1533525 h 6970186"/>
              <a:gd name="connsiteX24" fmla="*/ 1027703 w 7438480"/>
              <a:gd name="connsiteY24" fmla="*/ 1314450 h 6970186"/>
              <a:gd name="connsiteX25" fmla="*/ 1151528 w 7438480"/>
              <a:gd name="connsiteY25" fmla="*/ 952500 h 6970186"/>
              <a:gd name="connsiteX26" fmla="*/ 903878 w 7438480"/>
              <a:gd name="connsiteY26" fmla="*/ 971550 h 6970186"/>
              <a:gd name="connsiteX27" fmla="*/ 580027 w 7438480"/>
              <a:gd name="connsiteY27" fmla="*/ 504825 h 6970186"/>
              <a:gd name="connsiteX28" fmla="*/ 465727 w 7438480"/>
              <a:gd name="connsiteY28" fmla="*/ 28575 h 6970186"/>
              <a:gd name="connsiteX0" fmla="*/ 465727 w 7780098"/>
              <a:gd name="connsiteY0" fmla="*/ 28575 h 6970186"/>
              <a:gd name="connsiteX1" fmla="*/ 7409452 w 7780098"/>
              <a:gd name="connsiteY1" fmla="*/ 0 h 6970186"/>
              <a:gd name="connsiteX2" fmla="*/ 6684644 w 7780098"/>
              <a:gd name="connsiteY2" fmla="*/ 3631292 h 6970186"/>
              <a:gd name="connsiteX3" fmla="*/ 7250701 w 7780098"/>
              <a:gd name="connsiteY3" fmla="*/ 4226378 h 6970186"/>
              <a:gd name="connsiteX4" fmla="*/ 7438480 w 7780098"/>
              <a:gd name="connsiteY4" fmla="*/ 4865914 h 6970186"/>
              <a:gd name="connsiteX5" fmla="*/ 6234701 w 7780098"/>
              <a:gd name="connsiteY5" fmla="*/ 5140779 h 6970186"/>
              <a:gd name="connsiteX6" fmla="*/ 4870358 w 7780098"/>
              <a:gd name="connsiteY6" fmla="*/ 5663292 h 6970186"/>
              <a:gd name="connsiteX7" fmla="*/ 4652644 w 7780098"/>
              <a:gd name="connsiteY7" fmla="*/ 6330949 h 6970186"/>
              <a:gd name="connsiteX8" fmla="*/ 4696187 w 7780098"/>
              <a:gd name="connsiteY8" fmla="*/ 6708320 h 6970186"/>
              <a:gd name="connsiteX9" fmla="*/ 3259272 w 7780098"/>
              <a:gd name="connsiteY9" fmla="*/ 6969579 h 6970186"/>
              <a:gd name="connsiteX10" fmla="*/ 2302238 w 7780098"/>
              <a:gd name="connsiteY10" fmla="*/ 6520543 h 6970186"/>
              <a:gd name="connsiteX11" fmla="*/ 1218202 w 7780098"/>
              <a:gd name="connsiteY11" fmla="*/ 6400800 h 6970186"/>
              <a:gd name="connsiteX12" fmla="*/ 913402 w 7780098"/>
              <a:gd name="connsiteY12" fmla="*/ 5553075 h 6970186"/>
              <a:gd name="connsiteX13" fmla="*/ 294277 w 7780098"/>
              <a:gd name="connsiteY13" fmla="*/ 5124450 h 6970186"/>
              <a:gd name="connsiteX14" fmla="*/ 208552 w 7780098"/>
              <a:gd name="connsiteY14" fmla="*/ 4352925 h 6970186"/>
              <a:gd name="connsiteX15" fmla="*/ 18052 w 7780098"/>
              <a:gd name="connsiteY15" fmla="*/ 3724275 h 6970186"/>
              <a:gd name="connsiteX16" fmla="*/ 265702 w 7780098"/>
              <a:gd name="connsiteY16" fmla="*/ 3657600 h 6970186"/>
              <a:gd name="connsiteX17" fmla="*/ 1094377 w 7780098"/>
              <a:gd name="connsiteY17" fmla="*/ 3314700 h 6970186"/>
              <a:gd name="connsiteX18" fmla="*/ 1342028 w 7780098"/>
              <a:gd name="connsiteY18" fmla="*/ 3105150 h 6970186"/>
              <a:gd name="connsiteX19" fmla="*/ 1370602 w 7780098"/>
              <a:gd name="connsiteY19" fmla="*/ 2676525 h 6970186"/>
              <a:gd name="connsiteX20" fmla="*/ 1246777 w 7780098"/>
              <a:gd name="connsiteY20" fmla="*/ 2486025 h 6970186"/>
              <a:gd name="connsiteX21" fmla="*/ 1408703 w 7780098"/>
              <a:gd name="connsiteY21" fmla="*/ 2114550 h 6970186"/>
              <a:gd name="connsiteX22" fmla="*/ 1208678 w 7780098"/>
              <a:gd name="connsiteY22" fmla="*/ 1905000 h 6970186"/>
              <a:gd name="connsiteX23" fmla="*/ 1008653 w 7780098"/>
              <a:gd name="connsiteY23" fmla="*/ 1600200 h 6970186"/>
              <a:gd name="connsiteX24" fmla="*/ 1227728 w 7780098"/>
              <a:gd name="connsiteY24" fmla="*/ 1533525 h 6970186"/>
              <a:gd name="connsiteX25" fmla="*/ 1027703 w 7780098"/>
              <a:gd name="connsiteY25" fmla="*/ 1314450 h 6970186"/>
              <a:gd name="connsiteX26" fmla="*/ 1151528 w 7780098"/>
              <a:gd name="connsiteY26" fmla="*/ 952500 h 6970186"/>
              <a:gd name="connsiteX27" fmla="*/ 903878 w 7780098"/>
              <a:gd name="connsiteY27" fmla="*/ 971550 h 6970186"/>
              <a:gd name="connsiteX28" fmla="*/ 580027 w 7780098"/>
              <a:gd name="connsiteY28" fmla="*/ 504825 h 6970186"/>
              <a:gd name="connsiteX29" fmla="*/ 465727 w 7780098"/>
              <a:gd name="connsiteY29" fmla="*/ 28575 h 6970186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6684644 w 7438480"/>
              <a:gd name="connsiteY2" fmla="*/ 3616777 h 6955671"/>
              <a:gd name="connsiteX3" fmla="*/ 7250701 w 7438480"/>
              <a:gd name="connsiteY3" fmla="*/ 4211863 h 6955671"/>
              <a:gd name="connsiteX4" fmla="*/ 7438480 w 7438480"/>
              <a:gd name="connsiteY4" fmla="*/ 4851399 h 6955671"/>
              <a:gd name="connsiteX5" fmla="*/ 6234701 w 7438480"/>
              <a:gd name="connsiteY5" fmla="*/ 5126264 h 6955671"/>
              <a:gd name="connsiteX6" fmla="*/ 4870358 w 7438480"/>
              <a:gd name="connsiteY6" fmla="*/ 5648777 h 6955671"/>
              <a:gd name="connsiteX7" fmla="*/ 4652644 w 7438480"/>
              <a:gd name="connsiteY7" fmla="*/ 6316434 h 6955671"/>
              <a:gd name="connsiteX8" fmla="*/ 4696187 w 7438480"/>
              <a:gd name="connsiteY8" fmla="*/ 6693805 h 6955671"/>
              <a:gd name="connsiteX9" fmla="*/ 3259272 w 7438480"/>
              <a:gd name="connsiteY9" fmla="*/ 6955064 h 6955671"/>
              <a:gd name="connsiteX10" fmla="*/ 2302238 w 7438480"/>
              <a:gd name="connsiteY10" fmla="*/ 6506028 h 6955671"/>
              <a:gd name="connsiteX11" fmla="*/ 1218202 w 7438480"/>
              <a:gd name="connsiteY11" fmla="*/ 6386285 h 6955671"/>
              <a:gd name="connsiteX12" fmla="*/ 913402 w 7438480"/>
              <a:gd name="connsiteY12" fmla="*/ 5538560 h 6955671"/>
              <a:gd name="connsiteX13" fmla="*/ 294277 w 7438480"/>
              <a:gd name="connsiteY13" fmla="*/ 5109935 h 6955671"/>
              <a:gd name="connsiteX14" fmla="*/ 208552 w 7438480"/>
              <a:gd name="connsiteY14" fmla="*/ 4338410 h 6955671"/>
              <a:gd name="connsiteX15" fmla="*/ 18052 w 7438480"/>
              <a:gd name="connsiteY15" fmla="*/ 3709760 h 6955671"/>
              <a:gd name="connsiteX16" fmla="*/ 265702 w 7438480"/>
              <a:gd name="connsiteY16" fmla="*/ 3643085 h 6955671"/>
              <a:gd name="connsiteX17" fmla="*/ 1094377 w 7438480"/>
              <a:gd name="connsiteY17" fmla="*/ 3300185 h 6955671"/>
              <a:gd name="connsiteX18" fmla="*/ 1342028 w 7438480"/>
              <a:gd name="connsiteY18" fmla="*/ 3090635 h 6955671"/>
              <a:gd name="connsiteX19" fmla="*/ 1370602 w 7438480"/>
              <a:gd name="connsiteY19" fmla="*/ 2662010 h 6955671"/>
              <a:gd name="connsiteX20" fmla="*/ 1246777 w 7438480"/>
              <a:gd name="connsiteY20" fmla="*/ 2471510 h 6955671"/>
              <a:gd name="connsiteX21" fmla="*/ 1408703 w 7438480"/>
              <a:gd name="connsiteY21" fmla="*/ 2100035 h 6955671"/>
              <a:gd name="connsiteX22" fmla="*/ 1208678 w 7438480"/>
              <a:gd name="connsiteY22" fmla="*/ 1890485 h 6955671"/>
              <a:gd name="connsiteX23" fmla="*/ 1008653 w 7438480"/>
              <a:gd name="connsiteY23" fmla="*/ 1585685 h 6955671"/>
              <a:gd name="connsiteX24" fmla="*/ 1227728 w 7438480"/>
              <a:gd name="connsiteY24" fmla="*/ 1519010 h 6955671"/>
              <a:gd name="connsiteX25" fmla="*/ 1027703 w 7438480"/>
              <a:gd name="connsiteY25" fmla="*/ 1299935 h 6955671"/>
              <a:gd name="connsiteX26" fmla="*/ 1151528 w 7438480"/>
              <a:gd name="connsiteY26" fmla="*/ 937985 h 6955671"/>
              <a:gd name="connsiteX27" fmla="*/ 903878 w 7438480"/>
              <a:gd name="connsiteY27" fmla="*/ 957035 h 6955671"/>
              <a:gd name="connsiteX28" fmla="*/ 580027 w 7438480"/>
              <a:gd name="connsiteY28" fmla="*/ 490310 h 6955671"/>
              <a:gd name="connsiteX29" fmla="*/ 465727 w 7438480"/>
              <a:gd name="connsiteY29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51044 w 7438480"/>
              <a:gd name="connsiteY2" fmla="*/ 438148 h 6955671"/>
              <a:gd name="connsiteX3" fmla="*/ 6684644 w 7438480"/>
              <a:gd name="connsiteY3" fmla="*/ 3616777 h 6955671"/>
              <a:gd name="connsiteX4" fmla="*/ 7250701 w 7438480"/>
              <a:gd name="connsiteY4" fmla="*/ 4211863 h 6955671"/>
              <a:gd name="connsiteX5" fmla="*/ 7438480 w 7438480"/>
              <a:gd name="connsiteY5" fmla="*/ 4851399 h 6955671"/>
              <a:gd name="connsiteX6" fmla="*/ 6234701 w 7438480"/>
              <a:gd name="connsiteY6" fmla="*/ 5126264 h 6955671"/>
              <a:gd name="connsiteX7" fmla="*/ 4870358 w 7438480"/>
              <a:gd name="connsiteY7" fmla="*/ 5648777 h 6955671"/>
              <a:gd name="connsiteX8" fmla="*/ 4652644 w 7438480"/>
              <a:gd name="connsiteY8" fmla="*/ 6316434 h 6955671"/>
              <a:gd name="connsiteX9" fmla="*/ 4696187 w 7438480"/>
              <a:gd name="connsiteY9" fmla="*/ 6693805 h 6955671"/>
              <a:gd name="connsiteX10" fmla="*/ 3259272 w 7438480"/>
              <a:gd name="connsiteY10" fmla="*/ 6955064 h 6955671"/>
              <a:gd name="connsiteX11" fmla="*/ 2302238 w 7438480"/>
              <a:gd name="connsiteY11" fmla="*/ 6506028 h 6955671"/>
              <a:gd name="connsiteX12" fmla="*/ 1218202 w 7438480"/>
              <a:gd name="connsiteY12" fmla="*/ 6386285 h 6955671"/>
              <a:gd name="connsiteX13" fmla="*/ 913402 w 7438480"/>
              <a:gd name="connsiteY13" fmla="*/ 5538560 h 6955671"/>
              <a:gd name="connsiteX14" fmla="*/ 294277 w 7438480"/>
              <a:gd name="connsiteY14" fmla="*/ 5109935 h 6955671"/>
              <a:gd name="connsiteX15" fmla="*/ 208552 w 7438480"/>
              <a:gd name="connsiteY15" fmla="*/ 4338410 h 6955671"/>
              <a:gd name="connsiteX16" fmla="*/ 18052 w 7438480"/>
              <a:gd name="connsiteY16" fmla="*/ 3709760 h 6955671"/>
              <a:gd name="connsiteX17" fmla="*/ 265702 w 7438480"/>
              <a:gd name="connsiteY17" fmla="*/ 3643085 h 6955671"/>
              <a:gd name="connsiteX18" fmla="*/ 1094377 w 7438480"/>
              <a:gd name="connsiteY18" fmla="*/ 3300185 h 6955671"/>
              <a:gd name="connsiteX19" fmla="*/ 1342028 w 7438480"/>
              <a:gd name="connsiteY19" fmla="*/ 3090635 h 6955671"/>
              <a:gd name="connsiteX20" fmla="*/ 1370602 w 7438480"/>
              <a:gd name="connsiteY20" fmla="*/ 2662010 h 6955671"/>
              <a:gd name="connsiteX21" fmla="*/ 1246777 w 7438480"/>
              <a:gd name="connsiteY21" fmla="*/ 2471510 h 6955671"/>
              <a:gd name="connsiteX22" fmla="*/ 1408703 w 7438480"/>
              <a:gd name="connsiteY22" fmla="*/ 2100035 h 6955671"/>
              <a:gd name="connsiteX23" fmla="*/ 1208678 w 7438480"/>
              <a:gd name="connsiteY23" fmla="*/ 1890485 h 6955671"/>
              <a:gd name="connsiteX24" fmla="*/ 1008653 w 7438480"/>
              <a:gd name="connsiteY24" fmla="*/ 1585685 h 6955671"/>
              <a:gd name="connsiteX25" fmla="*/ 1227728 w 7438480"/>
              <a:gd name="connsiteY25" fmla="*/ 1519010 h 6955671"/>
              <a:gd name="connsiteX26" fmla="*/ 1027703 w 7438480"/>
              <a:gd name="connsiteY26" fmla="*/ 1299935 h 6955671"/>
              <a:gd name="connsiteX27" fmla="*/ 1151528 w 7438480"/>
              <a:gd name="connsiteY27" fmla="*/ 937985 h 6955671"/>
              <a:gd name="connsiteX28" fmla="*/ 903878 w 7438480"/>
              <a:gd name="connsiteY28" fmla="*/ 957035 h 6955671"/>
              <a:gd name="connsiteX29" fmla="*/ 580027 w 7438480"/>
              <a:gd name="connsiteY29" fmla="*/ 490310 h 6955671"/>
              <a:gd name="connsiteX30" fmla="*/ 465727 w 7438480"/>
              <a:gd name="connsiteY30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51044 w 7438480"/>
              <a:gd name="connsiteY2" fmla="*/ 438148 h 6955671"/>
              <a:gd name="connsiteX3" fmla="*/ 6684644 w 7438480"/>
              <a:gd name="connsiteY3" fmla="*/ 3616777 h 6955671"/>
              <a:gd name="connsiteX4" fmla="*/ 7250701 w 7438480"/>
              <a:gd name="connsiteY4" fmla="*/ 4211863 h 6955671"/>
              <a:gd name="connsiteX5" fmla="*/ 7438480 w 7438480"/>
              <a:gd name="connsiteY5" fmla="*/ 4851399 h 6955671"/>
              <a:gd name="connsiteX6" fmla="*/ 6234701 w 7438480"/>
              <a:gd name="connsiteY6" fmla="*/ 5126264 h 6955671"/>
              <a:gd name="connsiteX7" fmla="*/ 4870358 w 7438480"/>
              <a:gd name="connsiteY7" fmla="*/ 5648777 h 6955671"/>
              <a:gd name="connsiteX8" fmla="*/ 4652644 w 7438480"/>
              <a:gd name="connsiteY8" fmla="*/ 6316434 h 6955671"/>
              <a:gd name="connsiteX9" fmla="*/ 4696187 w 7438480"/>
              <a:gd name="connsiteY9" fmla="*/ 6693805 h 6955671"/>
              <a:gd name="connsiteX10" fmla="*/ 3259272 w 7438480"/>
              <a:gd name="connsiteY10" fmla="*/ 6955064 h 6955671"/>
              <a:gd name="connsiteX11" fmla="*/ 2302238 w 7438480"/>
              <a:gd name="connsiteY11" fmla="*/ 6506028 h 6955671"/>
              <a:gd name="connsiteX12" fmla="*/ 1218202 w 7438480"/>
              <a:gd name="connsiteY12" fmla="*/ 6386285 h 6955671"/>
              <a:gd name="connsiteX13" fmla="*/ 913402 w 7438480"/>
              <a:gd name="connsiteY13" fmla="*/ 5538560 h 6955671"/>
              <a:gd name="connsiteX14" fmla="*/ 294277 w 7438480"/>
              <a:gd name="connsiteY14" fmla="*/ 5109935 h 6955671"/>
              <a:gd name="connsiteX15" fmla="*/ 208552 w 7438480"/>
              <a:gd name="connsiteY15" fmla="*/ 4338410 h 6955671"/>
              <a:gd name="connsiteX16" fmla="*/ 18052 w 7438480"/>
              <a:gd name="connsiteY16" fmla="*/ 3709760 h 6955671"/>
              <a:gd name="connsiteX17" fmla="*/ 265702 w 7438480"/>
              <a:gd name="connsiteY17" fmla="*/ 3643085 h 6955671"/>
              <a:gd name="connsiteX18" fmla="*/ 1094377 w 7438480"/>
              <a:gd name="connsiteY18" fmla="*/ 3300185 h 6955671"/>
              <a:gd name="connsiteX19" fmla="*/ 1342028 w 7438480"/>
              <a:gd name="connsiteY19" fmla="*/ 3090635 h 6955671"/>
              <a:gd name="connsiteX20" fmla="*/ 1370602 w 7438480"/>
              <a:gd name="connsiteY20" fmla="*/ 2662010 h 6955671"/>
              <a:gd name="connsiteX21" fmla="*/ 1246777 w 7438480"/>
              <a:gd name="connsiteY21" fmla="*/ 2471510 h 6955671"/>
              <a:gd name="connsiteX22" fmla="*/ 1408703 w 7438480"/>
              <a:gd name="connsiteY22" fmla="*/ 2100035 h 6955671"/>
              <a:gd name="connsiteX23" fmla="*/ 1208678 w 7438480"/>
              <a:gd name="connsiteY23" fmla="*/ 1890485 h 6955671"/>
              <a:gd name="connsiteX24" fmla="*/ 1008653 w 7438480"/>
              <a:gd name="connsiteY24" fmla="*/ 1585685 h 6955671"/>
              <a:gd name="connsiteX25" fmla="*/ 1227728 w 7438480"/>
              <a:gd name="connsiteY25" fmla="*/ 1519010 h 6955671"/>
              <a:gd name="connsiteX26" fmla="*/ 1027703 w 7438480"/>
              <a:gd name="connsiteY26" fmla="*/ 1299935 h 6955671"/>
              <a:gd name="connsiteX27" fmla="*/ 1151528 w 7438480"/>
              <a:gd name="connsiteY27" fmla="*/ 937985 h 6955671"/>
              <a:gd name="connsiteX28" fmla="*/ 903878 w 7438480"/>
              <a:gd name="connsiteY28" fmla="*/ 957035 h 6955671"/>
              <a:gd name="connsiteX29" fmla="*/ 580027 w 7438480"/>
              <a:gd name="connsiteY29" fmla="*/ 490310 h 6955671"/>
              <a:gd name="connsiteX30" fmla="*/ 465727 w 7438480"/>
              <a:gd name="connsiteY30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681673 w 7438480"/>
              <a:gd name="connsiteY2" fmla="*/ 713919 h 6955671"/>
              <a:gd name="connsiteX3" fmla="*/ 6684644 w 7438480"/>
              <a:gd name="connsiteY3" fmla="*/ 3616777 h 6955671"/>
              <a:gd name="connsiteX4" fmla="*/ 7250701 w 7438480"/>
              <a:gd name="connsiteY4" fmla="*/ 4211863 h 6955671"/>
              <a:gd name="connsiteX5" fmla="*/ 7438480 w 7438480"/>
              <a:gd name="connsiteY5" fmla="*/ 4851399 h 6955671"/>
              <a:gd name="connsiteX6" fmla="*/ 6234701 w 7438480"/>
              <a:gd name="connsiteY6" fmla="*/ 5126264 h 6955671"/>
              <a:gd name="connsiteX7" fmla="*/ 4870358 w 7438480"/>
              <a:gd name="connsiteY7" fmla="*/ 5648777 h 6955671"/>
              <a:gd name="connsiteX8" fmla="*/ 4652644 w 7438480"/>
              <a:gd name="connsiteY8" fmla="*/ 6316434 h 6955671"/>
              <a:gd name="connsiteX9" fmla="*/ 4696187 w 7438480"/>
              <a:gd name="connsiteY9" fmla="*/ 6693805 h 6955671"/>
              <a:gd name="connsiteX10" fmla="*/ 3259272 w 7438480"/>
              <a:gd name="connsiteY10" fmla="*/ 6955064 h 6955671"/>
              <a:gd name="connsiteX11" fmla="*/ 2302238 w 7438480"/>
              <a:gd name="connsiteY11" fmla="*/ 6506028 h 6955671"/>
              <a:gd name="connsiteX12" fmla="*/ 1218202 w 7438480"/>
              <a:gd name="connsiteY12" fmla="*/ 6386285 h 6955671"/>
              <a:gd name="connsiteX13" fmla="*/ 913402 w 7438480"/>
              <a:gd name="connsiteY13" fmla="*/ 5538560 h 6955671"/>
              <a:gd name="connsiteX14" fmla="*/ 294277 w 7438480"/>
              <a:gd name="connsiteY14" fmla="*/ 5109935 h 6955671"/>
              <a:gd name="connsiteX15" fmla="*/ 208552 w 7438480"/>
              <a:gd name="connsiteY15" fmla="*/ 4338410 h 6955671"/>
              <a:gd name="connsiteX16" fmla="*/ 18052 w 7438480"/>
              <a:gd name="connsiteY16" fmla="*/ 3709760 h 6955671"/>
              <a:gd name="connsiteX17" fmla="*/ 265702 w 7438480"/>
              <a:gd name="connsiteY17" fmla="*/ 3643085 h 6955671"/>
              <a:gd name="connsiteX18" fmla="*/ 1094377 w 7438480"/>
              <a:gd name="connsiteY18" fmla="*/ 3300185 h 6955671"/>
              <a:gd name="connsiteX19" fmla="*/ 1342028 w 7438480"/>
              <a:gd name="connsiteY19" fmla="*/ 3090635 h 6955671"/>
              <a:gd name="connsiteX20" fmla="*/ 1370602 w 7438480"/>
              <a:gd name="connsiteY20" fmla="*/ 2662010 h 6955671"/>
              <a:gd name="connsiteX21" fmla="*/ 1246777 w 7438480"/>
              <a:gd name="connsiteY21" fmla="*/ 2471510 h 6955671"/>
              <a:gd name="connsiteX22" fmla="*/ 1408703 w 7438480"/>
              <a:gd name="connsiteY22" fmla="*/ 2100035 h 6955671"/>
              <a:gd name="connsiteX23" fmla="*/ 1208678 w 7438480"/>
              <a:gd name="connsiteY23" fmla="*/ 1890485 h 6955671"/>
              <a:gd name="connsiteX24" fmla="*/ 1008653 w 7438480"/>
              <a:gd name="connsiteY24" fmla="*/ 1585685 h 6955671"/>
              <a:gd name="connsiteX25" fmla="*/ 1227728 w 7438480"/>
              <a:gd name="connsiteY25" fmla="*/ 1519010 h 6955671"/>
              <a:gd name="connsiteX26" fmla="*/ 1027703 w 7438480"/>
              <a:gd name="connsiteY26" fmla="*/ 1299935 h 6955671"/>
              <a:gd name="connsiteX27" fmla="*/ 1151528 w 7438480"/>
              <a:gd name="connsiteY27" fmla="*/ 937985 h 6955671"/>
              <a:gd name="connsiteX28" fmla="*/ 903878 w 7438480"/>
              <a:gd name="connsiteY28" fmla="*/ 957035 h 6955671"/>
              <a:gd name="connsiteX29" fmla="*/ 580027 w 7438480"/>
              <a:gd name="connsiteY29" fmla="*/ 490310 h 6955671"/>
              <a:gd name="connsiteX30" fmla="*/ 465727 w 7438480"/>
              <a:gd name="connsiteY30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681673 w 7438480"/>
              <a:gd name="connsiteY2" fmla="*/ 713919 h 6955671"/>
              <a:gd name="connsiteX3" fmla="*/ 6684644 w 7438480"/>
              <a:gd name="connsiteY3" fmla="*/ 3616777 h 6955671"/>
              <a:gd name="connsiteX4" fmla="*/ 7250701 w 7438480"/>
              <a:gd name="connsiteY4" fmla="*/ 4211863 h 6955671"/>
              <a:gd name="connsiteX5" fmla="*/ 7438480 w 7438480"/>
              <a:gd name="connsiteY5" fmla="*/ 4851399 h 6955671"/>
              <a:gd name="connsiteX6" fmla="*/ 6234701 w 7438480"/>
              <a:gd name="connsiteY6" fmla="*/ 5126264 h 6955671"/>
              <a:gd name="connsiteX7" fmla="*/ 4870358 w 7438480"/>
              <a:gd name="connsiteY7" fmla="*/ 5648777 h 6955671"/>
              <a:gd name="connsiteX8" fmla="*/ 4652644 w 7438480"/>
              <a:gd name="connsiteY8" fmla="*/ 6316434 h 6955671"/>
              <a:gd name="connsiteX9" fmla="*/ 4696187 w 7438480"/>
              <a:gd name="connsiteY9" fmla="*/ 6693805 h 6955671"/>
              <a:gd name="connsiteX10" fmla="*/ 3259272 w 7438480"/>
              <a:gd name="connsiteY10" fmla="*/ 6955064 h 6955671"/>
              <a:gd name="connsiteX11" fmla="*/ 2302238 w 7438480"/>
              <a:gd name="connsiteY11" fmla="*/ 6506028 h 6955671"/>
              <a:gd name="connsiteX12" fmla="*/ 1218202 w 7438480"/>
              <a:gd name="connsiteY12" fmla="*/ 6386285 h 6955671"/>
              <a:gd name="connsiteX13" fmla="*/ 913402 w 7438480"/>
              <a:gd name="connsiteY13" fmla="*/ 5538560 h 6955671"/>
              <a:gd name="connsiteX14" fmla="*/ 294277 w 7438480"/>
              <a:gd name="connsiteY14" fmla="*/ 5109935 h 6955671"/>
              <a:gd name="connsiteX15" fmla="*/ 208552 w 7438480"/>
              <a:gd name="connsiteY15" fmla="*/ 4338410 h 6955671"/>
              <a:gd name="connsiteX16" fmla="*/ 18052 w 7438480"/>
              <a:gd name="connsiteY16" fmla="*/ 3709760 h 6955671"/>
              <a:gd name="connsiteX17" fmla="*/ 265702 w 7438480"/>
              <a:gd name="connsiteY17" fmla="*/ 3643085 h 6955671"/>
              <a:gd name="connsiteX18" fmla="*/ 1094377 w 7438480"/>
              <a:gd name="connsiteY18" fmla="*/ 3300185 h 6955671"/>
              <a:gd name="connsiteX19" fmla="*/ 1342028 w 7438480"/>
              <a:gd name="connsiteY19" fmla="*/ 3090635 h 6955671"/>
              <a:gd name="connsiteX20" fmla="*/ 1370602 w 7438480"/>
              <a:gd name="connsiteY20" fmla="*/ 2662010 h 6955671"/>
              <a:gd name="connsiteX21" fmla="*/ 1246777 w 7438480"/>
              <a:gd name="connsiteY21" fmla="*/ 2471510 h 6955671"/>
              <a:gd name="connsiteX22" fmla="*/ 1408703 w 7438480"/>
              <a:gd name="connsiteY22" fmla="*/ 2100035 h 6955671"/>
              <a:gd name="connsiteX23" fmla="*/ 1208678 w 7438480"/>
              <a:gd name="connsiteY23" fmla="*/ 1890485 h 6955671"/>
              <a:gd name="connsiteX24" fmla="*/ 1008653 w 7438480"/>
              <a:gd name="connsiteY24" fmla="*/ 1585685 h 6955671"/>
              <a:gd name="connsiteX25" fmla="*/ 1227728 w 7438480"/>
              <a:gd name="connsiteY25" fmla="*/ 1519010 h 6955671"/>
              <a:gd name="connsiteX26" fmla="*/ 1027703 w 7438480"/>
              <a:gd name="connsiteY26" fmla="*/ 1299935 h 6955671"/>
              <a:gd name="connsiteX27" fmla="*/ 1151528 w 7438480"/>
              <a:gd name="connsiteY27" fmla="*/ 937985 h 6955671"/>
              <a:gd name="connsiteX28" fmla="*/ 903878 w 7438480"/>
              <a:gd name="connsiteY28" fmla="*/ 957035 h 6955671"/>
              <a:gd name="connsiteX29" fmla="*/ 580027 w 7438480"/>
              <a:gd name="connsiteY29" fmla="*/ 490310 h 6955671"/>
              <a:gd name="connsiteX30" fmla="*/ 465727 w 7438480"/>
              <a:gd name="connsiteY30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6684644 w 7438480"/>
              <a:gd name="connsiteY3" fmla="*/ 3616777 h 6955671"/>
              <a:gd name="connsiteX4" fmla="*/ 7250701 w 7438480"/>
              <a:gd name="connsiteY4" fmla="*/ 4211863 h 6955671"/>
              <a:gd name="connsiteX5" fmla="*/ 7438480 w 7438480"/>
              <a:gd name="connsiteY5" fmla="*/ 4851399 h 6955671"/>
              <a:gd name="connsiteX6" fmla="*/ 6234701 w 7438480"/>
              <a:gd name="connsiteY6" fmla="*/ 5126264 h 6955671"/>
              <a:gd name="connsiteX7" fmla="*/ 4870358 w 7438480"/>
              <a:gd name="connsiteY7" fmla="*/ 5648777 h 6955671"/>
              <a:gd name="connsiteX8" fmla="*/ 4652644 w 7438480"/>
              <a:gd name="connsiteY8" fmla="*/ 6316434 h 6955671"/>
              <a:gd name="connsiteX9" fmla="*/ 4696187 w 7438480"/>
              <a:gd name="connsiteY9" fmla="*/ 6693805 h 6955671"/>
              <a:gd name="connsiteX10" fmla="*/ 3259272 w 7438480"/>
              <a:gd name="connsiteY10" fmla="*/ 6955064 h 6955671"/>
              <a:gd name="connsiteX11" fmla="*/ 2302238 w 7438480"/>
              <a:gd name="connsiteY11" fmla="*/ 6506028 h 6955671"/>
              <a:gd name="connsiteX12" fmla="*/ 1218202 w 7438480"/>
              <a:gd name="connsiteY12" fmla="*/ 6386285 h 6955671"/>
              <a:gd name="connsiteX13" fmla="*/ 913402 w 7438480"/>
              <a:gd name="connsiteY13" fmla="*/ 5538560 h 6955671"/>
              <a:gd name="connsiteX14" fmla="*/ 294277 w 7438480"/>
              <a:gd name="connsiteY14" fmla="*/ 5109935 h 6955671"/>
              <a:gd name="connsiteX15" fmla="*/ 208552 w 7438480"/>
              <a:gd name="connsiteY15" fmla="*/ 4338410 h 6955671"/>
              <a:gd name="connsiteX16" fmla="*/ 18052 w 7438480"/>
              <a:gd name="connsiteY16" fmla="*/ 3709760 h 6955671"/>
              <a:gd name="connsiteX17" fmla="*/ 265702 w 7438480"/>
              <a:gd name="connsiteY17" fmla="*/ 3643085 h 6955671"/>
              <a:gd name="connsiteX18" fmla="*/ 1094377 w 7438480"/>
              <a:gd name="connsiteY18" fmla="*/ 3300185 h 6955671"/>
              <a:gd name="connsiteX19" fmla="*/ 1342028 w 7438480"/>
              <a:gd name="connsiteY19" fmla="*/ 3090635 h 6955671"/>
              <a:gd name="connsiteX20" fmla="*/ 1370602 w 7438480"/>
              <a:gd name="connsiteY20" fmla="*/ 2662010 h 6955671"/>
              <a:gd name="connsiteX21" fmla="*/ 1246777 w 7438480"/>
              <a:gd name="connsiteY21" fmla="*/ 2471510 h 6955671"/>
              <a:gd name="connsiteX22" fmla="*/ 1408703 w 7438480"/>
              <a:gd name="connsiteY22" fmla="*/ 2100035 h 6955671"/>
              <a:gd name="connsiteX23" fmla="*/ 1208678 w 7438480"/>
              <a:gd name="connsiteY23" fmla="*/ 1890485 h 6955671"/>
              <a:gd name="connsiteX24" fmla="*/ 1008653 w 7438480"/>
              <a:gd name="connsiteY24" fmla="*/ 1585685 h 6955671"/>
              <a:gd name="connsiteX25" fmla="*/ 1227728 w 7438480"/>
              <a:gd name="connsiteY25" fmla="*/ 1519010 h 6955671"/>
              <a:gd name="connsiteX26" fmla="*/ 1027703 w 7438480"/>
              <a:gd name="connsiteY26" fmla="*/ 1299935 h 6955671"/>
              <a:gd name="connsiteX27" fmla="*/ 1151528 w 7438480"/>
              <a:gd name="connsiteY27" fmla="*/ 937985 h 6955671"/>
              <a:gd name="connsiteX28" fmla="*/ 903878 w 7438480"/>
              <a:gd name="connsiteY28" fmla="*/ 957035 h 6955671"/>
              <a:gd name="connsiteX29" fmla="*/ 580027 w 7438480"/>
              <a:gd name="connsiteY29" fmla="*/ 490310 h 6955671"/>
              <a:gd name="connsiteX30" fmla="*/ 465727 w 7438480"/>
              <a:gd name="connsiteY30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6684644 w 7438480"/>
              <a:gd name="connsiteY4" fmla="*/ 3616777 h 6955671"/>
              <a:gd name="connsiteX5" fmla="*/ 7250701 w 7438480"/>
              <a:gd name="connsiteY5" fmla="*/ 4211863 h 6955671"/>
              <a:gd name="connsiteX6" fmla="*/ 7438480 w 7438480"/>
              <a:gd name="connsiteY6" fmla="*/ 4851399 h 6955671"/>
              <a:gd name="connsiteX7" fmla="*/ 6234701 w 7438480"/>
              <a:gd name="connsiteY7" fmla="*/ 5126264 h 6955671"/>
              <a:gd name="connsiteX8" fmla="*/ 4870358 w 7438480"/>
              <a:gd name="connsiteY8" fmla="*/ 5648777 h 6955671"/>
              <a:gd name="connsiteX9" fmla="*/ 4652644 w 7438480"/>
              <a:gd name="connsiteY9" fmla="*/ 6316434 h 6955671"/>
              <a:gd name="connsiteX10" fmla="*/ 4696187 w 7438480"/>
              <a:gd name="connsiteY10" fmla="*/ 6693805 h 6955671"/>
              <a:gd name="connsiteX11" fmla="*/ 3259272 w 7438480"/>
              <a:gd name="connsiteY11" fmla="*/ 6955064 h 6955671"/>
              <a:gd name="connsiteX12" fmla="*/ 2302238 w 7438480"/>
              <a:gd name="connsiteY12" fmla="*/ 6506028 h 6955671"/>
              <a:gd name="connsiteX13" fmla="*/ 1218202 w 7438480"/>
              <a:gd name="connsiteY13" fmla="*/ 6386285 h 6955671"/>
              <a:gd name="connsiteX14" fmla="*/ 913402 w 7438480"/>
              <a:gd name="connsiteY14" fmla="*/ 5538560 h 6955671"/>
              <a:gd name="connsiteX15" fmla="*/ 294277 w 7438480"/>
              <a:gd name="connsiteY15" fmla="*/ 5109935 h 6955671"/>
              <a:gd name="connsiteX16" fmla="*/ 208552 w 7438480"/>
              <a:gd name="connsiteY16" fmla="*/ 4338410 h 6955671"/>
              <a:gd name="connsiteX17" fmla="*/ 18052 w 7438480"/>
              <a:gd name="connsiteY17" fmla="*/ 3709760 h 6955671"/>
              <a:gd name="connsiteX18" fmla="*/ 265702 w 7438480"/>
              <a:gd name="connsiteY18" fmla="*/ 3643085 h 6955671"/>
              <a:gd name="connsiteX19" fmla="*/ 1094377 w 7438480"/>
              <a:gd name="connsiteY19" fmla="*/ 3300185 h 6955671"/>
              <a:gd name="connsiteX20" fmla="*/ 1342028 w 7438480"/>
              <a:gd name="connsiteY20" fmla="*/ 3090635 h 6955671"/>
              <a:gd name="connsiteX21" fmla="*/ 1370602 w 7438480"/>
              <a:gd name="connsiteY21" fmla="*/ 2662010 h 6955671"/>
              <a:gd name="connsiteX22" fmla="*/ 1246777 w 7438480"/>
              <a:gd name="connsiteY22" fmla="*/ 2471510 h 6955671"/>
              <a:gd name="connsiteX23" fmla="*/ 1408703 w 7438480"/>
              <a:gd name="connsiteY23" fmla="*/ 2100035 h 6955671"/>
              <a:gd name="connsiteX24" fmla="*/ 1208678 w 7438480"/>
              <a:gd name="connsiteY24" fmla="*/ 1890485 h 6955671"/>
              <a:gd name="connsiteX25" fmla="*/ 1008653 w 7438480"/>
              <a:gd name="connsiteY25" fmla="*/ 1585685 h 6955671"/>
              <a:gd name="connsiteX26" fmla="*/ 1227728 w 7438480"/>
              <a:gd name="connsiteY26" fmla="*/ 1519010 h 6955671"/>
              <a:gd name="connsiteX27" fmla="*/ 1027703 w 7438480"/>
              <a:gd name="connsiteY27" fmla="*/ 1299935 h 6955671"/>
              <a:gd name="connsiteX28" fmla="*/ 1151528 w 7438480"/>
              <a:gd name="connsiteY28" fmla="*/ 937985 h 6955671"/>
              <a:gd name="connsiteX29" fmla="*/ 903878 w 7438480"/>
              <a:gd name="connsiteY29" fmla="*/ 957035 h 6955671"/>
              <a:gd name="connsiteX30" fmla="*/ 580027 w 7438480"/>
              <a:gd name="connsiteY30" fmla="*/ 490310 h 6955671"/>
              <a:gd name="connsiteX31" fmla="*/ 465727 w 7438480"/>
              <a:gd name="connsiteY31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6684644 w 7438480"/>
              <a:gd name="connsiteY5" fmla="*/ 3616777 h 6955671"/>
              <a:gd name="connsiteX6" fmla="*/ 7250701 w 7438480"/>
              <a:gd name="connsiteY6" fmla="*/ 4211863 h 6955671"/>
              <a:gd name="connsiteX7" fmla="*/ 7438480 w 7438480"/>
              <a:gd name="connsiteY7" fmla="*/ 4851399 h 6955671"/>
              <a:gd name="connsiteX8" fmla="*/ 6234701 w 7438480"/>
              <a:gd name="connsiteY8" fmla="*/ 5126264 h 6955671"/>
              <a:gd name="connsiteX9" fmla="*/ 4870358 w 7438480"/>
              <a:gd name="connsiteY9" fmla="*/ 5648777 h 6955671"/>
              <a:gd name="connsiteX10" fmla="*/ 4652644 w 7438480"/>
              <a:gd name="connsiteY10" fmla="*/ 6316434 h 6955671"/>
              <a:gd name="connsiteX11" fmla="*/ 4696187 w 7438480"/>
              <a:gd name="connsiteY11" fmla="*/ 6693805 h 6955671"/>
              <a:gd name="connsiteX12" fmla="*/ 3259272 w 7438480"/>
              <a:gd name="connsiteY12" fmla="*/ 6955064 h 6955671"/>
              <a:gd name="connsiteX13" fmla="*/ 2302238 w 7438480"/>
              <a:gd name="connsiteY13" fmla="*/ 6506028 h 6955671"/>
              <a:gd name="connsiteX14" fmla="*/ 1218202 w 7438480"/>
              <a:gd name="connsiteY14" fmla="*/ 6386285 h 6955671"/>
              <a:gd name="connsiteX15" fmla="*/ 913402 w 7438480"/>
              <a:gd name="connsiteY15" fmla="*/ 5538560 h 6955671"/>
              <a:gd name="connsiteX16" fmla="*/ 294277 w 7438480"/>
              <a:gd name="connsiteY16" fmla="*/ 5109935 h 6955671"/>
              <a:gd name="connsiteX17" fmla="*/ 208552 w 7438480"/>
              <a:gd name="connsiteY17" fmla="*/ 4338410 h 6955671"/>
              <a:gd name="connsiteX18" fmla="*/ 18052 w 7438480"/>
              <a:gd name="connsiteY18" fmla="*/ 3709760 h 6955671"/>
              <a:gd name="connsiteX19" fmla="*/ 265702 w 7438480"/>
              <a:gd name="connsiteY19" fmla="*/ 3643085 h 6955671"/>
              <a:gd name="connsiteX20" fmla="*/ 1094377 w 7438480"/>
              <a:gd name="connsiteY20" fmla="*/ 3300185 h 6955671"/>
              <a:gd name="connsiteX21" fmla="*/ 1342028 w 7438480"/>
              <a:gd name="connsiteY21" fmla="*/ 3090635 h 6955671"/>
              <a:gd name="connsiteX22" fmla="*/ 1370602 w 7438480"/>
              <a:gd name="connsiteY22" fmla="*/ 2662010 h 6955671"/>
              <a:gd name="connsiteX23" fmla="*/ 1246777 w 7438480"/>
              <a:gd name="connsiteY23" fmla="*/ 2471510 h 6955671"/>
              <a:gd name="connsiteX24" fmla="*/ 1408703 w 7438480"/>
              <a:gd name="connsiteY24" fmla="*/ 2100035 h 6955671"/>
              <a:gd name="connsiteX25" fmla="*/ 1208678 w 7438480"/>
              <a:gd name="connsiteY25" fmla="*/ 1890485 h 6955671"/>
              <a:gd name="connsiteX26" fmla="*/ 1008653 w 7438480"/>
              <a:gd name="connsiteY26" fmla="*/ 1585685 h 6955671"/>
              <a:gd name="connsiteX27" fmla="*/ 1227728 w 7438480"/>
              <a:gd name="connsiteY27" fmla="*/ 1519010 h 6955671"/>
              <a:gd name="connsiteX28" fmla="*/ 1027703 w 7438480"/>
              <a:gd name="connsiteY28" fmla="*/ 1299935 h 6955671"/>
              <a:gd name="connsiteX29" fmla="*/ 1151528 w 7438480"/>
              <a:gd name="connsiteY29" fmla="*/ 937985 h 6955671"/>
              <a:gd name="connsiteX30" fmla="*/ 903878 w 7438480"/>
              <a:gd name="connsiteY30" fmla="*/ 957035 h 6955671"/>
              <a:gd name="connsiteX31" fmla="*/ 580027 w 7438480"/>
              <a:gd name="connsiteY31" fmla="*/ 490310 h 6955671"/>
              <a:gd name="connsiteX32" fmla="*/ 465727 w 7438480"/>
              <a:gd name="connsiteY32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6684644 w 7438480"/>
              <a:gd name="connsiteY6" fmla="*/ 3616777 h 6955671"/>
              <a:gd name="connsiteX7" fmla="*/ 7250701 w 7438480"/>
              <a:gd name="connsiteY7" fmla="*/ 4211863 h 6955671"/>
              <a:gd name="connsiteX8" fmla="*/ 7438480 w 7438480"/>
              <a:gd name="connsiteY8" fmla="*/ 4851399 h 6955671"/>
              <a:gd name="connsiteX9" fmla="*/ 6234701 w 7438480"/>
              <a:gd name="connsiteY9" fmla="*/ 5126264 h 6955671"/>
              <a:gd name="connsiteX10" fmla="*/ 4870358 w 7438480"/>
              <a:gd name="connsiteY10" fmla="*/ 5648777 h 6955671"/>
              <a:gd name="connsiteX11" fmla="*/ 4652644 w 7438480"/>
              <a:gd name="connsiteY11" fmla="*/ 6316434 h 6955671"/>
              <a:gd name="connsiteX12" fmla="*/ 4696187 w 7438480"/>
              <a:gd name="connsiteY12" fmla="*/ 6693805 h 6955671"/>
              <a:gd name="connsiteX13" fmla="*/ 3259272 w 7438480"/>
              <a:gd name="connsiteY13" fmla="*/ 6955064 h 6955671"/>
              <a:gd name="connsiteX14" fmla="*/ 2302238 w 7438480"/>
              <a:gd name="connsiteY14" fmla="*/ 6506028 h 6955671"/>
              <a:gd name="connsiteX15" fmla="*/ 1218202 w 7438480"/>
              <a:gd name="connsiteY15" fmla="*/ 6386285 h 6955671"/>
              <a:gd name="connsiteX16" fmla="*/ 913402 w 7438480"/>
              <a:gd name="connsiteY16" fmla="*/ 5538560 h 6955671"/>
              <a:gd name="connsiteX17" fmla="*/ 294277 w 7438480"/>
              <a:gd name="connsiteY17" fmla="*/ 5109935 h 6955671"/>
              <a:gd name="connsiteX18" fmla="*/ 208552 w 7438480"/>
              <a:gd name="connsiteY18" fmla="*/ 4338410 h 6955671"/>
              <a:gd name="connsiteX19" fmla="*/ 18052 w 7438480"/>
              <a:gd name="connsiteY19" fmla="*/ 3709760 h 6955671"/>
              <a:gd name="connsiteX20" fmla="*/ 265702 w 7438480"/>
              <a:gd name="connsiteY20" fmla="*/ 3643085 h 6955671"/>
              <a:gd name="connsiteX21" fmla="*/ 1094377 w 7438480"/>
              <a:gd name="connsiteY21" fmla="*/ 3300185 h 6955671"/>
              <a:gd name="connsiteX22" fmla="*/ 1342028 w 7438480"/>
              <a:gd name="connsiteY22" fmla="*/ 3090635 h 6955671"/>
              <a:gd name="connsiteX23" fmla="*/ 1370602 w 7438480"/>
              <a:gd name="connsiteY23" fmla="*/ 2662010 h 6955671"/>
              <a:gd name="connsiteX24" fmla="*/ 1246777 w 7438480"/>
              <a:gd name="connsiteY24" fmla="*/ 2471510 h 6955671"/>
              <a:gd name="connsiteX25" fmla="*/ 1408703 w 7438480"/>
              <a:gd name="connsiteY25" fmla="*/ 2100035 h 6955671"/>
              <a:gd name="connsiteX26" fmla="*/ 1208678 w 7438480"/>
              <a:gd name="connsiteY26" fmla="*/ 1890485 h 6955671"/>
              <a:gd name="connsiteX27" fmla="*/ 1008653 w 7438480"/>
              <a:gd name="connsiteY27" fmla="*/ 1585685 h 6955671"/>
              <a:gd name="connsiteX28" fmla="*/ 1227728 w 7438480"/>
              <a:gd name="connsiteY28" fmla="*/ 1519010 h 6955671"/>
              <a:gd name="connsiteX29" fmla="*/ 1027703 w 7438480"/>
              <a:gd name="connsiteY29" fmla="*/ 1299935 h 6955671"/>
              <a:gd name="connsiteX30" fmla="*/ 1151528 w 7438480"/>
              <a:gd name="connsiteY30" fmla="*/ 937985 h 6955671"/>
              <a:gd name="connsiteX31" fmla="*/ 903878 w 7438480"/>
              <a:gd name="connsiteY31" fmla="*/ 957035 h 6955671"/>
              <a:gd name="connsiteX32" fmla="*/ 580027 w 7438480"/>
              <a:gd name="connsiteY32" fmla="*/ 490310 h 6955671"/>
              <a:gd name="connsiteX33" fmla="*/ 465727 w 7438480"/>
              <a:gd name="connsiteY33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6684644 w 7438480"/>
              <a:gd name="connsiteY7" fmla="*/ 3616777 h 6955671"/>
              <a:gd name="connsiteX8" fmla="*/ 7250701 w 7438480"/>
              <a:gd name="connsiteY8" fmla="*/ 4211863 h 6955671"/>
              <a:gd name="connsiteX9" fmla="*/ 7438480 w 7438480"/>
              <a:gd name="connsiteY9" fmla="*/ 4851399 h 6955671"/>
              <a:gd name="connsiteX10" fmla="*/ 6234701 w 7438480"/>
              <a:gd name="connsiteY10" fmla="*/ 5126264 h 6955671"/>
              <a:gd name="connsiteX11" fmla="*/ 4870358 w 7438480"/>
              <a:gd name="connsiteY11" fmla="*/ 5648777 h 6955671"/>
              <a:gd name="connsiteX12" fmla="*/ 4652644 w 7438480"/>
              <a:gd name="connsiteY12" fmla="*/ 6316434 h 6955671"/>
              <a:gd name="connsiteX13" fmla="*/ 4696187 w 7438480"/>
              <a:gd name="connsiteY13" fmla="*/ 6693805 h 6955671"/>
              <a:gd name="connsiteX14" fmla="*/ 3259272 w 7438480"/>
              <a:gd name="connsiteY14" fmla="*/ 6955064 h 6955671"/>
              <a:gd name="connsiteX15" fmla="*/ 2302238 w 7438480"/>
              <a:gd name="connsiteY15" fmla="*/ 6506028 h 6955671"/>
              <a:gd name="connsiteX16" fmla="*/ 1218202 w 7438480"/>
              <a:gd name="connsiteY16" fmla="*/ 6386285 h 6955671"/>
              <a:gd name="connsiteX17" fmla="*/ 913402 w 7438480"/>
              <a:gd name="connsiteY17" fmla="*/ 5538560 h 6955671"/>
              <a:gd name="connsiteX18" fmla="*/ 294277 w 7438480"/>
              <a:gd name="connsiteY18" fmla="*/ 5109935 h 6955671"/>
              <a:gd name="connsiteX19" fmla="*/ 208552 w 7438480"/>
              <a:gd name="connsiteY19" fmla="*/ 4338410 h 6955671"/>
              <a:gd name="connsiteX20" fmla="*/ 18052 w 7438480"/>
              <a:gd name="connsiteY20" fmla="*/ 3709760 h 6955671"/>
              <a:gd name="connsiteX21" fmla="*/ 265702 w 7438480"/>
              <a:gd name="connsiteY21" fmla="*/ 3643085 h 6955671"/>
              <a:gd name="connsiteX22" fmla="*/ 1094377 w 7438480"/>
              <a:gd name="connsiteY22" fmla="*/ 3300185 h 6955671"/>
              <a:gd name="connsiteX23" fmla="*/ 1342028 w 7438480"/>
              <a:gd name="connsiteY23" fmla="*/ 3090635 h 6955671"/>
              <a:gd name="connsiteX24" fmla="*/ 1370602 w 7438480"/>
              <a:gd name="connsiteY24" fmla="*/ 2662010 h 6955671"/>
              <a:gd name="connsiteX25" fmla="*/ 1246777 w 7438480"/>
              <a:gd name="connsiteY25" fmla="*/ 2471510 h 6955671"/>
              <a:gd name="connsiteX26" fmla="*/ 1408703 w 7438480"/>
              <a:gd name="connsiteY26" fmla="*/ 2100035 h 6955671"/>
              <a:gd name="connsiteX27" fmla="*/ 1208678 w 7438480"/>
              <a:gd name="connsiteY27" fmla="*/ 1890485 h 6955671"/>
              <a:gd name="connsiteX28" fmla="*/ 1008653 w 7438480"/>
              <a:gd name="connsiteY28" fmla="*/ 1585685 h 6955671"/>
              <a:gd name="connsiteX29" fmla="*/ 1227728 w 7438480"/>
              <a:gd name="connsiteY29" fmla="*/ 1519010 h 6955671"/>
              <a:gd name="connsiteX30" fmla="*/ 1027703 w 7438480"/>
              <a:gd name="connsiteY30" fmla="*/ 1299935 h 6955671"/>
              <a:gd name="connsiteX31" fmla="*/ 1151528 w 7438480"/>
              <a:gd name="connsiteY31" fmla="*/ 937985 h 6955671"/>
              <a:gd name="connsiteX32" fmla="*/ 903878 w 7438480"/>
              <a:gd name="connsiteY32" fmla="*/ 957035 h 6955671"/>
              <a:gd name="connsiteX33" fmla="*/ 580027 w 7438480"/>
              <a:gd name="connsiteY33" fmla="*/ 490310 h 6955671"/>
              <a:gd name="connsiteX34" fmla="*/ 465727 w 7438480"/>
              <a:gd name="connsiteY34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6684644 w 7438480"/>
              <a:gd name="connsiteY8" fmla="*/ 3616777 h 6955671"/>
              <a:gd name="connsiteX9" fmla="*/ 7250701 w 7438480"/>
              <a:gd name="connsiteY9" fmla="*/ 4211863 h 6955671"/>
              <a:gd name="connsiteX10" fmla="*/ 7438480 w 7438480"/>
              <a:gd name="connsiteY10" fmla="*/ 4851399 h 6955671"/>
              <a:gd name="connsiteX11" fmla="*/ 6234701 w 7438480"/>
              <a:gd name="connsiteY11" fmla="*/ 5126264 h 6955671"/>
              <a:gd name="connsiteX12" fmla="*/ 4870358 w 7438480"/>
              <a:gd name="connsiteY12" fmla="*/ 5648777 h 6955671"/>
              <a:gd name="connsiteX13" fmla="*/ 4652644 w 7438480"/>
              <a:gd name="connsiteY13" fmla="*/ 6316434 h 6955671"/>
              <a:gd name="connsiteX14" fmla="*/ 4696187 w 7438480"/>
              <a:gd name="connsiteY14" fmla="*/ 6693805 h 6955671"/>
              <a:gd name="connsiteX15" fmla="*/ 3259272 w 7438480"/>
              <a:gd name="connsiteY15" fmla="*/ 6955064 h 6955671"/>
              <a:gd name="connsiteX16" fmla="*/ 2302238 w 7438480"/>
              <a:gd name="connsiteY16" fmla="*/ 6506028 h 6955671"/>
              <a:gd name="connsiteX17" fmla="*/ 1218202 w 7438480"/>
              <a:gd name="connsiteY17" fmla="*/ 6386285 h 6955671"/>
              <a:gd name="connsiteX18" fmla="*/ 913402 w 7438480"/>
              <a:gd name="connsiteY18" fmla="*/ 5538560 h 6955671"/>
              <a:gd name="connsiteX19" fmla="*/ 294277 w 7438480"/>
              <a:gd name="connsiteY19" fmla="*/ 5109935 h 6955671"/>
              <a:gd name="connsiteX20" fmla="*/ 208552 w 7438480"/>
              <a:gd name="connsiteY20" fmla="*/ 4338410 h 6955671"/>
              <a:gd name="connsiteX21" fmla="*/ 18052 w 7438480"/>
              <a:gd name="connsiteY21" fmla="*/ 3709760 h 6955671"/>
              <a:gd name="connsiteX22" fmla="*/ 265702 w 7438480"/>
              <a:gd name="connsiteY22" fmla="*/ 3643085 h 6955671"/>
              <a:gd name="connsiteX23" fmla="*/ 1094377 w 7438480"/>
              <a:gd name="connsiteY23" fmla="*/ 3300185 h 6955671"/>
              <a:gd name="connsiteX24" fmla="*/ 1342028 w 7438480"/>
              <a:gd name="connsiteY24" fmla="*/ 3090635 h 6955671"/>
              <a:gd name="connsiteX25" fmla="*/ 1370602 w 7438480"/>
              <a:gd name="connsiteY25" fmla="*/ 2662010 h 6955671"/>
              <a:gd name="connsiteX26" fmla="*/ 1246777 w 7438480"/>
              <a:gd name="connsiteY26" fmla="*/ 2471510 h 6955671"/>
              <a:gd name="connsiteX27" fmla="*/ 1408703 w 7438480"/>
              <a:gd name="connsiteY27" fmla="*/ 2100035 h 6955671"/>
              <a:gd name="connsiteX28" fmla="*/ 1208678 w 7438480"/>
              <a:gd name="connsiteY28" fmla="*/ 1890485 h 6955671"/>
              <a:gd name="connsiteX29" fmla="*/ 1008653 w 7438480"/>
              <a:gd name="connsiteY29" fmla="*/ 1585685 h 6955671"/>
              <a:gd name="connsiteX30" fmla="*/ 1227728 w 7438480"/>
              <a:gd name="connsiteY30" fmla="*/ 1519010 h 6955671"/>
              <a:gd name="connsiteX31" fmla="*/ 1027703 w 7438480"/>
              <a:gd name="connsiteY31" fmla="*/ 1299935 h 6955671"/>
              <a:gd name="connsiteX32" fmla="*/ 1151528 w 7438480"/>
              <a:gd name="connsiteY32" fmla="*/ 937985 h 6955671"/>
              <a:gd name="connsiteX33" fmla="*/ 903878 w 7438480"/>
              <a:gd name="connsiteY33" fmla="*/ 957035 h 6955671"/>
              <a:gd name="connsiteX34" fmla="*/ 580027 w 7438480"/>
              <a:gd name="connsiteY34" fmla="*/ 490310 h 6955671"/>
              <a:gd name="connsiteX35" fmla="*/ 465727 w 7438480"/>
              <a:gd name="connsiteY35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6684644 w 7438480"/>
              <a:gd name="connsiteY9" fmla="*/ 3616777 h 6955671"/>
              <a:gd name="connsiteX10" fmla="*/ 7250701 w 7438480"/>
              <a:gd name="connsiteY10" fmla="*/ 4211863 h 6955671"/>
              <a:gd name="connsiteX11" fmla="*/ 7438480 w 7438480"/>
              <a:gd name="connsiteY11" fmla="*/ 4851399 h 6955671"/>
              <a:gd name="connsiteX12" fmla="*/ 6234701 w 7438480"/>
              <a:gd name="connsiteY12" fmla="*/ 5126264 h 6955671"/>
              <a:gd name="connsiteX13" fmla="*/ 4870358 w 7438480"/>
              <a:gd name="connsiteY13" fmla="*/ 5648777 h 6955671"/>
              <a:gd name="connsiteX14" fmla="*/ 4652644 w 7438480"/>
              <a:gd name="connsiteY14" fmla="*/ 6316434 h 6955671"/>
              <a:gd name="connsiteX15" fmla="*/ 4696187 w 7438480"/>
              <a:gd name="connsiteY15" fmla="*/ 6693805 h 6955671"/>
              <a:gd name="connsiteX16" fmla="*/ 3259272 w 7438480"/>
              <a:gd name="connsiteY16" fmla="*/ 6955064 h 6955671"/>
              <a:gd name="connsiteX17" fmla="*/ 2302238 w 7438480"/>
              <a:gd name="connsiteY17" fmla="*/ 6506028 h 6955671"/>
              <a:gd name="connsiteX18" fmla="*/ 1218202 w 7438480"/>
              <a:gd name="connsiteY18" fmla="*/ 6386285 h 6955671"/>
              <a:gd name="connsiteX19" fmla="*/ 913402 w 7438480"/>
              <a:gd name="connsiteY19" fmla="*/ 5538560 h 6955671"/>
              <a:gd name="connsiteX20" fmla="*/ 294277 w 7438480"/>
              <a:gd name="connsiteY20" fmla="*/ 5109935 h 6955671"/>
              <a:gd name="connsiteX21" fmla="*/ 208552 w 7438480"/>
              <a:gd name="connsiteY21" fmla="*/ 4338410 h 6955671"/>
              <a:gd name="connsiteX22" fmla="*/ 18052 w 7438480"/>
              <a:gd name="connsiteY22" fmla="*/ 3709760 h 6955671"/>
              <a:gd name="connsiteX23" fmla="*/ 265702 w 7438480"/>
              <a:gd name="connsiteY23" fmla="*/ 3643085 h 6955671"/>
              <a:gd name="connsiteX24" fmla="*/ 1094377 w 7438480"/>
              <a:gd name="connsiteY24" fmla="*/ 3300185 h 6955671"/>
              <a:gd name="connsiteX25" fmla="*/ 1342028 w 7438480"/>
              <a:gd name="connsiteY25" fmla="*/ 3090635 h 6955671"/>
              <a:gd name="connsiteX26" fmla="*/ 1370602 w 7438480"/>
              <a:gd name="connsiteY26" fmla="*/ 2662010 h 6955671"/>
              <a:gd name="connsiteX27" fmla="*/ 1246777 w 7438480"/>
              <a:gd name="connsiteY27" fmla="*/ 2471510 h 6955671"/>
              <a:gd name="connsiteX28" fmla="*/ 1408703 w 7438480"/>
              <a:gd name="connsiteY28" fmla="*/ 2100035 h 6955671"/>
              <a:gd name="connsiteX29" fmla="*/ 1208678 w 7438480"/>
              <a:gd name="connsiteY29" fmla="*/ 1890485 h 6955671"/>
              <a:gd name="connsiteX30" fmla="*/ 1008653 w 7438480"/>
              <a:gd name="connsiteY30" fmla="*/ 1585685 h 6955671"/>
              <a:gd name="connsiteX31" fmla="*/ 1227728 w 7438480"/>
              <a:gd name="connsiteY31" fmla="*/ 1519010 h 6955671"/>
              <a:gd name="connsiteX32" fmla="*/ 1027703 w 7438480"/>
              <a:gd name="connsiteY32" fmla="*/ 1299935 h 6955671"/>
              <a:gd name="connsiteX33" fmla="*/ 1151528 w 7438480"/>
              <a:gd name="connsiteY33" fmla="*/ 937985 h 6955671"/>
              <a:gd name="connsiteX34" fmla="*/ 903878 w 7438480"/>
              <a:gd name="connsiteY34" fmla="*/ 957035 h 6955671"/>
              <a:gd name="connsiteX35" fmla="*/ 580027 w 7438480"/>
              <a:gd name="connsiteY35" fmla="*/ 490310 h 6955671"/>
              <a:gd name="connsiteX36" fmla="*/ 465727 w 7438480"/>
              <a:gd name="connsiteY36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684644 w 7438480"/>
              <a:gd name="connsiteY10" fmla="*/ 3616777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408703 w 7438480"/>
              <a:gd name="connsiteY29" fmla="*/ 2100035 h 6955671"/>
              <a:gd name="connsiteX30" fmla="*/ 1208678 w 7438480"/>
              <a:gd name="connsiteY30" fmla="*/ 1890485 h 6955671"/>
              <a:gd name="connsiteX31" fmla="*/ 1008653 w 7438480"/>
              <a:gd name="connsiteY31" fmla="*/ 1585685 h 6955671"/>
              <a:gd name="connsiteX32" fmla="*/ 1227728 w 7438480"/>
              <a:gd name="connsiteY32" fmla="*/ 1519010 h 6955671"/>
              <a:gd name="connsiteX33" fmla="*/ 1027703 w 7438480"/>
              <a:gd name="connsiteY33" fmla="*/ 1299935 h 6955671"/>
              <a:gd name="connsiteX34" fmla="*/ 1151528 w 7438480"/>
              <a:gd name="connsiteY34" fmla="*/ 937985 h 6955671"/>
              <a:gd name="connsiteX35" fmla="*/ 903878 w 7438480"/>
              <a:gd name="connsiteY35" fmla="*/ 957035 h 6955671"/>
              <a:gd name="connsiteX36" fmla="*/ 580027 w 7438480"/>
              <a:gd name="connsiteY36" fmla="*/ 490310 h 6955671"/>
              <a:gd name="connsiteX37" fmla="*/ 465727 w 7438480"/>
              <a:gd name="connsiteY37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408703 w 7438480"/>
              <a:gd name="connsiteY29" fmla="*/ 2100035 h 6955671"/>
              <a:gd name="connsiteX30" fmla="*/ 1208678 w 7438480"/>
              <a:gd name="connsiteY30" fmla="*/ 1890485 h 6955671"/>
              <a:gd name="connsiteX31" fmla="*/ 1008653 w 7438480"/>
              <a:gd name="connsiteY31" fmla="*/ 1585685 h 6955671"/>
              <a:gd name="connsiteX32" fmla="*/ 1227728 w 7438480"/>
              <a:gd name="connsiteY32" fmla="*/ 1519010 h 6955671"/>
              <a:gd name="connsiteX33" fmla="*/ 1027703 w 7438480"/>
              <a:gd name="connsiteY33" fmla="*/ 1299935 h 6955671"/>
              <a:gd name="connsiteX34" fmla="*/ 1151528 w 7438480"/>
              <a:gd name="connsiteY34" fmla="*/ 937985 h 6955671"/>
              <a:gd name="connsiteX35" fmla="*/ 903878 w 7438480"/>
              <a:gd name="connsiteY35" fmla="*/ 957035 h 6955671"/>
              <a:gd name="connsiteX36" fmla="*/ 580027 w 7438480"/>
              <a:gd name="connsiteY36" fmla="*/ 490310 h 6955671"/>
              <a:gd name="connsiteX37" fmla="*/ 465727 w 7438480"/>
              <a:gd name="connsiteY37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408703 w 7438480"/>
              <a:gd name="connsiteY29" fmla="*/ 2100035 h 6955671"/>
              <a:gd name="connsiteX30" fmla="*/ 1208678 w 7438480"/>
              <a:gd name="connsiteY30" fmla="*/ 1890485 h 6955671"/>
              <a:gd name="connsiteX31" fmla="*/ 1008653 w 7438480"/>
              <a:gd name="connsiteY31" fmla="*/ 1585685 h 6955671"/>
              <a:gd name="connsiteX32" fmla="*/ 1227728 w 7438480"/>
              <a:gd name="connsiteY32" fmla="*/ 1519010 h 6955671"/>
              <a:gd name="connsiteX33" fmla="*/ 1027703 w 7438480"/>
              <a:gd name="connsiteY33" fmla="*/ 1299935 h 6955671"/>
              <a:gd name="connsiteX34" fmla="*/ 1151528 w 7438480"/>
              <a:gd name="connsiteY34" fmla="*/ 937985 h 6955671"/>
              <a:gd name="connsiteX35" fmla="*/ 903878 w 7438480"/>
              <a:gd name="connsiteY35" fmla="*/ 957035 h 6955671"/>
              <a:gd name="connsiteX36" fmla="*/ 580027 w 7438480"/>
              <a:gd name="connsiteY36" fmla="*/ 490310 h 6955671"/>
              <a:gd name="connsiteX37" fmla="*/ 465727 w 7438480"/>
              <a:gd name="connsiteY37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408703 w 7438480"/>
              <a:gd name="connsiteY29" fmla="*/ 2100035 h 6955671"/>
              <a:gd name="connsiteX30" fmla="*/ 1208678 w 7438480"/>
              <a:gd name="connsiteY30" fmla="*/ 1890485 h 6955671"/>
              <a:gd name="connsiteX31" fmla="*/ 1008653 w 7438480"/>
              <a:gd name="connsiteY31" fmla="*/ 1585685 h 6955671"/>
              <a:gd name="connsiteX32" fmla="*/ 1227728 w 7438480"/>
              <a:gd name="connsiteY32" fmla="*/ 1519010 h 6955671"/>
              <a:gd name="connsiteX33" fmla="*/ 1027703 w 7438480"/>
              <a:gd name="connsiteY33" fmla="*/ 1299935 h 6955671"/>
              <a:gd name="connsiteX34" fmla="*/ 1151528 w 7438480"/>
              <a:gd name="connsiteY34" fmla="*/ 937985 h 6955671"/>
              <a:gd name="connsiteX35" fmla="*/ 903878 w 7438480"/>
              <a:gd name="connsiteY35" fmla="*/ 957035 h 6955671"/>
              <a:gd name="connsiteX36" fmla="*/ 580027 w 7438480"/>
              <a:gd name="connsiteY36" fmla="*/ 490310 h 6955671"/>
              <a:gd name="connsiteX37" fmla="*/ 465727 w 7438480"/>
              <a:gd name="connsiteY37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408703 w 7438480"/>
              <a:gd name="connsiteY30" fmla="*/ 2100035 h 6955671"/>
              <a:gd name="connsiteX31" fmla="*/ 1208678 w 7438480"/>
              <a:gd name="connsiteY31" fmla="*/ 1890485 h 6955671"/>
              <a:gd name="connsiteX32" fmla="*/ 1008653 w 7438480"/>
              <a:gd name="connsiteY32" fmla="*/ 1585685 h 6955671"/>
              <a:gd name="connsiteX33" fmla="*/ 1227728 w 7438480"/>
              <a:gd name="connsiteY33" fmla="*/ 1519010 h 6955671"/>
              <a:gd name="connsiteX34" fmla="*/ 1027703 w 7438480"/>
              <a:gd name="connsiteY34" fmla="*/ 1299935 h 6955671"/>
              <a:gd name="connsiteX35" fmla="*/ 1151528 w 7438480"/>
              <a:gd name="connsiteY35" fmla="*/ 937985 h 6955671"/>
              <a:gd name="connsiteX36" fmla="*/ 903878 w 7438480"/>
              <a:gd name="connsiteY36" fmla="*/ 957035 h 6955671"/>
              <a:gd name="connsiteX37" fmla="*/ 580027 w 7438480"/>
              <a:gd name="connsiteY37" fmla="*/ 490310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008653 w 7438480"/>
              <a:gd name="connsiteY32" fmla="*/ 1585685 h 6955671"/>
              <a:gd name="connsiteX33" fmla="*/ 1227728 w 7438480"/>
              <a:gd name="connsiteY33" fmla="*/ 1519010 h 6955671"/>
              <a:gd name="connsiteX34" fmla="*/ 1027703 w 7438480"/>
              <a:gd name="connsiteY34" fmla="*/ 1299935 h 6955671"/>
              <a:gd name="connsiteX35" fmla="*/ 1151528 w 7438480"/>
              <a:gd name="connsiteY35" fmla="*/ 937985 h 6955671"/>
              <a:gd name="connsiteX36" fmla="*/ 903878 w 7438480"/>
              <a:gd name="connsiteY36" fmla="*/ 957035 h 6955671"/>
              <a:gd name="connsiteX37" fmla="*/ 580027 w 7438480"/>
              <a:gd name="connsiteY37" fmla="*/ 490310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027703 w 7438480"/>
              <a:gd name="connsiteY34" fmla="*/ 1299935 h 6955671"/>
              <a:gd name="connsiteX35" fmla="*/ 1151528 w 7438480"/>
              <a:gd name="connsiteY35" fmla="*/ 937985 h 6955671"/>
              <a:gd name="connsiteX36" fmla="*/ 903878 w 7438480"/>
              <a:gd name="connsiteY36" fmla="*/ 957035 h 6955671"/>
              <a:gd name="connsiteX37" fmla="*/ 580027 w 7438480"/>
              <a:gd name="connsiteY37" fmla="*/ 490310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151528 w 7438480"/>
              <a:gd name="connsiteY35" fmla="*/ 937985 h 6955671"/>
              <a:gd name="connsiteX36" fmla="*/ 903878 w 7438480"/>
              <a:gd name="connsiteY36" fmla="*/ 957035 h 6955671"/>
              <a:gd name="connsiteX37" fmla="*/ 580027 w 7438480"/>
              <a:gd name="connsiteY37" fmla="*/ 490310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151528 w 7438480"/>
              <a:gd name="connsiteY35" fmla="*/ 937985 h 6955671"/>
              <a:gd name="connsiteX36" fmla="*/ 844347 w 7438480"/>
              <a:gd name="connsiteY36" fmla="*/ 811779 h 6955671"/>
              <a:gd name="connsiteX37" fmla="*/ 580027 w 7438480"/>
              <a:gd name="connsiteY37" fmla="*/ 490310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80091 w 7438480"/>
              <a:gd name="connsiteY35" fmla="*/ 995135 h 6955671"/>
              <a:gd name="connsiteX36" fmla="*/ 844347 w 7438480"/>
              <a:gd name="connsiteY36" fmla="*/ 811779 h 6955671"/>
              <a:gd name="connsiteX37" fmla="*/ 580027 w 7438480"/>
              <a:gd name="connsiteY37" fmla="*/ 490310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1997 w 7438480"/>
              <a:gd name="connsiteY35" fmla="*/ 976085 h 6955671"/>
              <a:gd name="connsiteX36" fmla="*/ 844347 w 7438480"/>
              <a:gd name="connsiteY36" fmla="*/ 811779 h 6955671"/>
              <a:gd name="connsiteX37" fmla="*/ 580027 w 7438480"/>
              <a:gd name="connsiteY37" fmla="*/ 490310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1997 w 7438480"/>
              <a:gd name="connsiteY35" fmla="*/ 976085 h 6955671"/>
              <a:gd name="connsiteX36" fmla="*/ 844347 w 7438480"/>
              <a:gd name="connsiteY36" fmla="*/ 811779 h 6955671"/>
              <a:gd name="connsiteX37" fmla="*/ 580027 w 7438480"/>
              <a:gd name="connsiteY37" fmla="*/ 490310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1997 w 7438480"/>
              <a:gd name="connsiteY35" fmla="*/ 976085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1997 w 7438480"/>
              <a:gd name="connsiteY35" fmla="*/ 976085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1997 w 7438480"/>
              <a:gd name="connsiteY35" fmla="*/ 976085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1997 w 7438480"/>
              <a:gd name="connsiteY35" fmla="*/ 976085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1997 w 7438480"/>
              <a:gd name="connsiteY35" fmla="*/ 976085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1997 w 7438480"/>
              <a:gd name="connsiteY35" fmla="*/ 976085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1997 w 7438480"/>
              <a:gd name="connsiteY35" fmla="*/ 976085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1997 w 7438480"/>
              <a:gd name="connsiteY35" fmla="*/ 976085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1997 w 7438480"/>
              <a:gd name="connsiteY35" fmla="*/ 976085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6760 w 7438480"/>
              <a:gd name="connsiteY35" fmla="*/ 971322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106285 w 7438480"/>
              <a:gd name="connsiteY35" fmla="*/ 949891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106285 w 7438480"/>
              <a:gd name="connsiteY35" fmla="*/ 949891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34859 w 7438480"/>
              <a:gd name="connsiteY34" fmla="*/ 1171348 h 6955671"/>
              <a:gd name="connsiteX35" fmla="*/ 1106285 w 7438480"/>
              <a:gd name="connsiteY35" fmla="*/ 949891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34859 w 7438480"/>
              <a:gd name="connsiteY34" fmla="*/ 1171348 h 6955671"/>
              <a:gd name="connsiteX35" fmla="*/ 1106285 w 7438480"/>
              <a:gd name="connsiteY35" fmla="*/ 949891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415051 w 7438480"/>
              <a:gd name="connsiteY27" fmla="*/ 2830284 h 6955671"/>
              <a:gd name="connsiteX28" fmla="*/ 1370602 w 7438480"/>
              <a:gd name="connsiteY28" fmla="*/ 2662010 h 6955671"/>
              <a:gd name="connsiteX29" fmla="*/ 1246777 w 7438480"/>
              <a:gd name="connsiteY29" fmla="*/ 2471510 h 6955671"/>
              <a:gd name="connsiteX30" fmla="*/ 1220582 w 7438480"/>
              <a:gd name="connsiteY30" fmla="*/ 2233384 h 6955671"/>
              <a:gd name="connsiteX31" fmla="*/ 1308690 w 7438480"/>
              <a:gd name="connsiteY31" fmla="*/ 2073841 h 6955671"/>
              <a:gd name="connsiteX32" fmla="*/ 1208678 w 7438480"/>
              <a:gd name="connsiteY32" fmla="*/ 1890485 h 6955671"/>
              <a:gd name="connsiteX33" fmla="*/ 1111047 w 7438480"/>
              <a:gd name="connsiteY33" fmla="*/ 1707129 h 6955671"/>
              <a:gd name="connsiteX34" fmla="*/ 1227728 w 7438480"/>
              <a:gd name="connsiteY34" fmla="*/ 1519010 h 6955671"/>
              <a:gd name="connsiteX35" fmla="*/ 1134859 w 7438480"/>
              <a:gd name="connsiteY35" fmla="*/ 1171348 h 6955671"/>
              <a:gd name="connsiteX36" fmla="*/ 1106285 w 7438480"/>
              <a:gd name="connsiteY36" fmla="*/ 949891 h 6955671"/>
              <a:gd name="connsiteX37" fmla="*/ 844347 w 7438480"/>
              <a:gd name="connsiteY37" fmla="*/ 811779 h 6955671"/>
              <a:gd name="connsiteX38" fmla="*/ 399052 w 7438480"/>
              <a:gd name="connsiteY38" fmla="*/ 361723 h 6955671"/>
              <a:gd name="connsiteX39" fmla="*/ 465727 w 7438480"/>
              <a:gd name="connsiteY39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415051 w 7438480"/>
              <a:gd name="connsiteY27" fmla="*/ 2830284 h 6955671"/>
              <a:gd name="connsiteX28" fmla="*/ 1370602 w 7438480"/>
              <a:gd name="connsiteY28" fmla="*/ 2662010 h 6955671"/>
              <a:gd name="connsiteX29" fmla="*/ 1246777 w 7438480"/>
              <a:gd name="connsiteY29" fmla="*/ 2471510 h 6955671"/>
              <a:gd name="connsiteX30" fmla="*/ 1220582 w 7438480"/>
              <a:gd name="connsiteY30" fmla="*/ 2233384 h 6955671"/>
              <a:gd name="connsiteX31" fmla="*/ 1308690 w 7438480"/>
              <a:gd name="connsiteY31" fmla="*/ 2073841 h 6955671"/>
              <a:gd name="connsiteX32" fmla="*/ 1208678 w 7438480"/>
              <a:gd name="connsiteY32" fmla="*/ 1890485 h 6955671"/>
              <a:gd name="connsiteX33" fmla="*/ 1111047 w 7438480"/>
              <a:gd name="connsiteY33" fmla="*/ 1707129 h 6955671"/>
              <a:gd name="connsiteX34" fmla="*/ 1227728 w 7438480"/>
              <a:gd name="connsiteY34" fmla="*/ 1519010 h 6955671"/>
              <a:gd name="connsiteX35" fmla="*/ 1134859 w 7438480"/>
              <a:gd name="connsiteY35" fmla="*/ 1171348 h 6955671"/>
              <a:gd name="connsiteX36" fmla="*/ 1106285 w 7438480"/>
              <a:gd name="connsiteY36" fmla="*/ 949891 h 6955671"/>
              <a:gd name="connsiteX37" fmla="*/ 844347 w 7438480"/>
              <a:gd name="connsiteY37" fmla="*/ 811779 h 6955671"/>
              <a:gd name="connsiteX38" fmla="*/ 399052 w 7438480"/>
              <a:gd name="connsiteY38" fmla="*/ 361723 h 6955671"/>
              <a:gd name="connsiteX39" fmla="*/ 465727 w 7438480"/>
              <a:gd name="connsiteY39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415051 w 7438480"/>
              <a:gd name="connsiteY27" fmla="*/ 2830284 h 6955671"/>
              <a:gd name="connsiteX28" fmla="*/ 1370602 w 7438480"/>
              <a:gd name="connsiteY28" fmla="*/ 2662010 h 6955671"/>
              <a:gd name="connsiteX29" fmla="*/ 1246777 w 7438480"/>
              <a:gd name="connsiteY29" fmla="*/ 2471510 h 6955671"/>
              <a:gd name="connsiteX30" fmla="*/ 1220582 w 7438480"/>
              <a:gd name="connsiteY30" fmla="*/ 2233384 h 6955671"/>
              <a:gd name="connsiteX31" fmla="*/ 1308690 w 7438480"/>
              <a:gd name="connsiteY31" fmla="*/ 2073841 h 6955671"/>
              <a:gd name="connsiteX32" fmla="*/ 1208678 w 7438480"/>
              <a:gd name="connsiteY32" fmla="*/ 1890485 h 6955671"/>
              <a:gd name="connsiteX33" fmla="*/ 1111047 w 7438480"/>
              <a:gd name="connsiteY33" fmla="*/ 1707129 h 6955671"/>
              <a:gd name="connsiteX34" fmla="*/ 1227728 w 7438480"/>
              <a:gd name="connsiteY34" fmla="*/ 1519010 h 6955671"/>
              <a:gd name="connsiteX35" fmla="*/ 1134859 w 7438480"/>
              <a:gd name="connsiteY35" fmla="*/ 1171348 h 6955671"/>
              <a:gd name="connsiteX36" fmla="*/ 1106285 w 7438480"/>
              <a:gd name="connsiteY36" fmla="*/ 949891 h 6955671"/>
              <a:gd name="connsiteX37" fmla="*/ 844347 w 7438480"/>
              <a:gd name="connsiteY37" fmla="*/ 811779 h 6955671"/>
              <a:gd name="connsiteX38" fmla="*/ 399052 w 7438480"/>
              <a:gd name="connsiteY38" fmla="*/ 361723 h 6955671"/>
              <a:gd name="connsiteX39" fmla="*/ 465727 w 7438480"/>
              <a:gd name="connsiteY39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415051 w 7438480"/>
              <a:gd name="connsiteY27" fmla="*/ 2830284 h 6955671"/>
              <a:gd name="connsiteX28" fmla="*/ 1370602 w 7438480"/>
              <a:gd name="connsiteY28" fmla="*/ 2662010 h 6955671"/>
              <a:gd name="connsiteX29" fmla="*/ 1246777 w 7438480"/>
              <a:gd name="connsiteY29" fmla="*/ 2471510 h 6955671"/>
              <a:gd name="connsiteX30" fmla="*/ 1220582 w 7438480"/>
              <a:gd name="connsiteY30" fmla="*/ 2233384 h 6955671"/>
              <a:gd name="connsiteX31" fmla="*/ 1308690 w 7438480"/>
              <a:gd name="connsiteY31" fmla="*/ 2073841 h 6955671"/>
              <a:gd name="connsiteX32" fmla="*/ 1208678 w 7438480"/>
              <a:gd name="connsiteY32" fmla="*/ 1890485 h 6955671"/>
              <a:gd name="connsiteX33" fmla="*/ 1111047 w 7438480"/>
              <a:gd name="connsiteY33" fmla="*/ 1707129 h 6955671"/>
              <a:gd name="connsiteX34" fmla="*/ 1227728 w 7438480"/>
              <a:gd name="connsiteY34" fmla="*/ 1519010 h 6955671"/>
              <a:gd name="connsiteX35" fmla="*/ 1134859 w 7438480"/>
              <a:gd name="connsiteY35" fmla="*/ 1171348 h 6955671"/>
              <a:gd name="connsiteX36" fmla="*/ 1106285 w 7438480"/>
              <a:gd name="connsiteY36" fmla="*/ 949891 h 6955671"/>
              <a:gd name="connsiteX37" fmla="*/ 844347 w 7438480"/>
              <a:gd name="connsiteY37" fmla="*/ 811779 h 6955671"/>
              <a:gd name="connsiteX38" fmla="*/ 399052 w 7438480"/>
              <a:gd name="connsiteY38" fmla="*/ 361723 h 6955671"/>
              <a:gd name="connsiteX39" fmla="*/ 465727 w 7438480"/>
              <a:gd name="connsiteY39" fmla="*/ 14060 h 6955671"/>
              <a:gd name="connsiteX0" fmla="*/ 456802 w 7429555"/>
              <a:gd name="connsiteY0" fmla="*/ 14060 h 6955671"/>
              <a:gd name="connsiteX1" fmla="*/ 4555727 w 7429555"/>
              <a:gd name="connsiteY1" fmla="*/ 0 h 6955671"/>
              <a:gd name="connsiteX2" fmla="*/ 4556633 w 7429555"/>
              <a:gd name="connsiteY2" fmla="*/ 699405 h 6955671"/>
              <a:gd name="connsiteX3" fmla="*/ 4803376 w 7429555"/>
              <a:gd name="connsiteY3" fmla="*/ 1381577 h 6955671"/>
              <a:gd name="connsiteX4" fmla="*/ 4832405 w 7429555"/>
              <a:gd name="connsiteY4" fmla="*/ 2034720 h 6955671"/>
              <a:gd name="connsiteX5" fmla="*/ 4759833 w 7429555"/>
              <a:gd name="connsiteY5" fmla="*/ 2586263 h 6955671"/>
              <a:gd name="connsiteX6" fmla="*/ 4861433 w 7429555"/>
              <a:gd name="connsiteY6" fmla="*/ 3123291 h 6955671"/>
              <a:gd name="connsiteX7" fmla="*/ 5224290 w 7429555"/>
              <a:gd name="connsiteY7" fmla="*/ 3457120 h 6955671"/>
              <a:gd name="connsiteX8" fmla="*/ 5616176 w 7429555"/>
              <a:gd name="connsiteY8" fmla="*/ 3587748 h 6955671"/>
              <a:gd name="connsiteX9" fmla="*/ 5979033 w 7429555"/>
              <a:gd name="connsiteY9" fmla="*/ 3457120 h 6955671"/>
              <a:gd name="connsiteX10" fmla="*/ 6472519 w 7429555"/>
              <a:gd name="connsiteY10" fmla="*/ 3761919 h 6955671"/>
              <a:gd name="connsiteX11" fmla="*/ 7241776 w 7429555"/>
              <a:gd name="connsiteY11" fmla="*/ 4211863 h 6955671"/>
              <a:gd name="connsiteX12" fmla="*/ 7429555 w 7429555"/>
              <a:gd name="connsiteY12" fmla="*/ 4851399 h 6955671"/>
              <a:gd name="connsiteX13" fmla="*/ 6225776 w 7429555"/>
              <a:gd name="connsiteY13" fmla="*/ 5126264 h 6955671"/>
              <a:gd name="connsiteX14" fmla="*/ 4861433 w 7429555"/>
              <a:gd name="connsiteY14" fmla="*/ 5648777 h 6955671"/>
              <a:gd name="connsiteX15" fmla="*/ 4643719 w 7429555"/>
              <a:gd name="connsiteY15" fmla="*/ 6316434 h 6955671"/>
              <a:gd name="connsiteX16" fmla="*/ 4687262 w 7429555"/>
              <a:gd name="connsiteY16" fmla="*/ 6693805 h 6955671"/>
              <a:gd name="connsiteX17" fmla="*/ 3250347 w 7429555"/>
              <a:gd name="connsiteY17" fmla="*/ 6955064 h 6955671"/>
              <a:gd name="connsiteX18" fmla="*/ 2293313 w 7429555"/>
              <a:gd name="connsiteY18" fmla="*/ 6506028 h 6955671"/>
              <a:gd name="connsiteX19" fmla="*/ 1209277 w 7429555"/>
              <a:gd name="connsiteY19" fmla="*/ 6386285 h 6955671"/>
              <a:gd name="connsiteX20" fmla="*/ 904477 w 7429555"/>
              <a:gd name="connsiteY20" fmla="*/ 5538560 h 6955671"/>
              <a:gd name="connsiteX21" fmla="*/ 285352 w 7429555"/>
              <a:gd name="connsiteY21" fmla="*/ 5109935 h 6955671"/>
              <a:gd name="connsiteX22" fmla="*/ 199627 w 7429555"/>
              <a:gd name="connsiteY22" fmla="*/ 4338410 h 6955671"/>
              <a:gd name="connsiteX23" fmla="*/ 9127 w 7429555"/>
              <a:gd name="connsiteY23" fmla="*/ 3709760 h 6955671"/>
              <a:gd name="connsiteX24" fmla="*/ 561577 w 7429555"/>
              <a:gd name="connsiteY24" fmla="*/ 3614510 h 6955671"/>
              <a:gd name="connsiteX25" fmla="*/ 1085452 w 7429555"/>
              <a:gd name="connsiteY25" fmla="*/ 3300185 h 6955671"/>
              <a:gd name="connsiteX26" fmla="*/ 1333103 w 7429555"/>
              <a:gd name="connsiteY26" fmla="*/ 3090635 h 6955671"/>
              <a:gd name="connsiteX27" fmla="*/ 1406126 w 7429555"/>
              <a:gd name="connsiteY27" fmla="*/ 2830284 h 6955671"/>
              <a:gd name="connsiteX28" fmla="*/ 1361677 w 7429555"/>
              <a:gd name="connsiteY28" fmla="*/ 2662010 h 6955671"/>
              <a:gd name="connsiteX29" fmla="*/ 1237852 w 7429555"/>
              <a:gd name="connsiteY29" fmla="*/ 2471510 h 6955671"/>
              <a:gd name="connsiteX30" fmla="*/ 1211657 w 7429555"/>
              <a:gd name="connsiteY30" fmla="*/ 2233384 h 6955671"/>
              <a:gd name="connsiteX31" fmla="*/ 1299765 w 7429555"/>
              <a:gd name="connsiteY31" fmla="*/ 2073841 h 6955671"/>
              <a:gd name="connsiteX32" fmla="*/ 1199753 w 7429555"/>
              <a:gd name="connsiteY32" fmla="*/ 1890485 h 6955671"/>
              <a:gd name="connsiteX33" fmla="*/ 1102122 w 7429555"/>
              <a:gd name="connsiteY33" fmla="*/ 1707129 h 6955671"/>
              <a:gd name="connsiteX34" fmla="*/ 1218803 w 7429555"/>
              <a:gd name="connsiteY34" fmla="*/ 1519010 h 6955671"/>
              <a:gd name="connsiteX35" fmla="*/ 1125934 w 7429555"/>
              <a:gd name="connsiteY35" fmla="*/ 1171348 h 6955671"/>
              <a:gd name="connsiteX36" fmla="*/ 1097360 w 7429555"/>
              <a:gd name="connsiteY36" fmla="*/ 949891 h 6955671"/>
              <a:gd name="connsiteX37" fmla="*/ 835422 w 7429555"/>
              <a:gd name="connsiteY37" fmla="*/ 811779 h 6955671"/>
              <a:gd name="connsiteX38" fmla="*/ 390127 w 7429555"/>
              <a:gd name="connsiteY38" fmla="*/ 361723 h 6955671"/>
              <a:gd name="connsiteX39" fmla="*/ 456802 w 7429555"/>
              <a:gd name="connsiteY39" fmla="*/ 14060 h 6955671"/>
              <a:gd name="connsiteX0" fmla="*/ 456802 w 7429555"/>
              <a:gd name="connsiteY0" fmla="*/ 14060 h 6955671"/>
              <a:gd name="connsiteX1" fmla="*/ 4555727 w 7429555"/>
              <a:gd name="connsiteY1" fmla="*/ 0 h 6955671"/>
              <a:gd name="connsiteX2" fmla="*/ 4556633 w 7429555"/>
              <a:gd name="connsiteY2" fmla="*/ 699405 h 6955671"/>
              <a:gd name="connsiteX3" fmla="*/ 4803376 w 7429555"/>
              <a:gd name="connsiteY3" fmla="*/ 1381577 h 6955671"/>
              <a:gd name="connsiteX4" fmla="*/ 4832405 w 7429555"/>
              <a:gd name="connsiteY4" fmla="*/ 2034720 h 6955671"/>
              <a:gd name="connsiteX5" fmla="*/ 4759833 w 7429555"/>
              <a:gd name="connsiteY5" fmla="*/ 2586263 h 6955671"/>
              <a:gd name="connsiteX6" fmla="*/ 4861433 w 7429555"/>
              <a:gd name="connsiteY6" fmla="*/ 3123291 h 6955671"/>
              <a:gd name="connsiteX7" fmla="*/ 5224290 w 7429555"/>
              <a:gd name="connsiteY7" fmla="*/ 3457120 h 6955671"/>
              <a:gd name="connsiteX8" fmla="*/ 5616176 w 7429555"/>
              <a:gd name="connsiteY8" fmla="*/ 3587748 h 6955671"/>
              <a:gd name="connsiteX9" fmla="*/ 5979033 w 7429555"/>
              <a:gd name="connsiteY9" fmla="*/ 3457120 h 6955671"/>
              <a:gd name="connsiteX10" fmla="*/ 6472519 w 7429555"/>
              <a:gd name="connsiteY10" fmla="*/ 3761919 h 6955671"/>
              <a:gd name="connsiteX11" fmla="*/ 7241776 w 7429555"/>
              <a:gd name="connsiteY11" fmla="*/ 4211863 h 6955671"/>
              <a:gd name="connsiteX12" fmla="*/ 7429555 w 7429555"/>
              <a:gd name="connsiteY12" fmla="*/ 4851399 h 6955671"/>
              <a:gd name="connsiteX13" fmla="*/ 6225776 w 7429555"/>
              <a:gd name="connsiteY13" fmla="*/ 5126264 h 6955671"/>
              <a:gd name="connsiteX14" fmla="*/ 4861433 w 7429555"/>
              <a:gd name="connsiteY14" fmla="*/ 5648777 h 6955671"/>
              <a:gd name="connsiteX15" fmla="*/ 4643719 w 7429555"/>
              <a:gd name="connsiteY15" fmla="*/ 6316434 h 6955671"/>
              <a:gd name="connsiteX16" fmla="*/ 4687262 w 7429555"/>
              <a:gd name="connsiteY16" fmla="*/ 6693805 h 6955671"/>
              <a:gd name="connsiteX17" fmla="*/ 3250347 w 7429555"/>
              <a:gd name="connsiteY17" fmla="*/ 6955064 h 6955671"/>
              <a:gd name="connsiteX18" fmla="*/ 2293313 w 7429555"/>
              <a:gd name="connsiteY18" fmla="*/ 6506028 h 6955671"/>
              <a:gd name="connsiteX19" fmla="*/ 1209277 w 7429555"/>
              <a:gd name="connsiteY19" fmla="*/ 6386285 h 6955671"/>
              <a:gd name="connsiteX20" fmla="*/ 904477 w 7429555"/>
              <a:gd name="connsiteY20" fmla="*/ 5538560 h 6955671"/>
              <a:gd name="connsiteX21" fmla="*/ 285352 w 7429555"/>
              <a:gd name="connsiteY21" fmla="*/ 5109935 h 6955671"/>
              <a:gd name="connsiteX22" fmla="*/ 199627 w 7429555"/>
              <a:gd name="connsiteY22" fmla="*/ 4338410 h 6955671"/>
              <a:gd name="connsiteX23" fmla="*/ 9127 w 7429555"/>
              <a:gd name="connsiteY23" fmla="*/ 3709760 h 6955671"/>
              <a:gd name="connsiteX24" fmla="*/ 561577 w 7429555"/>
              <a:gd name="connsiteY24" fmla="*/ 3614510 h 6955671"/>
              <a:gd name="connsiteX25" fmla="*/ 1085452 w 7429555"/>
              <a:gd name="connsiteY25" fmla="*/ 3300185 h 6955671"/>
              <a:gd name="connsiteX26" fmla="*/ 1333103 w 7429555"/>
              <a:gd name="connsiteY26" fmla="*/ 3090635 h 6955671"/>
              <a:gd name="connsiteX27" fmla="*/ 1406126 w 7429555"/>
              <a:gd name="connsiteY27" fmla="*/ 2830284 h 6955671"/>
              <a:gd name="connsiteX28" fmla="*/ 1361677 w 7429555"/>
              <a:gd name="connsiteY28" fmla="*/ 2662010 h 6955671"/>
              <a:gd name="connsiteX29" fmla="*/ 1237852 w 7429555"/>
              <a:gd name="connsiteY29" fmla="*/ 2471510 h 6955671"/>
              <a:gd name="connsiteX30" fmla="*/ 1211657 w 7429555"/>
              <a:gd name="connsiteY30" fmla="*/ 2233384 h 6955671"/>
              <a:gd name="connsiteX31" fmla="*/ 1299765 w 7429555"/>
              <a:gd name="connsiteY31" fmla="*/ 2073841 h 6955671"/>
              <a:gd name="connsiteX32" fmla="*/ 1199753 w 7429555"/>
              <a:gd name="connsiteY32" fmla="*/ 1890485 h 6955671"/>
              <a:gd name="connsiteX33" fmla="*/ 1102122 w 7429555"/>
              <a:gd name="connsiteY33" fmla="*/ 1707129 h 6955671"/>
              <a:gd name="connsiteX34" fmla="*/ 1218803 w 7429555"/>
              <a:gd name="connsiteY34" fmla="*/ 1519010 h 6955671"/>
              <a:gd name="connsiteX35" fmla="*/ 1125934 w 7429555"/>
              <a:gd name="connsiteY35" fmla="*/ 1171348 h 6955671"/>
              <a:gd name="connsiteX36" fmla="*/ 1097360 w 7429555"/>
              <a:gd name="connsiteY36" fmla="*/ 949891 h 6955671"/>
              <a:gd name="connsiteX37" fmla="*/ 835422 w 7429555"/>
              <a:gd name="connsiteY37" fmla="*/ 811779 h 6955671"/>
              <a:gd name="connsiteX38" fmla="*/ 390127 w 7429555"/>
              <a:gd name="connsiteY38" fmla="*/ 361723 h 6955671"/>
              <a:gd name="connsiteX39" fmla="*/ 456802 w 7429555"/>
              <a:gd name="connsiteY39" fmla="*/ 14060 h 6955671"/>
              <a:gd name="connsiteX0" fmla="*/ 448681 w 7421434"/>
              <a:gd name="connsiteY0" fmla="*/ 14060 h 6955671"/>
              <a:gd name="connsiteX1" fmla="*/ 4547606 w 7421434"/>
              <a:gd name="connsiteY1" fmla="*/ 0 h 6955671"/>
              <a:gd name="connsiteX2" fmla="*/ 4548512 w 7421434"/>
              <a:gd name="connsiteY2" fmla="*/ 699405 h 6955671"/>
              <a:gd name="connsiteX3" fmla="*/ 4795255 w 7421434"/>
              <a:gd name="connsiteY3" fmla="*/ 1381577 h 6955671"/>
              <a:gd name="connsiteX4" fmla="*/ 4824284 w 7421434"/>
              <a:gd name="connsiteY4" fmla="*/ 2034720 h 6955671"/>
              <a:gd name="connsiteX5" fmla="*/ 4751712 w 7421434"/>
              <a:gd name="connsiteY5" fmla="*/ 2586263 h 6955671"/>
              <a:gd name="connsiteX6" fmla="*/ 4853312 w 7421434"/>
              <a:gd name="connsiteY6" fmla="*/ 3123291 h 6955671"/>
              <a:gd name="connsiteX7" fmla="*/ 5216169 w 7421434"/>
              <a:gd name="connsiteY7" fmla="*/ 3457120 h 6955671"/>
              <a:gd name="connsiteX8" fmla="*/ 5608055 w 7421434"/>
              <a:gd name="connsiteY8" fmla="*/ 3587748 h 6955671"/>
              <a:gd name="connsiteX9" fmla="*/ 5970912 w 7421434"/>
              <a:gd name="connsiteY9" fmla="*/ 3457120 h 6955671"/>
              <a:gd name="connsiteX10" fmla="*/ 6464398 w 7421434"/>
              <a:gd name="connsiteY10" fmla="*/ 3761919 h 6955671"/>
              <a:gd name="connsiteX11" fmla="*/ 7233655 w 7421434"/>
              <a:gd name="connsiteY11" fmla="*/ 4211863 h 6955671"/>
              <a:gd name="connsiteX12" fmla="*/ 7421434 w 7421434"/>
              <a:gd name="connsiteY12" fmla="*/ 4851399 h 6955671"/>
              <a:gd name="connsiteX13" fmla="*/ 6217655 w 7421434"/>
              <a:gd name="connsiteY13" fmla="*/ 5126264 h 6955671"/>
              <a:gd name="connsiteX14" fmla="*/ 4853312 w 7421434"/>
              <a:gd name="connsiteY14" fmla="*/ 5648777 h 6955671"/>
              <a:gd name="connsiteX15" fmla="*/ 4635598 w 7421434"/>
              <a:gd name="connsiteY15" fmla="*/ 6316434 h 6955671"/>
              <a:gd name="connsiteX16" fmla="*/ 4679141 w 7421434"/>
              <a:gd name="connsiteY16" fmla="*/ 6693805 h 6955671"/>
              <a:gd name="connsiteX17" fmla="*/ 3242226 w 7421434"/>
              <a:gd name="connsiteY17" fmla="*/ 6955064 h 6955671"/>
              <a:gd name="connsiteX18" fmla="*/ 2285192 w 7421434"/>
              <a:gd name="connsiteY18" fmla="*/ 6506028 h 6955671"/>
              <a:gd name="connsiteX19" fmla="*/ 1201156 w 7421434"/>
              <a:gd name="connsiteY19" fmla="*/ 6386285 h 6955671"/>
              <a:gd name="connsiteX20" fmla="*/ 896356 w 7421434"/>
              <a:gd name="connsiteY20" fmla="*/ 5538560 h 6955671"/>
              <a:gd name="connsiteX21" fmla="*/ 277231 w 7421434"/>
              <a:gd name="connsiteY21" fmla="*/ 5109935 h 6955671"/>
              <a:gd name="connsiteX22" fmla="*/ 191506 w 7421434"/>
              <a:gd name="connsiteY22" fmla="*/ 4338410 h 6955671"/>
              <a:gd name="connsiteX23" fmla="*/ 1006 w 7421434"/>
              <a:gd name="connsiteY23" fmla="*/ 3709760 h 6955671"/>
              <a:gd name="connsiteX24" fmla="*/ 553456 w 7421434"/>
              <a:gd name="connsiteY24" fmla="*/ 3614510 h 6955671"/>
              <a:gd name="connsiteX25" fmla="*/ 1077331 w 7421434"/>
              <a:gd name="connsiteY25" fmla="*/ 3300185 h 6955671"/>
              <a:gd name="connsiteX26" fmla="*/ 1324982 w 7421434"/>
              <a:gd name="connsiteY26" fmla="*/ 3090635 h 6955671"/>
              <a:gd name="connsiteX27" fmla="*/ 1398005 w 7421434"/>
              <a:gd name="connsiteY27" fmla="*/ 2830284 h 6955671"/>
              <a:gd name="connsiteX28" fmla="*/ 1353556 w 7421434"/>
              <a:gd name="connsiteY28" fmla="*/ 2662010 h 6955671"/>
              <a:gd name="connsiteX29" fmla="*/ 1229731 w 7421434"/>
              <a:gd name="connsiteY29" fmla="*/ 2471510 h 6955671"/>
              <a:gd name="connsiteX30" fmla="*/ 1203536 w 7421434"/>
              <a:gd name="connsiteY30" fmla="*/ 2233384 h 6955671"/>
              <a:gd name="connsiteX31" fmla="*/ 1291644 w 7421434"/>
              <a:gd name="connsiteY31" fmla="*/ 2073841 h 6955671"/>
              <a:gd name="connsiteX32" fmla="*/ 1191632 w 7421434"/>
              <a:gd name="connsiteY32" fmla="*/ 1890485 h 6955671"/>
              <a:gd name="connsiteX33" fmla="*/ 1094001 w 7421434"/>
              <a:gd name="connsiteY33" fmla="*/ 1707129 h 6955671"/>
              <a:gd name="connsiteX34" fmla="*/ 1210682 w 7421434"/>
              <a:gd name="connsiteY34" fmla="*/ 1519010 h 6955671"/>
              <a:gd name="connsiteX35" fmla="*/ 1117813 w 7421434"/>
              <a:gd name="connsiteY35" fmla="*/ 1171348 h 6955671"/>
              <a:gd name="connsiteX36" fmla="*/ 1089239 w 7421434"/>
              <a:gd name="connsiteY36" fmla="*/ 949891 h 6955671"/>
              <a:gd name="connsiteX37" fmla="*/ 827301 w 7421434"/>
              <a:gd name="connsiteY37" fmla="*/ 811779 h 6955671"/>
              <a:gd name="connsiteX38" fmla="*/ 382006 w 7421434"/>
              <a:gd name="connsiteY38" fmla="*/ 361723 h 6955671"/>
              <a:gd name="connsiteX39" fmla="*/ 448681 w 7421434"/>
              <a:gd name="connsiteY39" fmla="*/ 14060 h 6955671"/>
              <a:gd name="connsiteX0" fmla="*/ 450655 w 7423408"/>
              <a:gd name="connsiteY0" fmla="*/ 14060 h 6955671"/>
              <a:gd name="connsiteX1" fmla="*/ 4549580 w 7423408"/>
              <a:gd name="connsiteY1" fmla="*/ 0 h 6955671"/>
              <a:gd name="connsiteX2" fmla="*/ 4550486 w 7423408"/>
              <a:gd name="connsiteY2" fmla="*/ 699405 h 6955671"/>
              <a:gd name="connsiteX3" fmla="*/ 4797229 w 7423408"/>
              <a:gd name="connsiteY3" fmla="*/ 1381577 h 6955671"/>
              <a:gd name="connsiteX4" fmla="*/ 4826258 w 7423408"/>
              <a:gd name="connsiteY4" fmla="*/ 2034720 h 6955671"/>
              <a:gd name="connsiteX5" fmla="*/ 4753686 w 7423408"/>
              <a:gd name="connsiteY5" fmla="*/ 2586263 h 6955671"/>
              <a:gd name="connsiteX6" fmla="*/ 4855286 w 7423408"/>
              <a:gd name="connsiteY6" fmla="*/ 3123291 h 6955671"/>
              <a:gd name="connsiteX7" fmla="*/ 5218143 w 7423408"/>
              <a:gd name="connsiteY7" fmla="*/ 3457120 h 6955671"/>
              <a:gd name="connsiteX8" fmla="*/ 5610029 w 7423408"/>
              <a:gd name="connsiteY8" fmla="*/ 3587748 h 6955671"/>
              <a:gd name="connsiteX9" fmla="*/ 5972886 w 7423408"/>
              <a:gd name="connsiteY9" fmla="*/ 3457120 h 6955671"/>
              <a:gd name="connsiteX10" fmla="*/ 6466372 w 7423408"/>
              <a:gd name="connsiteY10" fmla="*/ 3761919 h 6955671"/>
              <a:gd name="connsiteX11" fmla="*/ 7235629 w 7423408"/>
              <a:gd name="connsiteY11" fmla="*/ 4211863 h 6955671"/>
              <a:gd name="connsiteX12" fmla="*/ 7423408 w 7423408"/>
              <a:gd name="connsiteY12" fmla="*/ 4851399 h 6955671"/>
              <a:gd name="connsiteX13" fmla="*/ 6219629 w 7423408"/>
              <a:gd name="connsiteY13" fmla="*/ 5126264 h 6955671"/>
              <a:gd name="connsiteX14" fmla="*/ 4855286 w 7423408"/>
              <a:gd name="connsiteY14" fmla="*/ 5648777 h 6955671"/>
              <a:gd name="connsiteX15" fmla="*/ 4637572 w 7423408"/>
              <a:gd name="connsiteY15" fmla="*/ 6316434 h 6955671"/>
              <a:gd name="connsiteX16" fmla="*/ 4681115 w 7423408"/>
              <a:gd name="connsiteY16" fmla="*/ 6693805 h 6955671"/>
              <a:gd name="connsiteX17" fmla="*/ 3244200 w 7423408"/>
              <a:gd name="connsiteY17" fmla="*/ 6955064 h 6955671"/>
              <a:gd name="connsiteX18" fmla="*/ 2287166 w 7423408"/>
              <a:gd name="connsiteY18" fmla="*/ 6506028 h 6955671"/>
              <a:gd name="connsiteX19" fmla="*/ 1203130 w 7423408"/>
              <a:gd name="connsiteY19" fmla="*/ 6386285 h 6955671"/>
              <a:gd name="connsiteX20" fmla="*/ 898330 w 7423408"/>
              <a:gd name="connsiteY20" fmla="*/ 5538560 h 6955671"/>
              <a:gd name="connsiteX21" fmla="*/ 279205 w 7423408"/>
              <a:gd name="connsiteY21" fmla="*/ 5109935 h 6955671"/>
              <a:gd name="connsiteX22" fmla="*/ 193480 w 7423408"/>
              <a:gd name="connsiteY22" fmla="*/ 4338410 h 6955671"/>
              <a:gd name="connsiteX23" fmla="*/ 2980 w 7423408"/>
              <a:gd name="connsiteY23" fmla="*/ 3709760 h 6955671"/>
              <a:gd name="connsiteX24" fmla="*/ 555430 w 7423408"/>
              <a:gd name="connsiteY24" fmla="*/ 3614510 h 6955671"/>
              <a:gd name="connsiteX25" fmla="*/ 1079305 w 7423408"/>
              <a:gd name="connsiteY25" fmla="*/ 3300185 h 6955671"/>
              <a:gd name="connsiteX26" fmla="*/ 1326956 w 7423408"/>
              <a:gd name="connsiteY26" fmla="*/ 3090635 h 6955671"/>
              <a:gd name="connsiteX27" fmla="*/ 1399979 w 7423408"/>
              <a:gd name="connsiteY27" fmla="*/ 2830284 h 6955671"/>
              <a:gd name="connsiteX28" fmla="*/ 1355530 w 7423408"/>
              <a:gd name="connsiteY28" fmla="*/ 2662010 h 6955671"/>
              <a:gd name="connsiteX29" fmla="*/ 1231705 w 7423408"/>
              <a:gd name="connsiteY29" fmla="*/ 2471510 h 6955671"/>
              <a:gd name="connsiteX30" fmla="*/ 1205510 w 7423408"/>
              <a:gd name="connsiteY30" fmla="*/ 2233384 h 6955671"/>
              <a:gd name="connsiteX31" fmla="*/ 1293618 w 7423408"/>
              <a:gd name="connsiteY31" fmla="*/ 2073841 h 6955671"/>
              <a:gd name="connsiteX32" fmla="*/ 1193606 w 7423408"/>
              <a:gd name="connsiteY32" fmla="*/ 1890485 h 6955671"/>
              <a:gd name="connsiteX33" fmla="*/ 1095975 w 7423408"/>
              <a:gd name="connsiteY33" fmla="*/ 1707129 h 6955671"/>
              <a:gd name="connsiteX34" fmla="*/ 1212656 w 7423408"/>
              <a:gd name="connsiteY34" fmla="*/ 1519010 h 6955671"/>
              <a:gd name="connsiteX35" fmla="*/ 1119787 w 7423408"/>
              <a:gd name="connsiteY35" fmla="*/ 1171348 h 6955671"/>
              <a:gd name="connsiteX36" fmla="*/ 1091213 w 7423408"/>
              <a:gd name="connsiteY36" fmla="*/ 949891 h 6955671"/>
              <a:gd name="connsiteX37" fmla="*/ 829275 w 7423408"/>
              <a:gd name="connsiteY37" fmla="*/ 811779 h 6955671"/>
              <a:gd name="connsiteX38" fmla="*/ 383980 w 7423408"/>
              <a:gd name="connsiteY38" fmla="*/ 361723 h 6955671"/>
              <a:gd name="connsiteX39" fmla="*/ 450655 w 7423408"/>
              <a:gd name="connsiteY39" fmla="*/ 14060 h 6955671"/>
              <a:gd name="connsiteX0" fmla="*/ 450655 w 7423408"/>
              <a:gd name="connsiteY0" fmla="*/ 0 h 6941611"/>
              <a:gd name="connsiteX1" fmla="*/ 5420437 w 7423408"/>
              <a:gd name="connsiteY1" fmla="*/ 454 h 6941611"/>
              <a:gd name="connsiteX2" fmla="*/ 4550486 w 7423408"/>
              <a:gd name="connsiteY2" fmla="*/ 685345 h 6941611"/>
              <a:gd name="connsiteX3" fmla="*/ 4797229 w 7423408"/>
              <a:gd name="connsiteY3" fmla="*/ 1367517 h 6941611"/>
              <a:gd name="connsiteX4" fmla="*/ 4826258 w 7423408"/>
              <a:gd name="connsiteY4" fmla="*/ 2020660 h 6941611"/>
              <a:gd name="connsiteX5" fmla="*/ 4753686 w 7423408"/>
              <a:gd name="connsiteY5" fmla="*/ 2572203 h 6941611"/>
              <a:gd name="connsiteX6" fmla="*/ 4855286 w 7423408"/>
              <a:gd name="connsiteY6" fmla="*/ 3109231 h 6941611"/>
              <a:gd name="connsiteX7" fmla="*/ 5218143 w 7423408"/>
              <a:gd name="connsiteY7" fmla="*/ 3443060 h 6941611"/>
              <a:gd name="connsiteX8" fmla="*/ 5610029 w 7423408"/>
              <a:gd name="connsiteY8" fmla="*/ 3573688 h 6941611"/>
              <a:gd name="connsiteX9" fmla="*/ 5972886 w 7423408"/>
              <a:gd name="connsiteY9" fmla="*/ 3443060 h 6941611"/>
              <a:gd name="connsiteX10" fmla="*/ 6466372 w 7423408"/>
              <a:gd name="connsiteY10" fmla="*/ 3747859 h 6941611"/>
              <a:gd name="connsiteX11" fmla="*/ 7235629 w 7423408"/>
              <a:gd name="connsiteY11" fmla="*/ 4197803 h 6941611"/>
              <a:gd name="connsiteX12" fmla="*/ 7423408 w 7423408"/>
              <a:gd name="connsiteY12" fmla="*/ 4837339 h 6941611"/>
              <a:gd name="connsiteX13" fmla="*/ 6219629 w 7423408"/>
              <a:gd name="connsiteY13" fmla="*/ 5112204 h 6941611"/>
              <a:gd name="connsiteX14" fmla="*/ 4855286 w 7423408"/>
              <a:gd name="connsiteY14" fmla="*/ 5634717 h 6941611"/>
              <a:gd name="connsiteX15" fmla="*/ 4637572 w 7423408"/>
              <a:gd name="connsiteY15" fmla="*/ 6302374 h 6941611"/>
              <a:gd name="connsiteX16" fmla="*/ 4681115 w 7423408"/>
              <a:gd name="connsiteY16" fmla="*/ 6679745 h 6941611"/>
              <a:gd name="connsiteX17" fmla="*/ 3244200 w 7423408"/>
              <a:gd name="connsiteY17" fmla="*/ 6941004 h 6941611"/>
              <a:gd name="connsiteX18" fmla="*/ 2287166 w 7423408"/>
              <a:gd name="connsiteY18" fmla="*/ 6491968 h 6941611"/>
              <a:gd name="connsiteX19" fmla="*/ 1203130 w 7423408"/>
              <a:gd name="connsiteY19" fmla="*/ 6372225 h 6941611"/>
              <a:gd name="connsiteX20" fmla="*/ 898330 w 7423408"/>
              <a:gd name="connsiteY20" fmla="*/ 5524500 h 6941611"/>
              <a:gd name="connsiteX21" fmla="*/ 279205 w 7423408"/>
              <a:gd name="connsiteY21" fmla="*/ 5095875 h 6941611"/>
              <a:gd name="connsiteX22" fmla="*/ 193480 w 7423408"/>
              <a:gd name="connsiteY22" fmla="*/ 4324350 h 6941611"/>
              <a:gd name="connsiteX23" fmla="*/ 2980 w 7423408"/>
              <a:gd name="connsiteY23" fmla="*/ 3695700 h 6941611"/>
              <a:gd name="connsiteX24" fmla="*/ 555430 w 7423408"/>
              <a:gd name="connsiteY24" fmla="*/ 3600450 h 6941611"/>
              <a:gd name="connsiteX25" fmla="*/ 1079305 w 7423408"/>
              <a:gd name="connsiteY25" fmla="*/ 3286125 h 6941611"/>
              <a:gd name="connsiteX26" fmla="*/ 1326956 w 7423408"/>
              <a:gd name="connsiteY26" fmla="*/ 3076575 h 6941611"/>
              <a:gd name="connsiteX27" fmla="*/ 1399979 w 7423408"/>
              <a:gd name="connsiteY27" fmla="*/ 2816224 h 6941611"/>
              <a:gd name="connsiteX28" fmla="*/ 1355530 w 7423408"/>
              <a:gd name="connsiteY28" fmla="*/ 2647950 h 6941611"/>
              <a:gd name="connsiteX29" fmla="*/ 1231705 w 7423408"/>
              <a:gd name="connsiteY29" fmla="*/ 2457450 h 6941611"/>
              <a:gd name="connsiteX30" fmla="*/ 1205510 w 7423408"/>
              <a:gd name="connsiteY30" fmla="*/ 2219324 h 6941611"/>
              <a:gd name="connsiteX31" fmla="*/ 1293618 w 7423408"/>
              <a:gd name="connsiteY31" fmla="*/ 2059781 h 6941611"/>
              <a:gd name="connsiteX32" fmla="*/ 1193606 w 7423408"/>
              <a:gd name="connsiteY32" fmla="*/ 1876425 h 6941611"/>
              <a:gd name="connsiteX33" fmla="*/ 1095975 w 7423408"/>
              <a:gd name="connsiteY33" fmla="*/ 1693069 h 6941611"/>
              <a:gd name="connsiteX34" fmla="*/ 1212656 w 7423408"/>
              <a:gd name="connsiteY34" fmla="*/ 1504950 h 6941611"/>
              <a:gd name="connsiteX35" fmla="*/ 1119787 w 7423408"/>
              <a:gd name="connsiteY35" fmla="*/ 1157288 h 6941611"/>
              <a:gd name="connsiteX36" fmla="*/ 1091213 w 7423408"/>
              <a:gd name="connsiteY36" fmla="*/ 935831 h 6941611"/>
              <a:gd name="connsiteX37" fmla="*/ 829275 w 7423408"/>
              <a:gd name="connsiteY37" fmla="*/ 797719 h 6941611"/>
              <a:gd name="connsiteX38" fmla="*/ 383980 w 7423408"/>
              <a:gd name="connsiteY38" fmla="*/ 347663 h 6941611"/>
              <a:gd name="connsiteX39" fmla="*/ 450655 w 7423408"/>
              <a:gd name="connsiteY39" fmla="*/ 0 h 6941611"/>
              <a:gd name="connsiteX0" fmla="*/ 450655 w 7423408"/>
              <a:gd name="connsiteY0" fmla="*/ 0 h 6941611"/>
              <a:gd name="connsiteX1" fmla="*/ 5420437 w 7423408"/>
              <a:gd name="connsiteY1" fmla="*/ 454 h 6941611"/>
              <a:gd name="connsiteX2" fmla="*/ 4768201 w 7423408"/>
              <a:gd name="connsiteY2" fmla="*/ 670830 h 6941611"/>
              <a:gd name="connsiteX3" fmla="*/ 4797229 w 7423408"/>
              <a:gd name="connsiteY3" fmla="*/ 1367517 h 6941611"/>
              <a:gd name="connsiteX4" fmla="*/ 4826258 w 7423408"/>
              <a:gd name="connsiteY4" fmla="*/ 2020660 h 6941611"/>
              <a:gd name="connsiteX5" fmla="*/ 4753686 w 7423408"/>
              <a:gd name="connsiteY5" fmla="*/ 2572203 h 6941611"/>
              <a:gd name="connsiteX6" fmla="*/ 4855286 w 7423408"/>
              <a:gd name="connsiteY6" fmla="*/ 3109231 h 6941611"/>
              <a:gd name="connsiteX7" fmla="*/ 5218143 w 7423408"/>
              <a:gd name="connsiteY7" fmla="*/ 3443060 h 6941611"/>
              <a:gd name="connsiteX8" fmla="*/ 5610029 w 7423408"/>
              <a:gd name="connsiteY8" fmla="*/ 3573688 h 6941611"/>
              <a:gd name="connsiteX9" fmla="*/ 5972886 w 7423408"/>
              <a:gd name="connsiteY9" fmla="*/ 3443060 h 6941611"/>
              <a:gd name="connsiteX10" fmla="*/ 6466372 w 7423408"/>
              <a:gd name="connsiteY10" fmla="*/ 3747859 h 6941611"/>
              <a:gd name="connsiteX11" fmla="*/ 7235629 w 7423408"/>
              <a:gd name="connsiteY11" fmla="*/ 4197803 h 6941611"/>
              <a:gd name="connsiteX12" fmla="*/ 7423408 w 7423408"/>
              <a:gd name="connsiteY12" fmla="*/ 4837339 h 6941611"/>
              <a:gd name="connsiteX13" fmla="*/ 6219629 w 7423408"/>
              <a:gd name="connsiteY13" fmla="*/ 5112204 h 6941611"/>
              <a:gd name="connsiteX14" fmla="*/ 4855286 w 7423408"/>
              <a:gd name="connsiteY14" fmla="*/ 5634717 h 6941611"/>
              <a:gd name="connsiteX15" fmla="*/ 4637572 w 7423408"/>
              <a:gd name="connsiteY15" fmla="*/ 6302374 h 6941611"/>
              <a:gd name="connsiteX16" fmla="*/ 4681115 w 7423408"/>
              <a:gd name="connsiteY16" fmla="*/ 6679745 h 6941611"/>
              <a:gd name="connsiteX17" fmla="*/ 3244200 w 7423408"/>
              <a:gd name="connsiteY17" fmla="*/ 6941004 h 6941611"/>
              <a:gd name="connsiteX18" fmla="*/ 2287166 w 7423408"/>
              <a:gd name="connsiteY18" fmla="*/ 6491968 h 6941611"/>
              <a:gd name="connsiteX19" fmla="*/ 1203130 w 7423408"/>
              <a:gd name="connsiteY19" fmla="*/ 6372225 h 6941611"/>
              <a:gd name="connsiteX20" fmla="*/ 898330 w 7423408"/>
              <a:gd name="connsiteY20" fmla="*/ 5524500 h 6941611"/>
              <a:gd name="connsiteX21" fmla="*/ 279205 w 7423408"/>
              <a:gd name="connsiteY21" fmla="*/ 5095875 h 6941611"/>
              <a:gd name="connsiteX22" fmla="*/ 193480 w 7423408"/>
              <a:gd name="connsiteY22" fmla="*/ 4324350 h 6941611"/>
              <a:gd name="connsiteX23" fmla="*/ 2980 w 7423408"/>
              <a:gd name="connsiteY23" fmla="*/ 3695700 h 6941611"/>
              <a:gd name="connsiteX24" fmla="*/ 555430 w 7423408"/>
              <a:gd name="connsiteY24" fmla="*/ 3600450 h 6941611"/>
              <a:gd name="connsiteX25" fmla="*/ 1079305 w 7423408"/>
              <a:gd name="connsiteY25" fmla="*/ 3286125 h 6941611"/>
              <a:gd name="connsiteX26" fmla="*/ 1326956 w 7423408"/>
              <a:gd name="connsiteY26" fmla="*/ 3076575 h 6941611"/>
              <a:gd name="connsiteX27" fmla="*/ 1399979 w 7423408"/>
              <a:gd name="connsiteY27" fmla="*/ 2816224 h 6941611"/>
              <a:gd name="connsiteX28" fmla="*/ 1355530 w 7423408"/>
              <a:gd name="connsiteY28" fmla="*/ 2647950 h 6941611"/>
              <a:gd name="connsiteX29" fmla="*/ 1231705 w 7423408"/>
              <a:gd name="connsiteY29" fmla="*/ 2457450 h 6941611"/>
              <a:gd name="connsiteX30" fmla="*/ 1205510 w 7423408"/>
              <a:gd name="connsiteY30" fmla="*/ 2219324 h 6941611"/>
              <a:gd name="connsiteX31" fmla="*/ 1293618 w 7423408"/>
              <a:gd name="connsiteY31" fmla="*/ 2059781 h 6941611"/>
              <a:gd name="connsiteX32" fmla="*/ 1193606 w 7423408"/>
              <a:gd name="connsiteY32" fmla="*/ 1876425 h 6941611"/>
              <a:gd name="connsiteX33" fmla="*/ 1095975 w 7423408"/>
              <a:gd name="connsiteY33" fmla="*/ 1693069 h 6941611"/>
              <a:gd name="connsiteX34" fmla="*/ 1212656 w 7423408"/>
              <a:gd name="connsiteY34" fmla="*/ 1504950 h 6941611"/>
              <a:gd name="connsiteX35" fmla="*/ 1119787 w 7423408"/>
              <a:gd name="connsiteY35" fmla="*/ 1157288 h 6941611"/>
              <a:gd name="connsiteX36" fmla="*/ 1091213 w 7423408"/>
              <a:gd name="connsiteY36" fmla="*/ 935831 h 6941611"/>
              <a:gd name="connsiteX37" fmla="*/ 829275 w 7423408"/>
              <a:gd name="connsiteY37" fmla="*/ 797719 h 6941611"/>
              <a:gd name="connsiteX38" fmla="*/ 383980 w 7423408"/>
              <a:gd name="connsiteY38" fmla="*/ 347663 h 6941611"/>
              <a:gd name="connsiteX39" fmla="*/ 450655 w 7423408"/>
              <a:gd name="connsiteY39" fmla="*/ 0 h 6941611"/>
              <a:gd name="connsiteX0" fmla="*/ 450655 w 7423408"/>
              <a:gd name="connsiteY0" fmla="*/ 0 h 6941611"/>
              <a:gd name="connsiteX1" fmla="*/ 5420437 w 7423408"/>
              <a:gd name="connsiteY1" fmla="*/ 454 h 6941611"/>
              <a:gd name="connsiteX2" fmla="*/ 4768201 w 7423408"/>
              <a:gd name="connsiteY2" fmla="*/ 670830 h 6941611"/>
              <a:gd name="connsiteX3" fmla="*/ 5043972 w 7423408"/>
              <a:gd name="connsiteY3" fmla="*/ 1367517 h 6941611"/>
              <a:gd name="connsiteX4" fmla="*/ 4826258 w 7423408"/>
              <a:gd name="connsiteY4" fmla="*/ 2020660 h 6941611"/>
              <a:gd name="connsiteX5" fmla="*/ 4753686 w 7423408"/>
              <a:gd name="connsiteY5" fmla="*/ 2572203 h 6941611"/>
              <a:gd name="connsiteX6" fmla="*/ 4855286 w 7423408"/>
              <a:gd name="connsiteY6" fmla="*/ 3109231 h 6941611"/>
              <a:gd name="connsiteX7" fmla="*/ 5218143 w 7423408"/>
              <a:gd name="connsiteY7" fmla="*/ 3443060 h 6941611"/>
              <a:gd name="connsiteX8" fmla="*/ 5610029 w 7423408"/>
              <a:gd name="connsiteY8" fmla="*/ 3573688 h 6941611"/>
              <a:gd name="connsiteX9" fmla="*/ 5972886 w 7423408"/>
              <a:gd name="connsiteY9" fmla="*/ 3443060 h 6941611"/>
              <a:gd name="connsiteX10" fmla="*/ 6466372 w 7423408"/>
              <a:gd name="connsiteY10" fmla="*/ 3747859 h 6941611"/>
              <a:gd name="connsiteX11" fmla="*/ 7235629 w 7423408"/>
              <a:gd name="connsiteY11" fmla="*/ 4197803 h 6941611"/>
              <a:gd name="connsiteX12" fmla="*/ 7423408 w 7423408"/>
              <a:gd name="connsiteY12" fmla="*/ 4837339 h 6941611"/>
              <a:gd name="connsiteX13" fmla="*/ 6219629 w 7423408"/>
              <a:gd name="connsiteY13" fmla="*/ 5112204 h 6941611"/>
              <a:gd name="connsiteX14" fmla="*/ 4855286 w 7423408"/>
              <a:gd name="connsiteY14" fmla="*/ 5634717 h 6941611"/>
              <a:gd name="connsiteX15" fmla="*/ 4637572 w 7423408"/>
              <a:gd name="connsiteY15" fmla="*/ 6302374 h 6941611"/>
              <a:gd name="connsiteX16" fmla="*/ 4681115 w 7423408"/>
              <a:gd name="connsiteY16" fmla="*/ 6679745 h 6941611"/>
              <a:gd name="connsiteX17" fmla="*/ 3244200 w 7423408"/>
              <a:gd name="connsiteY17" fmla="*/ 6941004 h 6941611"/>
              <a:gd name="connsiteX18" fmla="*/ 2287166 w 7423408"/>
              <a:gd name="connsiteY18" fmla="*/ 6491968 h 6941611"/>
              <a:gd name="connsiteX19" fmla="*/ 1203130 w 7423408"/>
              <a:gd name="connsiteY19" fmla="*/ 6372225 h 6941611"/>
              <a:gd name="connsiteX20" fmla="*/ 898330 w 7423408"/>
              <a:gd name="connsiteY20" fmla="*/ 5524500 h 6941611"/>
              <a:gd name="connsiteX21" fmla="*/ 279205 w 7423408"/>
              <a:gd name="connsiteY21" fmla="*/ 5095875 h 6941611"/>
              <a:gd name="connsiteX22" fmla="*/ 193480 w 7423408"/>
              <a:gd name="connsiteY22" fmla="*/ 4324350 h 6941611"/>
              <a:gd name="connsiteX23" fmla="*/ 2980 w 7423408"/>
              <a:gd name="connsiteY23" fmla="*/ 3695700 h 6941611"/>
              <a:gd name="connsiteX24" fmla="*/ 555430 w 7423408"/>
              <a:gd name="connsiteY24" fmla="*/ 3600450 h 6941611"/>
              <a:gd name="connsiteX25" fmla="*/ 1079305 w 7423408"/>
              <a:gd name="connsiteY25" fmla="*/ 3286125 h 6941611"/>
              <a:gd name="connsiteX26" fmla="*/ 1326956 w 7423408"/>
              <a:gd name="connsiteY26" fmla="*/ 3076575 h 6941611"/>
              <a:gd name="connsiteX27" fmla="*/ 1399979 w 7423408"/>
              <a:gd name="connsiteY27" fmla="*/ 2816224 h 6941611"/>
              <a:gd name="connsiteX28" fmla="*/ 1355530 w 7423408"/>
              <a:gd name="connsiteY28" fmla="*/ 2647950 h 6941611"/>
              <a:gd name="connsiteX29" fmla="*/ 1231705 w 7423408"/>
              <a:gd name="connsiteY29" fmla="*/ 2457450 h 6941611"/>
              <a:gd name="connsiteX30" fmla="*/ 1205510 w 7423408"/>
              <a:gd name="connsiteY30" fmla="*/ 2219324 h 6941611"/>
              <a:gd name="connsiteX31" fmla="*/ 1293618 w 7423408"/>
              <a:gd name="connsiteY31" fmla="*/ 2059781 h 6941611"/>
              <a:gd name="connsiteX32" fmla="*/ 1193606 w 7423408"/>
              <a:gd name="connsiteY32" fmla="*/ 1876425 h 6941611"/>
              <a:gd name="connsiteX33" fmla="*/ 1095975 w 7423408"/>
              <a:gd name="connsiteY33" fmla="*/ 1693069 h 6941611"/>
              <a:gd name="connsiteX34" fmla="*/ 1212656 w 7423408"/>
              <a:gd name="connsiteY34" fmla="*/ 1504950 h 6941611"/>
              <a:gd name="connsiteX35" fmla="*/ 1119787 w 7423408"/>
              <a:gd name="connsiteY35" fmla="*/ 1157288 h 6941611"/>
              <a:gd name="connsiteX36" fmla="*/ 1091213 w 7423408"/>
              <a:gd name="connsiteY36" fmla="*/ 935831 h 6941611"/>
              <a:gd name="connsiteX37" fmla="*/ 829275 w 7423408"/>
              <a:gd name="connsiteY37" fmla="*/ 797719 h 6941611"/>
              <a:gd name="connsiteX38" fmla="*/ 383980 w 7423408"/>
              <a:gd name="connsiteY38" fmla="*/ 347663 h 6941611"/>
              <a:gd name="connsiteX39" fmla="*/ 450655 w 7423408"/>
              <a:gd name="connsiteY39" fmla="*/ 0 h 6941611"/>
              <a:gd name="connsiteX0" fmla="*/ 450655 w 7423408"/>
              <a:gd name="connsiteY0" fmla="*/ 0 h 6941611"/>
              <a:gd name="connsiteX1" fmla="*/ 5420437 w 7423408"/>
              <a:gd name="connsiteY1" fmla="*/ 454 h 6941611"/>
              <a:gd name="connsiteX2" fmla="*/ 4768201 w 7423408"/>
              <a:gd name="connsiteY2" fmla="*/ 670830 h 6941611"/>
              <a:gd name="connsiteX3" fmla="*/ 5043972 w 7423408"/>
              <a:gd name="connsiteY3" fmla="*/ 1367517 h 6941611"/>
              <a:gd name="connsiteX4" fmla="*/ 5014943 w 7423408"/>
              <a:gd name="connsiteY4" fmla="*/ 2151288 h 6941611"/>
              <a:gd name="connsiteX5" fmla="*/ 4753686 w 7423408"/>
              <a:gd name="connsiteY5" fmla="*/ 2572203 h 6941611"/>
              <a:gd name="connsiteX6" fmla="*/ 4855286 w 7423408"/>
              <a:gd name="connsiteY6" fmla="*/ 3109231 h 6941611"/>
              <a:gd name="connsiteX7" fmla="*/ 5218143 w 7423408"/>
              <a:gd name="connsiteY7" fmla="*/ 3443060 h 6941611"/>
              <a:gd name="connsiteX8" fmla="*/ 5610029 w 7423408"/>
              <a:gd name="connsiteY8" fmla="*/ 3573688 h 6941611"/>
              <a:gd name="connsiteX9" fmla="*/ 5972886 w 7423408"/>
              <a:gd name="connsiteY9" fmla="*/ 3443060 h 6941611"/>
              <a:gd name="connsiteX10" fmla="*/ 6466372 w 7423408"/>
              <a:gd name="connsiteY10" fmla="*/ 3747859 h 6941611"/>
              <a:gd name="connsiteX11" fmla="*/ 7235629 w 7423408"/>
              <a:gd name="connsiteY11" fmla="*/ 4197803 h 6941611"/>
              <a:gd name="connsiteX12" fmla="*/ 7423408 w 7423408"/>
              <a:gd name="connsiteY12" fmla="*/ 4837339 h 6941611"/>
              <a:gd name="connsiteX13" fmla="*/ 6219629 w 7423408"/>
              <a:gd name="connsiteY13" fmla="*/ 5112204 h 6941611"/>
              <a:gd name="connsiteX14" fmla="*/ 4855286 w 7423408"/>
              <a:gd name="connsiteY14" fmla="*/ 5634717 h 6941611"/>
              <a:gd name="connsiteX15" fmla="*/ 4637572 w 7423408"/>
              <a:gd name="connsiteY15" fmla="*/ 6302374 h 6941611"/>
              <a:gd name="connsiteX16" fmla="*/ 4681115 w 7423408"/>
              <a:gd name="connsiteY16" fmla="*/ 6679745 h 6941611"/>
              <a:gd name="connsiteX17" fmla="*/ 3244200 w 7423408"/>
              <a:gd name="connsiteY17" fmla="*/ 6941004 h 6941611"/>
              <a:gd name="connsiteX18" fmla="*/ 2287166 w 7423408"/>
              <a:gd name="connsiteY18" fmla="*/ 6491968 h 6941611"/>
              <a:gd name="connsiteX19" fmla="*/ 1203130 w 7423408"/>
              <a:gd name="connsiteY19" fmla="*/ 6372225 h 6941611"/>
              <a:gd name="connsiteX20" fmla="*/ 898330 w 7423408"/>
              <a:gd name="connsiteY20" fmla="*/ 5524500 h 6941611"/>
              <a:gd name="connsiteX21" fmla="*/ 279205 w 7423408"/>
              <a:gd name="connsiteY21" fmla="*/ 5095875 h 6941611"/>
              <a:gd name="connsiteX22" fmla="*/ 193480 w 7423408"/>
              <a:gd name="connsiteY22" fmla="*/ 4324350 h 6941611"/>
              <a:gd name="connsiteX23" fmla="*/ 2980 w 7423408"/>
              <a:gd name="connsiteY23" fmla="*/ 3695700 h 6941611"/>
              <a:gd name="connsiteX24" fmla="*/ 555430 w 7423408"/>
              <a:gd name="connsiteY24" fmla="*/ 3600450 h 6941611"/>
              <a:gd name="connsiteX25" fmla="*/ 1079305 w 7423408"/>
              <a:gd name="connsiteY25" fmla="*/ 3286125 h 6941611"/>
              <a:gd name="connsiteX26" fmla="*/ 1326956 w 7423408"/>
              <a:gd name="connsiteY26" fmla="*/ 3076575 h 6941611"/>
              <a:gd name="connsiteX27" fmla="*/ 1399979 w 7423408"/>
              <a:gd name="connsiteY27" fmla="*/ 2816224 h 6941611"/>
              <a:gd name="connsiteX28" fmla="*/ 1355530 w 7423408"/>
              <a:gd name="connsiteY28" fmla="*/ 2647950 h 6941611"/>
              <a:gd name="connsiteX29" fmla="*/ 1231705 w 7423408"/>
              <a:gd name="connsiteY29" fmla="*/ 2457450 h 6941611"/>
              <a:gd name="connsiteX30" fmla="*/ 1205510 w 7423408"/>
              <a:gd name="connsiteY30" fmla="*/ 2219324 h 6941611"/>
              <a:gd name="connsiteX31" fmla="*/ 1293618 w 7423408"/>
              <a:gd name="connsiteY31" fmla="*/ 2059781 h 6941611"/>
              <a:gd name="connsiteX32" fmla="*/ 1193606 w 7423408"/>
              <a:gd name="connsiteY32" fmla="*/ 1876425 h 6941611"/>
              <a:gd name="connsiteX33" fmla="*/ 1095975 w 7423408"/>
              <a:gd name="connsiteY33" fmla="*/ 1693069 h 6941611"/>
              <a:gd name="connsiteX34" fmla="*/ 1212656 w 7423408"/>
              <a:gd name="connsiteY34" fmla="*/ 1504950 h 6941611"/>
              <a:gd name="connsiteX35" fmla="*/ 1119787 w 7423408"/>
              <a:gd name="connsiteY35" fmla="*/ 1157288 h 6941611"/>
              <a:gd name="connsiteX36" fmla="*/ 1091213 w 7423408"/>
              <a:gd name="connsiteY36" fmla="*/ 935831 h 6941611"/>
              <a:gd name="connsiteX37" fmla="*/ 829275 w 7423408"/>
              <a:gd name="connsiteY37" fmla="*/ 797719 h 6941611"/>
              <a:gd name="connsiteX38" fmla="*/ 383980 w 7423408"/>
              <a:gd name="connsiteY38" fmla="*/ 347663 h 6941611"/>
              <a:gd name="connsiteX39" fmla="*/ 450655 w 7423408"/>
              <a:gd name="connsiteY39" fmla="*/ 0 h 6941611"/>
              <a:gd name="connsiteX0" fmla="*/ 450655 w 7423408"/>
              <a:gd name="connsiteY0" fmla="*/ 0 h 6941611"/>
              <a:gd name="connsiteX1" fmla="*/ 5420437 w 7423408"/>
              <a:gd name="connsiteY1" fmla="*/ 454 h 6941611"/>
              <a:gd name="connsiteX2" fmla="*/ 4768201 w 7423408"/>
              <a:gd name="connsiteY2" fmla="*/ 670830 h 6941611"/>
              <a:gd name="connsiteX3" fmla="*/ 5043972 w 7423408"/>
              <a:gd name="connsiteY3" fmla="*/ 1367517 h 6941611"/>
              <a:gd name="connsiteX4" fmla="*/ 5014943 w 7423408"/>
              <a:gd name="connsiteY4" fmla="*/ 2151288 h 6941611"/>
              <a:gd name="connsiteX5" fmla="*/ 4869801 w 7423408"/>
              <a:gd name="connsiteY5" fmla="*/ 2702832 h 6941611"/>
              <a:gd name="connsiteX6" fmla="*/ 4855286 w 7423408"/>
              <a:gd name="connsiteY6" fmla="*/ 3109231 h 6941611"/>
              <a:gd name="connsiteX7" fmla="*/ 5218143 w 7423408"/>
              <a:gd name="connsiteY7" fmla="*/ 3443060 h 6941611"/>
              <a:gd name="connsiteX8" fmla="*/ 5610029 w 7423408"/>
              <a:gd name="connsiteY8" fmla="*/ 3573688 h 6941611"/>
              <a:gd name="connsiteX9" fmla="*/ 5972886 w 7423408"/>
              <a:gd name="connsiteY9" fmla="*/ 3443060 h 6941611"/>
              <a:gd name="connsiteX10" fmla="*/ 6466372 w 7423408"/>
              <a:gd name="connsiteY10" fmla="*/ 3747859 h 6941611"/>
              <a:gd name="connsiteX11" fmla="*/ 7235629 w 7423408"/>
              <a:gd name="connsiteY11" fmla="*/ 4197803 h 6941611"/>
              <a:gd name="connsiteX12" fmla="*/ 7423408 w 7423408"/>
              <a:gd name="connsiteY12" fmla="*/ 4837339 h 6941611"/>
              <a:gd name="connsiteX13" fmla="*/ 6219629 w 7423408"/>
              <a:gd name="connsiteY13" fmla="*/ 5112204 h 6941611"/>
              <a:gd name="connsiteX14" fmla="*/ 4855286 w 7423408"/>
              <a:gd name="connsiteY14" fmla="*/ 5634717 h 6941611"/>
              <a:gd name="connsiteX15" fmla="*/ 4637572 w 7423408"/>
              <a:gd name="connsiteY15" fmla="*/ 6302374 h 6941611"/>
              <a:gd name="connsiteX16" fmla="*/ 4681115 w 7423408"/>
              <a:gd name="connsiteY16" fmla="*/ 6679745 h 6941611"/>
              <a:gd name="connsiteX17" fmla="*/ 3244200 w 7423408"/>
              <a:gd name="connsiteY17" fmla="*/ 6941004 h 6941611"/>
              <a:gd name="connsiteX18" fmla="*/ 2287166 w 7423408"/>
              <a:gd name="connsiteY18" fmla="*/ 6491968 h 6941611"/>
              <a:gd name="connsiteX19" fmla="*/ 1203130 w 7423408"/>
              <a:gd name="connsiteY19" fmla="*/ 6372225 h 6941611"/>
              <a:gd name="connsiteX20" fmla="*/ 898330 w 7423408"/>
              <a:gd name="connsiteY20" fmla="*/ 5524500 h 6941611"/>
              <a:gd name="connsiteX21" fmla="*/ 279205 w 7423408"/>
              <a:gd name="connsiteY21" fmla="*/ 5095875 h 6941611"/>
              <a:gd name="connsiteX22" fmla="*/ 193480 w 7423408"/>
              <a:gd name="connsiteY22" fmla="*/ 4324350 h 6941611"/>
              <a:gd name="connsiteX23" fmla="*/ 2980 w 7423408"/>
              <a:gd name="connsiteY23" fmla="*/ 3695700 h 6941611"/>
              <a:gd name="connsiteX24" fmla="*/ 555430 w 7423408"/>
              <a:gd name="connsiteY24" fmla="*/ 3600450 h 6941611"/>
              <a:gd name="connsiteX25" fmla="*/ 1079305 w 7423408"/>
              <a:gd name="connsiteY25" fmla="*/ 3286125 h 6941611"/>
              <a:gd name="connsiteX26" fmla="*/ 1326956 w 7423408"/>
              <a:gd name="connsiteY26" fmla="*/ 3076575 h 6941611"/>
              <a:gd name="connsiteX27" fmla="*/ 1399979 w 7423408"/>
              <a:gd name="connsiteY27" fmla="*/ 2816224 h 6941611"/>
              <a:gd name="connsiteX28" fmla="*/ 1355530 w 7423408"/>
              <a:gd name="connsiteY28" fmla="*/ 2647950 h 6941611"/>
              <a:gd name="connsiteX29" fmla="*/ 1231705 w 7423408"/>
              <a:gd name="connsiteY29" fmla="*/ 2457450 h 6941611"/>
              <a:gd name="connsiteX30" fmla="*/ 1205510 w 7423408"/>
              <a:gd name="connsiteY30" fmla="*/ 2219324 h 6941611"/>
              <a:gd name="connsiteX31" fmla="*/ 1293618 w 7423408"/>
              <a:gd name="connsiteY31" fmla="*/ 2059781 h 6941611"/>
              <a:gd name="connsiteX32" fmla="*/ 1193606 w 7423408"/>
              <a:gd name="connsiteY32" fmla="*/ 1876425 h 6941611"/>
              <a:gd name="connsiteX33" fmla="*/ 1095975 w 7423408"/>
              <a:gd name="connsiteY33" fmla="*/ 1693069 h 6941611"/>
              <a:gd name="connsiteX34" fmla="*/ 1212656 w 7423408"/>
              <a:gd name="connsiteY34" fmla="*/ 1504950 h 6941611"/>
              <a:gd name="connsiteX35" fmla="*/ 1119787 w 7423408"/>
              <a:gd name="connsiteY35" fmla="*/ 1157288 h 6941611"/>
              <a:gd name="connsiteX36" fmla="*/ 1091213 w 7423408"/>
              <a:gd name="connsiteY36" fmla="*/ 935831 h 6941611"/>
              <a:gd name="connsiteX37" fmla="*/ 829275 w 7423408"/>
              <a:gd name="connsiteY37" fmla="*/ 797719 h 6941611"/>
              <a:gd name="connsiteX38" fmla="*/ 383980 w 7423408"/>
              <a:gd name="connsiteY38" fmla="*/ 347663 h 6941611"/>
              <a:gd name="connsiteX39" fmla="*/ 450655 w 7423408"/>
              <a:gd name="connsiteY39" fmla="*/ 0 h 6941611"/>
              <a:gd name="connsiteX0" fmla="*/ 450655 w 7423408"/>
              <a:gd name="connsiteY0" fmla="*/ 0 h 6941611"/>
              <a:gd name="connsiteX1" fmla="*/ 5420437 w 7423408"/>
              <a:gd name="connsiteY1" fmla="*/ 454 h 6941611"/>
              <a:gd name="connsiteX2" fmla="*/ 4768201 w 7423408"/>
              <a:gd name="connsiteY2" fmla="*/ 670830 h 6941611"/>
              <a:gd name="connsiteX3" fmla="*/ 5043972 w 7423408"/>
              <a:gd name="connsiteY3" fmla="*/ 1367517 h 6941611"/>
              <a:gd name="connsiteX4" fmla="*/ 5014943 w 7423408"/>
              <a:gd name="connsiteY4" fmla="*/ 2151288 h 6941611"/>
              <a:gd name="connsiteX5" fmla="*/ 4869801 w 7423408"/>
              <a:gd name="connsiteY5" fmla="*/ 2702832 h 6941611"/>
              <a:gd name="connsiteX6" fmla="*/ 4942372 w 7423408"/>
              <a:gd name="connsiteY6" fmla="*/ 3109231 h 6941611"/>
              <a:gd name="connsiteX7" fmla="*/ 5218143 w 7423408"/>
              <a:gd name="connsiteY7" fmla="*/ 3443060 h 6941611"/>
              <a:gd name="connsiteX8" fmla="*/ 5610029 w 7423408"/>
              <a:gd name="connsiteY8" fmla="*/ 3573688 h 6941611"/>
              <a:gd name="connsiteX9" fmla="*/ 5972886 w 7423408"/>
              <a:gd name="connsiteY9" fmla="*/ 3443060 h 6941611"/>
              <a:gd name="connsiteX10" fmla="*/ 6466372 w 7423408"/>
              <a:gd name="connsiteY10" fmla="*/ 3747859 h 6941611"/>
              <a:gd name="connsiteX11" fmla="*/ 7235629 w 7423408"/>
              <a:gd name="connsiteY11" fmla="*/ 4197803 h 6941611"/>
              <a:gd name="connsiteX12" fmla="*/ 7423408 w 7423408"/>
              <a:gd name="connsiteY12" fmla="*/ 4837339 h 6941611"/>
              <a:gd name="connsiteX13" fmla="*/ 6219629 w 7423408"/>
              <a:gd name="connsiteY13" fmla="*/ 5112204 h 6941611"/>
              <a:gd name="connsiteX14" fmla="*/ 4855286 w 7423408"/>
              <a:gd name="connsiteY14" fmla="*/ 5634717 h 6941611"/>
              <a:gd name="connsiteX15" fmla="*/ 4637572 w 7423408"/>
              <a:gd name="connsiteY15" fmla="*/ 6302374 h 6941611"/>
              <a:gd name="connsiteX16" fmla="*/ 4681115 w 7423408"/>
              <a:gd name="connsiteY16" fmla="*/ 6679745 h 6941611"/>
              <a:gd name="connsiteX17" fmla="*/ 3244200 w 7423408"/>
              <a:gd name="connsiteY17" fmla="*/ 6941004 h 6941611"/>
              <a:gd name="connsiteX18" fmla="*/ 2287166 w 7423408"/>
              <a:gd name="connsiteY18" fmla="*/ 6491968 h 6941611"/>
              <a:gd name="connsiteX19" fmla="*/ 1203130 w 7423408"/>
              <a:gd name="connsiteY19" fmla="*/ 6372225 h 6941611"/>
              <a:gd name="connsiteX20" fmla="*/ 898330 w 7423408"/>
              <a:gd name="connsiteY20" fmla="*/ 5524500 h 6941611"/>
              <a:gd name="connsiteX21" fmla="*/ 279205 w 7423408"/>
              <a:gd name="connsiteY21" fmla="*/ 5095875 h 6941611"/>
              <a:gd name="connsiteX22" fmla="*/ 193480 w 7423408"/>
              <a:gd name="connsiteY22" fmla="*/ 4324350 h 6941611"/>
              <a:gd name="connsiteX23" fmla="*/ 2980 w 7423408"/>
              <a:gd name="connsiteY23" fmla="*/ 3695700 h 6941611"/>
              <a:gd name="connsiteX24" fmla="*/ 555430 w 7423408"/>
              <a:gd name="connsiteY24" fmla="*/ 3600450 h 6941611"/>
              <a:gd name="connsiteX25" fmla="*/ 1079305 w 7423408"/>
              <a:gd name="connsiteY25" fmla="*/ 3286125 h 6941611"/>
              <a:gd name="connsiteX26" fmla="*/ 1326956 w 7423408"/>
              <a:gd name="connsiteY26" fmla="*/ 3076575 h 6941611"/>
              <a:gd name="connsiteX27" fmla="*/ 1399979 w 7423408"/>
              <a:gd name="connsiteY27" fmla="*/ 2816224 h 6941611"/>
              <a:gd name="connsiteX28" fmla="*/ 1355530 w 7423408"/>
              <a:gd name="connsiteY28" fmla="*/ 2647950 h 6941611"/>
              <a:gd name="connsiteX29" fmla="*/ 1231705 w 7423408"/>
              <a:gd name="connsiteY29" fmla="*/ 2457450 h 6941611"/>
              <a:gd name="connsiteX30" fmla="*/ 1205510 w 7423408"/>
              <a:gd name="connsiteY30" fmla="*/ 2219324 h 6941611"/>
              <a:gd name="connsiteX31" fmla="*/ 1293618 w 7423408"/>
              <a:gd name="connsiteY31" fmla="*/ 2059781 h 6941611"/>
              <a:gd name="connsiteX32" fmla="*/ 1193606 w 7423408"/>
              <a:gd name="connsiteY32" fmla="*/ 1876425 h 6941611"/>
              <a:gd name="connsiteX33" fmla="*/ 1095975 w 7423408"/>
              <a:gd name="connsiteY33" fmla="*/ 1693069 h 6941611"/>
              <a:gd name="connsiteX34" fmla="*/ 1212656 w 7423408"/>
              <a:gd name="connsiteY34" fmla="*/ 1504950 h 6941611"/>
              <a:gd name="connsiteX35" fmla="*/ 1119787 w 7423408"/>
              <a:gd name="connsiteY35" fmla="*/ 1157288 h 6941611"/>
              <a:gd name="connsiteX36" fmla="*/ 1091213 w 7423408"/>
              <a:gd name="connsiteY36" fmla="*/ 935831 h 6941611"/>
              <a:gd name="connsiteX37" fmla="*/ 829275 w 7423408"/>
              <a:gd name="connsiteY37" fmla="*/ 797719 h 6941611"/>
              <a:gd name="connsiteX38" fmla="*/ 383980 w 7423408"/>
              <a:gd name="connsiteY38" fmla="*/ 347663 h 6941611"/>
              <a:gd name="connsiteX39" fmla="*/ 450655 w 7423408"/>
              <a:gd name="connsiteY39" fmla="*/ 0 h 6941611"/>
              <a:gd name="connsiteX0" fmla="*/ 450655 w 7423408"/>
              <a:gd name="connsiteY0" fmla="*/ 0 h 6941611"/>
              <a:gd name="connsiteX1" fmla="*/ 5420437 w 7423408"/>
              <a:gd name="connsiteY1" fmla="*/ 454 h 6941611"/>
              <a:gd name="connsiteX2" fmla="*/ 4768201 w 7423408"/>
              <a:gd name="connsiteY2" fmla="*/ 670830 h 6941611"/>
              <a:gd name="connsiteX3" fmla="*/ 5043972 w 7423408"/>
              <a:gd name="connsiteY3" fmla="*/ 1367517 h 6941611"/>
              <a:gd name="connsiteX4" fmla="*/ 5014943 w 7423408"/>
              <a:gd name="connsiteY4" fmla="*/ 2151288 h 6941611"/>
              <a:gd name="connsiteX5" fmla="*/ 4869801 w 7423408"/>
              <a:gd name="connsiteY5" fmla="*/ 2702832 h 6941611"/>
              <a:gd name="connsiteX6" fmla="*/ 4942372 w 7423408"/>
              <a:gd name="connsiteY6" fmla="*/ 3109231 h 6941611"/>
              <a:gd name="connsiteX7" fmla="*/ 5290714 w 7423408"/>
              <a:gd name="connsiteY7" fmla="*/ 3326945 h 6941611"/>
              <a:gd name="connsiteX8" fmla="*/ 5610029 w 7423408"/>
              <a:gd name="connsiteY8" fmla="*/ 3573688 h 6941611"/>
              <a:gd name="connsiteX9" fmla="*/ 5972886 w 7423408"/>
              <a:gd name="connsiteY9" fmla="*/ 3443060 h 6941611"/>
              <a:gd name="connsiteX10" fmla="*/ 6466372 w 7423408"/>
              <a:gd name="connsiteY10" fmla="*/ 3747859 h 6941611"/>
              <a:gd name="connsiteX11" fmla="*/ 7235629 w 7423408"/>
              <a:gd name="connsiteY11" fmla="*/ 4197803 h 6941611"/>
              <a:gd name="connsiteX12" fmla="*/ 7423408 w 7423408"/>
              <a:gd name="connsiteY12" fmla="*/ 4837339 h 6941611"/>
              <a:gd name="connsiteX13" fmla="*/ 6219629 w 7423408"/>
              <a:gd name="connsiteY13" fmla="*/ 5112204 h 6941611"/>
              <a:gd name="connsiteX14" fmla="*/ 4855286 w 7423408"/>
              <a:gd name="connsiteY14" fmla="*/ 5634717 h 6941611"/>
              <a:gd name="connsiteX15" fmla="*/ 4637572 w 7423408"/>
              <a:gd name="connsiteY15" fmla="*/ 6302374 h 6941611"/>
              <a:gd name="connsiteX16" fmla="*/ 4681115 w 7423408"/>
              <a:gd name="connsiteY16" fmla="*/ 6679745 h 6941611"/>
              <a:gd name="connsiteX17" fmla="*/ 3244200 w 7423408"/>
              <a:gd name="connsiteY17" fmla="*/ 6941004 h 6941611"/>
              <a:gd name="connsiteX18" fmla="*/ 2287166 w 7423408"/>
              <a:gd name="connsiteY18" fmla="*/ 6491968 h 6941611"/>
              <a:gd name="connsiteX19" fmla="*/ 1203130 w 7423408"/>
              <a:gd name="connsiteY19" fmla="*/ 6372225 h 6941611"/>
              <a:gd name="connsiteX20" fmla="*/ 898330 w 7423408"/>
              <a:gd name="connsiteY20" fmla="*/ 5524500 h 6941611"/>
              <a:gd name="connsiteX21" fmla="*/ 279205 w 7423408"/>
              <a:gd name="connsiteY21" fmla="*/ 5095875 h 6941611"/>
              <a:gd name="connsiteX22" fmla="*/ 193480 w 7423408"/>
              <a:gd name="connsiteY22" fmla="*/ 4324350 h 6941611"/>
              <a:gd name="connsiteX23" fmla="*/ 2980 w 7423408"/>
              <a:gd name="connsiteY23" fmla="*/ 3695700 h 6941611"/>
              <a:gd name="connsiteX24" fmla="*/ 555430 w 7423408"/>
              <a:gd name="connsiteY24" fmla="*/ 3600450 h 6941611"/>
              <a:gd name="connsiteX25" fmla="*/ 1079305 w 7423408"/>
              <a:gd name="connsiteY25" fmla="*/ 3286125 h 6941611"/>
              <a:gd name="connsiteX26" fmla="*/ 1326956 w 7423408"/>
              <a:gd name="connsiteY26" fmla="*/ 3076575 h 6941611"/>
              <a:gd name="connsiteX27" fmla="*/ 1399979 w 7423408"/>
              <a:gd name="connsiteY27" fmla="*/ 2816224 h 6941611"/>
              <a:gd name="connsiteX28" fmla="*/ 1355530 w 7423408"/>
              <a:gd name="connsiteY28" fmla="*/ 2647950 h 6941611"/>
              <a:gd name="connsiteX29" fmla="*/ 1231705 w 7423408"/>
              <a:gd name="connsiteY29" fmla="*/ 2457450 h 6941611"/>
              <a:gd name="connsiteX30" fmla="*/ 1205510 w 7423408"/>
              <a:gd name="connsiteY30" fmla="*/ 2219324 h 6941611"/>
              <a:gd name="connsiteX31" fmla="*/ 1293618 w 7423408"/>
              <a:gd name="connsiteY31" fmla="*/ 2059781 h 6941611"/>
              <a:gd name="connsiteX32" fmla="*/ 1193606 w 7423408"/>
              <a:gd name="connsiteY32" fmla="*/ 1876425 h 6941611"/>
              <a:gd name="connsiteX33" fmla="*/ 1095975 w 7423408"/>
              <a:gd name="connsiteY33" fmla="*/ 1693069 h 6941611"/>
              <a:gd name="connsiteX34" fmla="*/ 1212656 w 7423408"/>
              <a:gd name="connsiteY34" fmla="*/ 1504950 h 6941611"/>
              <a:gd name="connsiteX35" fmla="*/ 1119787 w 7423408"/>
              <a:gd name="connsiteY35" fmla="*/ 1157288 h 6941611"/>
              <a:gd name="connsiteX36" fmla="*/ 1091213 w 7423408"/>
              <a:gd name="connsiteY36" fmla="*/ 935831 h 6941611"/>
              <a:gd name="connsiteX37" fmla="*/ 829275 w 7423408"/>
              <a:gd name="connsiteY37" fmla="*/ 797719 h 6941611"/>
              <a:gd name="connsiteX38" fmla="*/ 383980 w 7423408"/>
              <a:gd name="connsiteY38" fmla="*/ 347663 h 6941611"/>
              <a:gd name="connsiteX39" fmla="*/ 450655 w 7423408"/>
              <a:gd name="connsiteY39" fmla="*/ 0 h 6941611"/>
              <a:gd name="connsiteX0" fmla="*/ 450655 w 7423408"/>
              <a:gd name="connsiteY0" fmla="*/ 0 h 6941611"/>
              <a:gd name="connsiteX1" fmla="*/ 5420437 w 7423408"/>
              <a:gd name="connsiteY1" fmla="*/ 454 h 6941611"/>
              <a:gd name="connsiteX2" fmla="*/ 4768201 w 7423408"/>
              <a:gd name="connsiteY2" fmla="*/ 670830 h 6941611"/>
              <a:gd name="connsiteX3" fmla="*/ 5043972 w 7423408"/>
              <a:gd name="connsiteY3" fmla="*/ 1367517 h 6941611"/>
              <a:gd name="connsiteX4" fmla="*/ 5014943 w 7423408"/>
              <a:gd name="connsiteY4" fmla="*/ 2151288 h 6941611"/>
              <a:gd name="connsiteX5" fmla="*/ 4869801 w 7423408"/>
              <a:gd name="connsiteY5" fmla="*/ 2702832 h 6941611"/>
              <a:gd name="connsiteX6" fmla="*/ 4942372 w 7423408"/>
              <a:gd name="connsiteY6" fmla="*/ 3109231 h 6941611"/>
              <a:gd name="connsiteX7" fmla="*/ 5290714 w 7423408"/>
              <a:gd name="connsiteY7" fmla="*/ 3326945 h 6941611"/>
              <a:gd name="connsiteX8" fmla="*/ 5610029 w 7423408"/>
              <a:gd name="connsiteY8" fmla="*/ 3573688 h 6941611"/>
              <a:gd name="connsiteX9" fmla="*/ 5972886 w 7423408"/>
              <a:gd name="connsiteY9" fmla="*/ 3443060 h 6941611"/>
              <a:gd name="connsiteX10" fmla="*/ 6466372 w 7423408"/>
              <a:gd name="connsiteY10" fmla="*/ 3747859 h 6941611"/>
              <a:gd name="connsiteX11" fmla="*/ 7235629 w 7423408"/>
              <a:gd name="connsiteY11" fmla="*/ 4197803 h 6941611"/>
              <a:gd name="connsiteX12" fmla="*/ 7423408 w 7423408"/>
              <a:gd name="connsiteY12" fmla="*/ 4837339 h 6941611"/>
              <a:gd name="connsiteX13" fmla="*/ 6219629 w 7423408"/>
              <a:gd name="connsiteY13" fmla="*/ 5112204 h 6941611"/>
              <a:gd name="connsiteX14" fmla="*/ 5131057 w 7423408"/>
              <a:gd name="connsiteY14" fmla="*/ 5837917 h 6941611"/>
              <a:gd name="connsiteX15" fmla="*/ 4637572 w 7423408"/>
              <a:gd name="connsiteY15" fmla="*/ 6302374 h 6941611"/>
              <a:gd name="connsiteX16" fmla="*/ 4681115 w 7423408"/>
              <a:gd name="connsiteY16" fmla="*/ 6679745 h 6941611"/>
              <a:gd name="connsiteX17" fmla="*/ 3244200 w 7423408"/>
              <a:gd name="connsiteY17" fmla="*/ 6941004 h 6941611"/>
              <a:gd name="connsiteX18" fmla="*/ 2287166 w 7423408"/>
              <a:gd name="connsiteY18" fmla="*/ 6491968 h 6941611"/>
              <a:gd name="connsiteX19" fmla="*/ 1203130 w 7423408"/>
              <a:gd name="connsiteY19" fmla="*/ 6372225 h 6941611"/>
              <a:gd name="connsiteX20" fmla="*/ 898330 w 7423408"/>
              <a:gd name="connsiteY20" fmla="*/ 5524500 h 6941611"/>
              <a:gd name="connsiteX21" fmla="*/ 279205 w 7423408"/>
              <a:gd name="connsiteY21" fmla="*/ 5095875 h 6941611"/>
              <a:gd name="connsiteX22" fmla="*/ 193480 w 7423408"/>
              <a:gd name="connsiteY22" fmla="*/ 4324350 h 6941611"/>
              <a:gd name="connsiteX23" fmla="*/ 2980 w 7423408"/>
              <a:gd name="connsiteY23" fmla="*/ 3695700 h 6941611"/>
              <a:gd name="connsiteX24" fmla="*/ 555430 w 7423408"/>
              <a:gd name="connsiteY24" fmla="*/ 3600450 h 6941611"/>
              <a:gd name="connsiteX25" fmla="*/ 1079305 w 7423408"/>
              <a:gd name="connsiteY25" fmla="*/ 3286125 h 6941611"/>
              <a:gd name="connsiteX26" fmla="*/ 1326956 w 7423408"/>
              <a:gd name="connsiteY26" fmla="*/ 3076575 h 6941611"/>
              <a:gd name="connsiteX27" fmla="*/ 1399979 w 7423408"/>
              <a:gd name="connsiteY27" fmla="*/ 2816224 h 6941611"/>
              <a:gd name="connsiteX28" fmla="*/ 1355530 w 7423408"/>
              <a:gd name="connsiteY28" fmla="*/ 2647950 h 6941611"/>
              <a:gd name="connsiteX29" fmla="*/ 1231705 w 7423408"/>
              <a:gd name="connsiteY29" fmla="*/ 2457450 h 6941611"/>
              <a:gd name="connsiteX30" fmla="*/ 1205510 w 7423408"/>
              <a:gd name="connsiteY30" fmla="*/ 2219324 h 6941611"/>
              <a:gd name="connsiteX31" fmla="*/ 1293618 w 7423408"/>
              <a:gd name="connsiteY31" fmla="*/ 2059781 h 6941611"/>
              <a:gd name="connsiteX32" fmla="*/ 1193606 w 7423408"/>
              <a:gd name="connsiteY32" fmla="*/ 1876425 h 6941611"/>
              <a:gd name="connsiteX33" fmla="*/ 1095975 w 7423408"/>
              <a:gd name="connsiteY33" fmla="*/ 1693069 h 6941611"/>
              <a:gd name="connsiteX34" fmla="*/ 1212656 w 7423408"/>
              <a:gd name="connsiteY34" fmla="*/ 1504950 h 6941611"/>
              <a:gd name="connsiteX35" fmla="*/ 1119787 w 7423408"/>
              <a:gd name="connsiteY35" fmla="*/ 1157288 h 6941611"/>
              <a:gd name="connsiteX36" fmla="*/ 1091213 w 7423408"/>
              <a:gd name="connsiteY36" fmla="*/ 935831 h 6941611"/>
              <a:gd name="connsiteX37" fmla="*/ 829275 w 7423408"/>
              <a:gd name="connsiteY37" fmla="*/ 797719 h 6941611"/>
              <a:gd name="connsiteX38" fmla="*/ 383980 w 7423408"/>
              <a:gd name="connsiteY38" fmla="*/ 347663 h 6941611"/>
              <a:gd name="connsiteX39" fmla="*/ 450655 w 7423408"/>
              <a:gd name="connsiteY39" fmla="*/ 0 h 6941611"/>
              <a:gd name="connsiteX0" fmla="*/ 450655 w 7423408"/>
              <a:gd name="connsiteY0" fmla="*/ 0 h 6941546"/>
              <a:gd name="connsiteX1" fmla="*/ 5420437 w 7423408"/>
              <a:gd name="connsiteY1" fmla="*/ 454 h 6941546"/>
              <a:gd name="connsiteX2" fmla="*/ 4768201 w 7423408"/>
              <a:gd name="connsiteY2" fmla="*/ 670830 h 6941546"/>
              <a:gd name="connsiteX3" fmla="*/ 5043972 w 7423408"/>
              <a:gd name="connsiteY3" fmla="*/ 1367517 h 6941546"/>
              <a:gd name="connsiteX4" fmla="*/ 5014943 w 7423408"/>
              <a:gd name="connsiteY4" fmla="*/ 2151288 h 6941546"/>
              <a:gd name="connsiteX5" fmla="*/ 4869801 w 7423408"/>
              <a:gd name="connsiteY5" fmla="*/ 2702832 h 6941546"/>
              <a:gd name="connsiteX6" fmla="*/ 4942372 w 7423408"/>
              <a:gd name="connsiteY6" fmla="*/ 3109231 h 6941546"/>
              <a:gd name="connsiteX7" fmla="*/ 5290714 w 7423408"/>
              <a:gd name="connsiteY7" fmla="*/ 3326945 h 6941546"/>
              <a:gd name="connsiteX8" fmla="*/ 5610029 w 7423408"/>
              <a:gd name="connsiteY8" fmla="*/ 3573688 h 6941546"/>
              <a:gd name="connsiteX9" fmla="*/ 5972886 w 7423408"/>
              <a:gd name="connsiteY9" fmla="*/ 3443060 h 6941546"/>
              <a:gd name="connsiteX10" fmla="*/ 6466372 w 7423408"/>
              <a:gd name="connsiteY10" fmla="*/ 3747859 h 6941546"/>
              <a:gd name="connsiteX11" fmla="*/ 7235629 w 7423408"/>
              <a:gd name="connsiteY11" fmla="*/ 4197803 h 6941546"/>
              <a:gd name="connsiteX12" fmla="*/ 7423408 w 7423408"/>
              <a:gd name="connsiteY12" fmla="*/ 4837339 h 6941546"/>
              <a:gd name="connsiteX13" fmla="*/ 6219629 w 7423408"/>
              <a:gd name="connsiteY13" fmla="*/ 5112204 h 6941546"/>
              <a:gd name="connsiteX14" fmla="*/ 5131057 w 7423408"/>
              <a:gd name="connsiteY14" fmla="*/ 5837917 h 6941546"/>
              <a:gd name="connsiteX15" fmla="*/ 5116543 w 7423408"/>
              <a:gd name="connsiteY15" fmla="*/ 6433002 h 6941546"/>
              <a:gd name="connsiteX16" fmla="*/ 4681115 w 7423408"/>
              <a:gd name="connsiteY16" fmla="*/ 6679745 h 6941546"/>
              <a:gd name="connsiteX17" fmla="*/ 3244200 w 7423408"/>
              <a:gd name="connsiteY17" fmla="*/ 6941004 h 6941546"/>
              <a:gd name="connsiteX18" fmla="*/ 2287166 w 7423408"/>
              <a:gd name="connsiteY18" fmla="*/ 6491968 h 6941546"/>
              <a:gd name="connsiteX19" fmla="*/ 1203130 w 7423408"/>
              <a:gd name="connsiteY19" fmla="*/ 6372225 h 6941546"/>
              <a:gd name="connsiteX20" fmla="*/ 898330 w 7423408"/>
              <a:gd name="connsiteY20" fmla="*/ 5524500 h 6941546"/>
              <a:gd name="connsiteX21" fmla="*/ 279205 w 7423408"/>
              <a:gd name="connsiteY21" fmla="*/ 5095875 h 6941546"/>
              <a:gd name="connsiteX22" fmla="*/ 193480 w 7423408"/>
              <a:gd name="connsiteY22" fmla="*/ 4324350 h 6941546"/>
              <a:gd name="connsiteX23" fmla="*/ 2980 w 7423408"/>
              <a:gd name="connsiteY23" fmla="*/ 3695700 h 6941546"/>
              <a:gd name="connsiteX24" fmla="*/ 555430 w 7423408"/>
              <a:gd name="connsiteY24" fmla="*/ 3600450 h 6941546"/>
              <a:gd name="connsiteX25" fmla="*/ 1079305 w 7423408"/>
              <a:gd name="connsiteY25" fmla="*/ 3286125 h 6941546"/>
              <a:gd name="connsiteX26" fmla="*/ 1326956 w 7423408"/>
              <a:gd name="connsiteY26" fmla="*/ 3076575 h 6941546"/>
              <a:gd name="connsiteX27" fmla="*/ 1399979 w 7423408"/>
              <a:gd name="connsiteY27" fmla="*/ 2816224 h 6941546"/>
              <a:gd name="connsiteX28" fmla="*/ 1355530 w 7423408"/>
              <a:gd name="connsiteY28" fmla="*/ 2647950 h 6941546"/>
              <a:gd name="connsiteX29" fmla="*/ 1231705 w 7423408"/>
              <a:gd name="connsiteY29" fmla="*/ 2457450 h 6941546"/>
              <a:gd name="connsiteX30" fmla="*/ 1205510 w 7423408"/>
              <a:gd name="connsiteY30" fmla="*/ 2219324 h 6941546"/>
              <a:gd name="connsiteX31" fmla="*/ 1293618 w 7423408"/>
              <a:gd name="connsiteY31" fmla="*/ 2059781 h 6941546"/>
              <a:gd name="connsiteX32" fmla="*/ 1193606 w 7423408"/>
              <a:gd name="connsiteY32" fmla="*/ 1876425 h 6941546"/>
              <a:gd name="connsiteX33" fmla="*/ 1095975 w 7423408"/>
              <a:gd name="connsiteY33" fmla="*/ 1693069 h 6941546"/>
              <a:gd name="connsiteX34" fmla="*/ 1212656 w 7423408"/>
              <a:gd name="connsiteY34" fmla="*/ 1504950 h 6941546"/>
              <a:gd name="connsiteX35" fmla="*/ 1119787 w 7423408"/>
              <a:gd name="connsiteY35" fmla="*/ 1157288 h 6941546"/>
              <a:gd name="connsiteX36" fmla="*/ 1091213 w 7423408"/>
              <a:gd name="connsiteY36" fmla="*/ 935831 h 6941546"/>
              <a:gd name="connsiteX37" fmla="*/ 829275 w 7423408"/>
              <a:gd name="connsiteY37" fmla="*/ 797719 h 6941546"/>
              <a:gd name="connsiteX38" fmla="*/ 383980 w 7423408"/>
              <a:gd name="connsiteY38" fmla="*/ 347663 h 6941546"/>
              <a:gd name="connsiteX39" fmla="*/ 450655 w 7423408"/>
              <a:gd name="connsiteY39" fmla="*/ 0 h 6941546"/>
              <a:gd name="connsiteX0" fmla="*/ 450655 w 7423408"/>
              <a:gd name="connsiteY0" fmla="*/ 0 h 6953740"/>
              <a:gd name="connsiteX1" fmla="*/ 5420437 w 7423408"/>
              <a:gd name="connsiteY1" fmla="*/ 454 h 6953740"/>
              <a:gd name="connsiteX2" fmla="*/ 4768201 w 7423408"/>
              <a:gd name="connsiteY2" fmla="*/ 670830 h 6953740"/>
              <a:gd name="connsiteX3" fmla="*/ 5043972 w 7423408"/>
              <a:gd name="connsiteY3" fmla="*/ 1367517 h 6953740"/>
              <a:gd name="connsiteX4" fmla="*/ 5014943 w 7423408"/>
              <a:gd name="connsiteY4" fmla="*/ 2151288 h 6953740"/>
              <a:gd name="connsiteX5" fmla="*/ 4869801 w 7423408"/>
              <a:gd name="connsiteY5" fmla="*/ 2702832 h 6953740"/>
              <a:gd name="connsiteX6" fmla="*/ 4942372 w 7423408"/>
              <a:gd name="connsiteY6" fmla="*/ 3109231 h 6953740"/>
              <a:gd name="connsiteX7" fmla="*/ 5290714 w 7423408"/>
              <a:gd name="connsiteY7" fmla="*/ 3326945 h 6953740"/>
              <a:gd name="connsiteX8" fmla="*/ 5610029 w 7423408"/>
              <a:gd name="connsiteY8" fmla="*/ 3573688 h 6953740"/>
              <a:gd name="connsiteX9" fmla="*/ 5972886 w 7423408"/>
              <a:gd name="connsiteY9" fmla="*/ 3443060 h 6953740"/>
              <a:gd name="connsiteX10" fmla="*/ 6466372 w 7423408"/>
              <a:gd name="connsiteY10" fmla="*/ 3747859 h 6953740"/>
              <a:gd name="connsiteX11" fmla="*/ 7235629 w 7423408"/>
              <a:gd name="connsiteY11" fmla="*/ 4197803 h 6953740"/>
              <a:gd name="connsiteX12" fmla="*/ 7423408 w 7423408"/>
              <a:gd name="connsiteY12" fmla="*/ 4837339 h 6953740"/>
              <a:gd name="connsiteX13" fmla="*/ 6219629 w 7423408"/>
              <a:gd name="connsiteY13" fmla="*/ 5112204 h 6953740"/>
              <a:gd name="connsiteX14" fmla="*/ 5131057 w 7423408"/>
              <a:gd name="connsiteY14" fmla="*/ 5837917 h 6953740"/>
              <a:gd name="connsiteX15" fmla="*/ 5116543 w 7423408"/>
              <a:gd name="connsiteY15" fmla="*/ 6433002 h 6953740"/>
              <a:gd name="connsiteX16" fmla="*/ 4855286 w 7423408"/>
              <a:gd name="connsiteY16" fmla="*/ 6795860 h 6953740"/>
              <a:gd name="connsiteX17" fmla="*/ 3244200 w 7423408"/>
              <a:gd name="connsiteY17" fmla="*/ 6941004 h 6953740"/>
              <a:gd name="connsiteX18" fmla="*/ 2287166 w 7423408"/>
              <a:gd name="connsiteY18" fmla="*/ 6491968 h 6953740"/>
              <a:gd name="connsiteX19" fmla="*/ 1203130 w 7423408"/>
              <a:gd name="connsiteY19" fmla="*/ 6372225 h 6953740"/>
              <a:gd name="connsiteX20" fmla="*/ 898330 w 7423408"/>
              <a:gd name="connsiteY20" fmla="*/ 5524500 h 6953740"/>
              <a:gd name="connsiteX21" fmla="*/ 279205 w 7423408"/>
              <a:gd name="connsiteY21" fmla="*/ 5095875 h 6953740"/>
              <a:gd name="connsiteX22" fmla="*/ 193480 w 7423408"/>
              <a:gd name="connsiteY22" fmla="*/ 4324350 h 6953740"/>
              <a:gd name="connsiteX23" fmla="*/ 2980 w 7423408"/>
              <a:gd name="connsiteY23" fmla="*/ 3695700 h 6953740"/>
              <a:gd name="connsiteX24" fmla="*/ 555430 w 7423408"/>
              <a:gd name="connsiteY24" fmla="*/ 3600450 h 6953740"/>
              <a:gd name="connsiteX25" fmla="*/ 1079305 w 7423408"/>
              <a:gd name="connsiteY25" fmla="*/ 3286125 h 6953740"/>
              <a:gd name="connsiteX26" fmla="*/ 1326956 w 7423408"/>
              <a:gd name="connsiteY26" fmla="*/ 3076575 h 6953740"/>
              <a:gd name="connsiteX27" fmla="*/ 1399979 w 7423408"/>
              <a:gd name="connsiteY27" fmla="*/ 2816224 h 6953740"/>
              <a:gd name="connsiteX28" fmla="*/ 1355530 w 7423408"/>
              <a:gd name="connsiteY28" fmla="*/ 2647950 h 6953740"/>
              <a:gd name="connsiteX29" fmla="*/ 1231705 w 7423408"/>
              <a:gd name="connsiteY29" fmla="*/ 2457450 h 6953740"/>
              <a:gd name="connsiteX30" fmla="*/ 1205510 w 7423408"/>
              <a:gd name="connsiteY30" fmla="*/ 2219324 h 6953740"/>
              <a:gd name="connsiteX31" fmla="*/ 1293618 w 7423408"/>
              <a:gd name="connsiteY31" fmla="*/ 2059781 h 6953740"/>
              <a:gd name="connsiteX32" fmla="*/ 1193606 w 7423408"/>
              <a:gd name="connsiteY32" fmla="*/ 1876425 h 6953740"/>
              <a:gd name="connsiteX33" fmla="*/ 1095975 w 7423408"/>
              <a:gd name="connsiteY33" fmla="*/ 1693069 h 6953740"/>
              <a:gd name="connsiteX34" fmla="*/ 1212656 w 7423408"/>
              <a:gd name="connsiteY34" fmla="*/ 1504950 h 6953740"/>
              <a:gd name="connsiteX35" fmla="*/ 1119787 w 7423408"/>
              <a:gd name="connsiteY35" fmla="*/ 1157288 h 6953740"/>
              <a:gd name="connsiteX36" fmla="*/ 1091213 w 7423408"/>
              <a:gd name="connsiteY36" fmla="*/ 935831 h 6953740"/>
              <a:gd name="connsiteX37" fmla="*/ 829275 w 7423408"/>
              <a:gd name="connsiteY37" fmla="*/ 797719 h 6953740"/>
              <a:gd name="connsiteX38" fmla="*/ 383980 w 7423408"/>
              <a:gd name="connsiteY38" fmla="*/ 347663 h 6953740"/>
              <a:gd name="connsiteX39" fmla="*/ 450655 w 7423408"/>
              <a:gd name="connsiteY39" fmla="*/ 0 h 6953740"/>
              <a:gd name="connsiteX0" fmla="*/ 450655 w 7423408"/>
              <a:gd name="connsiteY0" fmla="*/ 0 h 6952419"/>
              <a:gd name="connsiteX1" fmla="*/ 5420437 w 7423408"/>
              <a:gd name="connsiteY1" fmla="*/ 454 h 6952419"/>
              <a:gd name="connsiteX2" fmla="*/ 4768201 w 7423408"/>
              <a:gd name="connsiteY2" fmla="*/ 670830 h 6952419"/>
              <a:gd name="connsiteX3" fmla="*/ 5043972 w 7423408"/>
              <a:gd name="connsiteY3" fmla="*/ 1367517 h 6952419"/>
              <a:gd name="connsiteX4" fmla="*/ 5014943 w 7423408"/>
              <a:gd name="connsiteY4" fmla="*/ 2151288 h 6952419"/>
              <a:gd name="connsiteX5" fmla="*/ 4869801 w 7423408"/>
              <a:gd name="connsiteY5" fmla="*/ 2702832 h 6952419"/>
              <a:gd name="connsiteX6" fmla="*/ 4942372 w 7423408"/>
              <a:gd name="connsiteY6" fmla="*/ 3109231 h 6952419"/>
              <a:gd name="connsiteX7" fmla="*/ 5290714 w 7423408"/>
              <a:gd name="connsiteY7" fmla="*/ 3326945 h 6952419"/>
              <a:gd name="connsiteX8" fmla="*/ 5610029 w 7423408"/>
              <a:gd name="connsiteY8" fmla="*/ 3573688 h 6952419"/>
              <a:gd name="connsiteX9" fmla="*/ 5972886 w 7423408"/>
              <a:gd name="connsiteY9" fmla="*/ 3443060 h 6952419"/>
              <a:gd name="connsiteX10" fmla="*/ 6466372 w 7423408"/>
              <a:gd name="connsiteY10" fmla="*/ 3747859 h 6952419"/>
              <a:gd name="connsiteX11" fmla="*/ 7235629 w 7423408"/>
              <a:gd name="connsiteY11" fmla="*/ 4197803 h 6952419"/>
              <a:gd name="connsiteX12" fmla="*/ 7423408 w 7423408"/>
              <a:gd name="connsiteY12" fmla="*/ 4837339 h 6952419"/>
              <a:gd name="connsiteX13" fmla="*/ 6219629 w 7423408"/>
              <a:gd name="connsiteY13" fmla="*/ 5112204 h 6952419"/>
              <a:gd name="connsiteX14" fmla="*/ 5131057 w 7423408"/>
              <a:gd name="connsiteY14" fmla="*/ 5837917 h 6952419"/>
              <a:gd name="connsiteX15" fmla="*/ 5319743 w 7423408"/>
              <a:gd name="connsiteY15" fmla="*/ 6549117 h 6952419"/>
              <a:gd name="connsiteX16" fmla="*/ 4855286 w 7423408"/>
              <a:gd name="connsiteY16" fmla="*/ 6795860 h 6952419"/>
              <a:gd name="connsiteX17" fmla="*/ 3244200 w 7423408"/>
              <a:gd name="connsiteY17" fmla="*/ 6941004 h 6952419"/>
              <a:gd name="connsiteX18" fmla="*/ 2287166 w 7423408"/>
              <a:gd name="connsiteY18" fmla="*/ 6491968 h 6952419"/>
              <a:gd name="connsiteX19" fmla="*/ 1203130 w 7423408"/>
              <a:gd name="connsiteY19" fmla="*/ 6372225 h 6952419"/>
              <a:gd name="connsiteX20" fmla="*/ 898330 w 7423408"/>
              <a:gd name="connsiteY20" fmla="*/ 5524500 h 6952419"/>
              <a:gd name="connsiteX21" fmla="*/ 279205 w 7423408"/>
              <a:gd name="connsiteY21" fmla="*/ 5095875 h 6952419"/>
              <a:gd name="connsiteX22" fmla="*/ 193480 w 7423408"/>
              <a:gd name="connsiteY22" fmla="*/ 4324350 h 6952419"/>
              <a:gd name="connsiteX23" fmla="*/ 2980 w 7423408"/>
              <a:gd name="connsiteY23" fmla="*/ 3695700 h 6952419"/>
              <a:gd name="connsiteX24" fmla="*/ 555430 w 7423408"/>
              <a:gd name="connsiteY24" fmla="*/ 3600450 h 6952419"/>
              <a:gd name="connsiteX25" fmla="*/ 1079305 w 7423408"/>
              <a:gd name="connsiteY25" fmla="*/ 3286125 h 6952419"/>
              <a:gd name="connsiteX26" fmla="*/ 1326956 w 7423408"/>
              <a:gd name="connsiteY26" fmla="*/ 3076575 h 6952419"/>
              <a:gd name="connsiteX27" fmla="*/ 1399979 w 7423408"/>
              <a:gd name="connsiteY27" fmla="*/ 2816224 h 6952419"/>
              <a:gd name="connsiteX28" fmla="*/ 1355530 w 7423408"/>
              <a:gd name="connsiteY28" fmla="*/ 2647950 h 6952419"/>
              <a:gd name="connsiteX29" fmla="*/ 1231705 w 7423408"/>
              <a:gd name="connsiteY29" fmla="*/ 2457450 h 6952419"/>
              <a:gd name="connsiteX30" fmla="*/ 1205510 w 7423408"/>
              <a:gd name="connsiteY30" fmla="*/ 2219324 h 6952419"/>
              <a:gd name="connsiteX31" fmla="*/ 1293618 w 7423408"/>
              <a:gd name="connsiteY31" fmla="*/ 2059781 h 6952419"/>
              <a:gd name="connsiteX32" fmla="*/ 1193606 w 7423408"/>
              <a:gd name="connsiteY32" fmla="*/ 1876425 h 6952419"/>
              <a:gd name="connsiteX33" fmla="*/ 1095975 w 7423408"/>
              <a:gd name="connsiteY33" fmla="*/ 1693069 h 6952419"/>
              <a:gd name="connsiteX34" fmla="*/ 1212656 w 7423408"/>
              <a:gd name="connsiteY34" fmla="*/ 1504950 h 6952419"/>
              <a:gd name="connsiteX35" fmla="*/ 1119787 w 7423408"/>
              <a:gd name="connsiteY35" fmla="*/ 1157288 h 6952419"/>
              <a:gd name="connsiteX36" fmla="*/ 1091213 w 7423408"/>
              <a:gd name="connsiteY36" fmla="*/ 935831 h 6952419"/>
              <a:gd name="connsiteX37" fmla="*/ 829275 w 7423408"/>
              <a:gd name="connsiteY37" fmla="*/ 797719 h 6952419"/>
              <a:gd name="connsiteX38" fmla="*/ 383980 w 7423408"/>
              <a:gd name="connsiteY38" fmla="*/ 347663 h 6952419"/>
              <a:gd name="connsiteX39" fmla="*/ 450655 w 7423408"/>
              <a:gd name="connsiteY39" fmla="*/ 0 h 6952419"/>
              <a:gd name="connsiteX0" fmla="*/ 450655 w 7423408"/>
              <a:gd name="connsiteY0" fmla="*/ 0 h 6952419"/>
              <a:gd name="connsiteX1" fmla="*/ 5420437 w 7423408"/>
              <a:gd name="connsiteY1" fmla="*/ 454 h 6952419"/>
              <a:gd name="connsiteX2" fmla="*/ 4768201 w 7423408"/>
              <a:gd name="connsiteY2" fmla="*/ 670830 h 6952419"/>
              <a:gd name="connsiteX3" fmla="*/ 5043972 w 7423408"/>
              <a:gd name="connsiteY3" fmla="*/ 1367517 h 6952419"/>
              <a:gd name="connsiteX4" fmla="*/ 5014943 w 7423408"/>
              <a:gd name="connsiteY4" fmla="*/ 2151288 h 6952419"/>
              <a:gd name="connsiteX5" fmla="*/ 4869801 w 7423408"/>
              <a:gd name="connsiteY5" fmla="*/ 2702832 h 6952419"/>
              <a:gd name="connsiteX6" fmla="*/ 4942372 w 7423408"/>
              <a:gd name="connsiteY6" fmla="*/ 3109231 h 6952419"/>
              <a:gd name="connsiteX7" fmla="*/ 5290714 w 7423408"/>
              <a:gd name="connsiteY7" fmla="*/ 3326945 h 6952419"/>
              <a:gd name="connsiteX8" fmla="*/ 5610029 w 7423408"/>
              <a:gd name="connsiteY8" fmla="*/ 3573688 h 6952419"/>
              <a:gd name="connsiteX9" fmla="*/ 5972886 w 7423408"/>
              <a:gd name="connsiteY9" fmla="*/ 3443060 h 6952419"/>
              <a:gd name="connsiteX10" fmla="*/ 6466372 w 7423408"/>
              <a:gd name="connsiteY10" fmla="*/ 3747859 h 6952419"/>
              <a:gd name="connsiteX11" fmla="*/ 7235629 w 7423408"/>
              <a:gd name="connsiteY11" fmla="*/ 4197803 h 6952419"/>
              <a:gd name="connsiteX12" fmla="*/ 7423408 w 7423408"/>
              <a:gd name="connsiteY12" fmla="*/ 4837339 h 6952419"/>
              <a:gd name="connsiteX13" fmla="*/ 6219629 w 7423408"/>
              <a:gd name="connsiteY13" fmla="*/ 5112204 h 6952419"/>
              <a:gd name="connsiteX14" fmla="*/ 5363286 w 7423408"/>
              <a:gd name="connsiteY14" fmla="*/ 5954031 h 6952419"/>
              <a:gd name="connsiteX15" fmla="*/ 5319743 w 7423408"/>
              <a:gd name="connsiteY15" fmla="*/ 6549117 h 6952419"/>
              <a:gd name="connsiteX16" fmla="*/ 4855286 w 7423408"/>
              <a:gd name="connsiteY16" fmla="*/ 6795860 h 6952419"/>
              <a:gd name="connsiteX17" fmla="*/ 3244200 w 7423408"/>
              <a:gd name="connsiteY17" fmla="*/ 6941004 h 6952419"/>
              <a:gd name="connsiteX18" fmla="*/ 2287166 w 7423408"/>
              <a:gd name="connsiteY18" fmla="*/ 6491968 h 6952419"/>
              <a:gd name="connsiteX19" fmla="*/ 1203130 w 7423408"/>
              <a:gd name="connsiteY19" fmla="*/ 6372225 h 6952419"/>
              <a:gd name="connsiteX20" fmla="*/ 898330 w 7423408"/>
              <a:gd name="connsiteY20" fmla="*/ 5524500 h 6952419"/>
              <a:gd name="connsiteX21" fmla="*/ 279205 w 7423408"/>
              <a:gd name="connsiteY21" fmla="*/ 5095875 h 6952419"/>
              <a:gd name="connsiteX22" fmla="*/ 193480 w 7423408"/>
              <a:gd name="connsiteY22" fmla="*/ 4324350 h 6952419"/>
              <a:gd name="connsiteX23" fmla="*/ 2980 w 7423408"/>
              <a:gd name="connsiteY23" fmla="*/ 3695700 h 6952419"/>
              <a:gd name="connsiteX24" fmla="*/ 555430 w 7423408"/>
              <a:gd name="connsiteY24" fmla="*/ 3600450 h 6952419"/>
              <a:gd name="connsiteX25" fmla="*/ 1079305 w 7423408"/>
              <a:gd name="connsiteY25" fmla="*/ 3286125 h 6952419"/>
              <a:gd name="connsiteX26" fmla="*/ 1326956 w 7423408"/>
              <a:gd name="connsiteY26" fmla="*/ 3076575 h 6952419"/>
              <a:gd name="connsiteX27" fmla="*/ 1399979 w 7423408"/>
              <a:gd name="connsiteY27" fmla="*/ 2816224 h 6952419"/>
              <a:gd name="connsiteX28" fmla="*/ 1355530 w 7423408"/>
              <a:gd name="connsiteY28" fmla="*/ 2647950 h 6952419"/>
              <a:gd name="connsiteX29" fmla="*/ 1231705 w 7423408"/>
              <a:gd name="connsiteY29" fmla="*/ 2457450 h 6952419"/>
              <a:gd name="connsiteX30" fmla="*/ 1205510 w 7423408"/>
              <a:gd name="connsiteY30" fmla="*/ 2219324 h 6952419"/>
              <a:gd name="connsiteX31" fmla="*/ 1293618 w 7423408"/>
              <a:gd name="connsiteY31" fmla="*/ 2059781 h 6952419"/>
              <a:gd name="connsiteX32" fmla="*/ 1193606 w 7423408"/>
              <a:gd name="connsiteY32" fmla="*/ 1876425 h 6952419"/>
              <a:gd name="connsiteX33" fmla="*/ 1095975 w 7423408"/>
              <a:gd name="connsiteY33" fmla="*/ 1693069 h 6952419"/>
              <a:gd name="connsiteX34" fmla="*/ 1212656 w 7423408"/>
              <a:gd name="connsiteY34" fmla="*/ 1504950 h 6952419"/>
              <a:gd name="connsiteX35" fmla="*/ 1119787 w 7423408"/>
              <a:gd name="connsiteY35" fmla="*/ 1157288 h 6952419"/>
              <a:gd name="connsiteX36" fmla="*/ 1091213 w 7423408"/>
              <a:gd name="connsiteY36" fmla="*/ 935831 h 6952419"/>
              <a:gd name="connsiteX37" fmla="*/ 829275 w 7423408"/>
              <a:gd name="connsiteY37" fmla="*/ 797719 h 6952419"/>
              <a:gd name="connsiteX38" fmla="*/ 383980 w 7423408"/>
              <a:gd name="connsiteY38" fmla="*/ 347663 h 6952419"/>
              <a:gd name="connsiteX39" fmla="*/ 450655 w 7423408"/>
              <a:gd name="connsiteY39" fmla="*/ 0 h 6952419"/>
              <a:gd name="connsiteX0" fmla="*/ 450655 w 7423408"/>
              <a:gd name="connsiteY0" fmla="*/ 0 h 6946095"/>
              <a:gd name="connsiteX1" fmla="*/ 5420437 w 7423408"/>
              <a:gd name="connsiteY1" fmla="*/ 454 h 6946095"/>
              <a:gd name="connsiteX2" fmla="*/ 4768201 w 7423408"/>
              <a:gd name="connsiteY2" fmla="*/ 670830 h 6946095"/>
              <a:gd name="connsiteX3" fmla="*/ 5043972 w 7423408"/>
              <a:gd name="connsiteY3" fmla="*/ 1367517 h 6946095"/>
              <a:gd name="connsiteX4" fmla="*/ 5014943 w 7423408"/>
              <a:gd name="connsiteY4" fmla="*/ 2151288 h 6946095"/>
              <a:gd name="connsiteX5" fmla="*/ 4869801 w 7423408"/>
              <a:gd name="connsiteY5" fmla="*/ 2702832 h 6946095"/>
              <a:gd name="connsiteX6" fmla="*/ 4942372 w 7423408"/>
              <a:gd name="connsiteY6" fmla="*/ 3109231 h 6946095"/>
              <a:gd name="connsiteX7" fmla="*/ 5290714 w 7423408"/>
              <a:gd name="connsiteY7" fmla="*/ 3326945 h 6946095"/>
              <a:gd name="connsiteX8" fmla="*/ 5610029 w 7423408"/>
              <a:gd name="connsiteY8" fmla="*/ 3573688 h 6946095"/>
              <a:gd name="connsiteX9" fmla="*/ 5972886 w 7423408"/>
              <a:gd name="connsiteY9" fmla="*/ 3443060 h 6946095"/>
              <a:gd name="connsiteX10" fmla="*/ 6466372 w 7423408"/>
              <a:gd name="connsiteY10" fmla="*/ 3747859 h 6946095"/>
              <a:gd name="connsiteX11" fmla="*/ 7235629 w 7423408"/>
              <a:gd name="connsiteY11" fmla="*/ 4197803 h 6946095"/>
              <a:gd name="connsiteX12" fmla="*/ 7423408 w 7423408"/>
              <a:gd name="connsiteY12" fmla="*/ 4837339 h 6946095"/>
              <a:gd name="connsiteX13" fmla="*/ 6219629 w 7423408"/>
              <a:gd name="connsiteY13" fmla="*/ 5112204 h 6946095"/>
              <a:gd name="connsiteX14" fmla="*/ 5363286 w 7423408"/>
              <a:gd name="connsiteY14" fmla="*/ 5954031 h 6946095"/>
              <a:gd name="connsiteX15" fmla="*/ 5319743 w 7423408"/>
              <a:gd name="connsiteY15" fmla="*/ 6549117 h 6946095"/>
              <a:gd name="connsiteX16" fmla="*/ 4826257 w 7423408"/>
              <a:gd name="connsiteY16" fmla="*/ 6723288 h 6946095"/>
              <a:gd name="connsiteX17" fmla="*/ 3244200 w 7423408"/>
              <a:gd name="connsiteY17" fmla="*/ 6941004 h 6946095"/>
              <a:gd name="connsiteX18" fmla="*/ 2287166 w 7423408"/>
              <a:gd name="connsiteY18" fmla="*/ 6491968 h 6946095"/>
              <a:gd name="connsiteX19" fmla="*/ 1203130 w 7423408"/>
              <a:gd name="connsiteY19" fmla="*/ 6372225 h 6946095"/>
              <a:gd name="connsiteX20" fmla="*/ 898330 w 7423408"/>
              <a:gd name="connsiteY20" fmla="*/ 5524500 h 6946095"/>
              <a:gd name="connsiteX21" fmla="*/ 279205 w 7423408"/>
              <a:gd name="connsiteY21" fmla="*/ 5095875 h 6946095"/>
              <a:gd name="connsiteX22" fmla="*/ 193480 w 7423408"/>
              <a:gd name="connsiteY22" fmla="*/ 4324350 h 6946095"/>
              <a:gd name="connsiteX23" fmla="*/ 2980 w 7423408"/>
              <a:gd name="connsiteY23" fmla="*/ 3695700 h 6946095"/>
              <a:gd name="connsiteX24" fmla="*/ 555430 w 7423408"/>
              <a:gd name="connsiteY24" fmla="*/ 3600450 h 6946095"/>
              <a:gd name="connsiteX25" fmla="*/ 1079305 w 7423408"/>
              <a:gd name="connsiteY25" fmla="*/ 3286125 h 6946095"/>
              <a:gd name="connsiteX26" fmla="*/ 1326956 w 7423408"/>
              <a:gd name="connsiteY26" fmla="*/ 3076575 h 6946095"/>
              <a:gd name="connsiteX27" fmla="*/ 1399979 w 7423408"/>
              <a:gd name="connsiteY27" fmla="*/ 2816224 h 6946095"/>
              <a:gd name="connsiteX28" fmla="*/ 1355530 w 7423408"/>
              <a:gd name="connsiteY28" fmla="*/ 2647950 h 6946095"/>
              <a:gd name="connsiteX29" fmla="*/ 1231705 w 7423408"/>
              <a:gd name="connsiteY29" fmla="*/ 2457450 h 6946095"/>
              <a:gd name="connsiteX30" fmla="*/ 1205510 w 7423408"/>
              <a:gd name="connsiteY30" fmla="*/ 2219324 h 6946095"/>
              <a:gd name="connsiteX31" fmla="*/ 1293618 w 7423408"/>
              <a:gd name="connsiteY31" fmla="*/ 2059781 h 6946095"/>
              <a:gd name="connsiteX32" fmla="*/ 1193606 w 7423408"/>
              <a:gd name="connsiteY32" fmla="*/ 1876425 h 6946095"/>
              <a:gd name="connsiteX33" fmla="*/ 1095975 w 7423408"/>
              <a:gd name="connsiteY33" fmla="*/ 1693069 h 6946095"/>
              <a:gd name="connsiteX34" fmla="*/ 1212656 w 7423408"/>
              <a:gd name="connsiteY34" fmla="*/ 1504950 h 6946095"/>
              <a:gd name="connsiteX35" fmla="*/ 1119787 w 7423408"/>
              <a:gd name="connsiteY35" fmla="*/ 1157288 h 6946095"/>
              <a:gd name="connsiteX36" fmla="*/ 1091213 w 7423408"/>
              <a:gd name="connsiteY36" fmla="*/ 935831 h 6946095"/>
              <a:gd name="connsiteX37" fmla="*/ 829275 w 7423408"/>
              <a:gd name="connsiteY37" fmla="*/ 797719 h 6946095"/>
              <a:gd name="connsiteX38" fmla="*/ 383980 w 7423408"/>
              <a:gd name="connsiteY38" fmla="*/ 347663 h 6946095"/>
              <a:gd name="connsiteX39" fmla="*/ 450655 w 7423408"/>
              <a:gd name="connsiteY39" fmla="*/ 0 h 6946095"/>
              <a:gd name="connsiteX0" fmla="*/ 450655 w 7423408"/>
              <a:gd name="connsiteY0" fmla="*/ 0 h 6946095"/>
              <a:gd name="connsiteX1" fmla="*/ 5420437 w 7423408"/>
              <a:gd name="connsiteY1" fmla="*/ 454 h 6946095"/>
              <a:gd name="connsiteX2" fmla="*/ 4768201 w 7423408"/>
              <a:gd name="connsiteY2" fmla="*/ 670830 h 6946095"/>
              <a:gd name="connsiteX3" fmla="*/ 5043972 w 7423408"/>
              <a:gd name="connsiteY3" fmla="*/ 1367517 h 6946095"/>
              <a:gd name="connsiteX4" fmla="*/ 5014943 w 7423408"/>
              <a:gd name="connsiteY4" fmla="*/ 2151288 h 6946095"/>
              <a:gd name="connsiteX5" fmla="*/ 4869801 w 7423408"/>
              <a:gd name="connsiteY5" fmla="*/ 2702832 h 6946095"/>
              <a:gd name="connsiteX6" fmla="*/ 4942372 w 7423408"/>
              <a:gd name="connsiteY6" fmla="*/ 3109231 h 6946095"/>
              <a:gd name="connsiteX7" fmla="*/ 5290714 w 7423408"/>
              <a:gd name="connsiteY7" fmla="*/ 3326945 h 6946095"/>
              <a:gd name="connsiteX8" fmla="*/ 5610029 w 7423408"/>
              <a:gd name="connsiteY8" fmla="*/ 3573688 h 6946095"/>
              <a:gd name="connsiteX9" fmla="*/ 5972886 w 7423408"/>
              <a:gd name="connsiteY9" fmla="*/ 3443060 h 6946095"/>
              <a:gd name="connsiteX10" fmla="*/ 6466372 w 7423408"/>
              <a:gd name="connsiteY10" fmla="*/ 3747859 h 6946095"/>
              <a:gd name="connsiteX11" fmla="*/ 7235629 w 7423408"/>
              <a:gd name="connsiteY11" fmla="*/ 4197803 h 6946095"/>
              <a:gd name="connsiteX12" fmla="*/ 7423408 w 7423408"/>
              <a:gd name="connsiteY12" fmla="*/ 4837339 h 6946095"/>
              <a:gd name="connsiteX13" fmla="*/ 5639057 w 7423408"/>
              <a:gd name="connsiteY13" fmla="*/ 4952547 h 6946095"/>
              <a:gd name="connsiteX14" fmla="*/ 5363286 w 7423408"/>
              <a:gd name="connsiteY14" fmla="*/ 5954031 h 6946095"/>
              <a:gd name="connsiteX15" fmla="*/ 5319743 w 7423408"/>
              <a:gd name="connsiteY15" fmla="*/ 6549117 h 6946095"/>
              <a:gd name="connsiteX16" fmla="*/ 4826257 w 7423408"/>
              <a:gd name="connsiteY16" fmla="*/ 6723288 h 6946095"/>
              <a:gd name="connsiteX17" fmla="*/ 3244200 w 7423408"/>
              <a:gd name="connsiteY17" fmla="*/ 6941004 h 6946095"/>
              <a:gd name="connsiteX18" fmla="*/ 2287166 w 7423408"/>
              <a:gd name="connsiteY18" fmla="*/ 6491968 h 6946095"/>
              <a:gd name="connsiteX19" fmla="*/ 1203130 w 7423408"/>
              <a:gd name="connsiteY19" fmla="*/ 6372225 h 6946095"/>
              <a:gd name="connsiteX20" fmla="*/ 898330 w 7423408"/>
              <a:gd name="connsiteY20" fmla="*/ 5524500 h 6946095"/>
              <a:gd name="connsiteX21" fmla="*/ 279205 w 7423408"/>
              <a:gd name="connsiteY21" fmla="*/ 5095875 h 6946095"/>
              <a:gd name="connsiteX22" fmla="*/ 193480 w 7423408"/>
              <a:gd name="connsiteY22" fmla="*/ 4324350 h 6946095"/>
              <a:gd name="connsiteX23" fmla="*/ 2980 w 7423408"/>
              <a:gd name="connsiteY23" fmla="*/ 3695700 h 6946095"/>
              <a:gd name="connsiteX24" fmla="*/ 555430 w 7423408"/>
              <a:gd name="connsiteY24" fmla="*/ 3600450 h 6946095"/>
              <a:gd name="connsiteX25" fmla="*/ 1079305 w 7423408"/>
              <a:gd name="connsiteY25" fmla="*/ 3286125 h 6946095"/>
              <a:gd name="connsiteX26" fmla="*/ 1326956 w 7423408"/>
              <a:gd name="connsiteY26" fmla="*/ 3076575 h 6946095"/>
              <a:gd name="connsiteX27" fmla="*/ 1399979 w 7423408"/>
              <a:gd name="connsiteY27" fmla="*/ 2816224 h 6946095"/>
              <a:gd name="connsiteX28" fmla="*/ 1355530 w 7423408"/>
              <a:gd name="connsiteY28" fmla="*/ 2647950 h 6946095"/>
              <a:gd name="connsiteX29" fmla="*/ 1231705 w 7423408"/>
              <a:gd name="connsiteY29" fmla="*/ 2457450 h 6946095"/>
              <a:gd name="connsiteX30" fmla="*/ 1205510 w 7423408"/>
              <a:gd name="connsiteY30" fmla="*/ 2219324 h 6946095"/>
              <a:gd name="connsiteX31" fmla="*/ 1293618 w 7423408"/>
              <a:gd name="connsiteY31" fmla="*/ 2059781 h 6946095"/>
              <a:gd name="connsiteX32" fmla="*/ 1193606 w 7423408"/>
              <a:gd name="connsiteY32" fmla="*/ 1876425 h 6946095"/>
              <a:gd name="connsiteX33" fmla="*/ 1095975 w 7423408"/>
              <a:gd name="connsiteY33" fmla="*/ 1693069 h 6946095"/>
              <a:gd name="connsiteX34" fmla="*/ 1212656 w 7423408"/>
              <a:gd name="connsiteY34" fmla="*/ 1504950 h 6946095"/>
              <a:gd name="connsiteX35" fmla="*/ 1119787 w 7423408"/>
              <a:gd name="connsiteY35" fmla="*/ 1157288 h 6946095"/>
              <a:gd name="connsiteX36" fmla="*/ 1091213 w 7423408"/>
              <a:gd name="connsiteY36" fmla="*/ 935831 h 6946095"/>
              <a:gd name="connsiteX37" fmla="*/ 829275 w 7423408"/>
              <a:gd name="connsiteY37" fmla="*/ 797719 h 6946095"/>
              <a:gd name="connsiteX38" fmla="*/ 383980 w 7423408"/>
              <a:gd name="connsiteY38" fmla="*/ 347663 h 6946095"/>
              <a:gd name="connsiteX39" fmla="*/ 450655 w 7423408"/>
              <a:gd name="connsiteY39" fmla="*/ 0 h 6946095"/>
              <a:gd name="connsiteX0" fmla="*/ 450655 w 7235629"/>
              <a:gd name="connsiteY0" fmla="*/ 0 h 6946095"/>
              <a:gd name="connsiteX1" fmla="*/ 5420437 w 7235629"/>
              <a:gd name="connsiteY1" fmla="*/ 454 h 6946095"/>
              <a:gd name="connsiteX2" fmla="*/ 4768201 w 7235629"/>
              <a:gd name="connsiteY2" fmla="*/ 670830 h 6946095"/>
              <a:gd name="connsiteX3" fmla="*/ 5043972 w 7235629"/>
              <a:gd name="connsiteY3" fmla="*/ 1367517 h 6946095"/>
              <a:gd name="connsiteX4" fmla="*/ 5014943 w 7235629"/>
              <a:gd name="connsiteY4" fmla="*/ 2151288 h 6946095"/>
              <a:gd name="connsiteX5" fmla="*/ 4869801 w 7235629"/>
              <a:gd name="connsiteY5" fmla="*/ 2702832 h 6946095"/>
              <a:gd name="connsiteX6" fmla="*/ 4942372 w 7235629"/>
              <a:gd name="connsiteY6" fmla="*/ 3109231 h 6946095"/>
              <a:gd name="connsiteX7" fmla="*/ 5290714 w 7235629"/>
              <a:gd name="connsiteY7" fmla="*/ 3326945 h 6946095"/>
              <a:gd name="connsiteX8" fmla="*/ 5610029 w 7235629"/>
              <a:gd name="connsiteY8" fmla="*/ 3573688 h 6946095"/>
              <a:gd name="connsiteX9" fmla="*/ 5972886 w 7235629"/>
              <a:gd name="connsiteY9" fmla="*/ 3443060 h 6946095"/>
              <a:gd name="connsiteX10" fmla="*/ 6466372 w 7235629"/>
              <a:gd name="connsiteY10" fmla="*/ 3747859 h 6946095"/>
              <a:gd name="connsiteX11" fmla="*/ 7235629 w 7235629"/>
              <a:gd name="connsiteY11" fmla="*/ 4197803 h 6946095"/>
              <a:gd name="connsiteX12" fmla="*/ 6523522 w 7235629"/>
              <a:gd name="connsiteY12" fmla="*/ 4532539 h 6946095"/>
              <a:gd name="connsiteX13" fmla="*/ 5639057 w 7235629"/>
              <a:gd name="connsiteY13" fmla="*/ 4952547 h 6946095"/>
              <a:gd name="connsiteX14" fmla="*/ 5363286 w 7235629"/>
              <a:gd name="connsiteY14" fmla="*/ 5954031 h 6946095"/>
              <a:gd name="connsiteX15" fmla="*/ 5319743 w 7235629"/>
              <a:gd name="connsiteY15" fmla="*/ 6549117 h 6946095"/>
              <a:gd name="connsiteX16" fmla="*/ 4826257 w 7235629"/>
              <a:gd name="connsiteY16" fmla="*/ 6723288 h 6946095"/>
              <a:gd name="connsiteX17" fmla="*/ 3244200 w 7235629"/>
              <a:gd name="connsiteY17" fmla="*/ 6941004 h 6946095"/>
              <a:gd name="connsiteX18" fmla="*/ 2287166 w 7235629"/>
              <a:gd name="connsiteY18" fmla="*/ 6491968 h 6946095"/>
              <a:gd name="connsiteX19" fmla="*/ 1203130 w 7235629"/>
              <a:gd name="connsiteY19" fmla="*/ 6372225 h 6946095"/>
              <a:gd name="connsiteX20" fmla="*/ 898330 w 7235629"/>
              <a:gd name="connsiteY20" fmla="*/ 5524500 h 6946095"/>
              <a:gd name="connsiteX21" fmla="*/ 279205 w 7235629"/>
              <a:gd name="connsiteY21" fmla="*/ 5095875 h 6946095"/>
              <a:gd name="connsiteX22" fmla="*/ 193480 w 7235629"/>
              <a:gd name="connsiteY22" fmla="*/ 4324350 h 6946095"/>
              <a:gd name="connsiteX23" fmla="*/ 2980 w 7235629"/>
              <a:gd name="connsiteY23" fmla="*/ 3695700 h 6946095"/>
              <a:gd name="connsiteX24" fmla="*/ 555430 w 7235629"/>
              <a:gd name="connsiteY24" fmla="*/ 3600450 h 6946095"/>
              <a:gd name="connsiteX25" fmla="*/ 1079305 w 7235629"/>
              <a:gd name="connsiteY25" fmla="*/ 3286125 h 6946095"/>
              <a:gd name="connsiteX26" fmla="*/ 1326956 w 7235629"/>
              <a:gd name="connsiteY26" fmla="*/ 3076575 h 6946095"/>
              <a:gd name="connsiteX27" fmla="*/ 1399979 w 7235629"/>
              <a:gd name="connsiteY27" fmla="*/ 2816224 h 6946095"/>
              <a:gd name="connsiteX28" fmla="*/ 1355530 w 7235629"/>
              <a:gd name="connsiteY28" fmla="*/ 2647950 h 6946095"/>
              <a:gd name="connsiteX29" fmla="*/ 1231705 w 7235629"/>
              <a:gd name="connsiteY29" fmla="*/ 2457450 h 6946095"/>
              <a:gd name="connsiteX30" fmla="*/ 1205510 w 7235629"/>
              <a:gd name="connsiteY30" fmla="*/ 2219324 h 6946095"/>
              <a:gd name="connsiteX31" fmla="*/ 1293618 w 7235629"/>
              <a:gd name="connsiteY31" fmla="*/ 2059781 h 6946095"/>
              <a:gd name="connsiteX32" fmla="*/ 1193606 w 7235629"/>
              <a:gd name="connsiteY32" fmla="*/ 1876425 h 6946095"/>
              <a:gd name="connsiteX33" fmla="*/ 1095975 w 7235629"/>
              <a:gd name="connsiteY33" fmla="*/ 1693069 h 6946095"/>
              <a:gd name="connsiteX34" fmla="*/ 1212656 w 7235629"/>
              <a:gd name="connsiteY34" fmla="*/ 1504950 h 6946095"/>
              <a:gd name="connsiteX35" fmla="*/ 1119787 w 7235629"/>
              <a:gd name="connsiteY35" fmla="*/ 1157288 h 6946095"/>
              <a:gd name="connsiteX36" fmla="*/ 1091213 w 7235629"/>
              <a:gd name="connsiteY36" fmla="*/ 935831 h 6946095"/>
              <a:gd name="connsiteX37" fmla="*/ 829275 w 7235629"/>
              <a:gd name="connsiteY37" fmla="*/ 797719 h 6946095"/>
              <a:gd name="connsiteX38" fmla="*/ 383980 w 7235629"/>
              <a:gd name="connsiteY38" fmla="*/ 347663 h 6946095"/>
              <a:gd name="connsiteX39" fmla="*/ 450655 w 7235629"/>
              <a:gd name="connsiteY39" fmla="*/ 0 h 6946095"/>
              <a:gd name="connsiteX0" fmla="*/ 450655 w 6742143"/>
              <a:gd name="connsiteY0" fmla="*/ 0 h 6946095"/>
              <a:gd name="connsiteX1" fmla="*/ 5420437 w 6742143"/>
              <a:gd name="connsiteY1" fmla="*/ 454 h 6946095"/>
              <a:gd name="connsiteX2" fmla="*/ 4768201 w 6742143"/>
              <a:gd name="connsiteY2" fmla="*/ 670830 h 6946095"/>
              <a:gd name="connsiteX3" fmla="*/ 5043972 w 6742143"/>
              <a:gd name="connsiteY3" fmla="*/ 1367517 h 6946095"/>
              <a:gd name="connsiteX4" fmla="*/ 5014943 w 6742143"/>
              <a:gd name="connsiteY4" fmla="*/ 2151288 h 6946095"/>
              <a:gd name="connsiteX5" fmla="*/ 4869801 w 6742143"/>
              <a:gd name="connsiteY5" fmla="*/ 2702832 h 6946095"/>
              <a:gd name="connsiteX6" fmla="*/ 4942372 w 6742143"/>
              <a:gd name="connsiteY6" fmla="*/ 3109231 h 6946095"/>
              <a:gd name="connsiteX7" fmla="*/ 5290714 w 6742143"/>
              <a:gd name="connsiteY7" fmla="*/ 3326945 h 6946095"/>
              <a:gd name="connsiteX8" fmla="*/ 5610029 w 6742143"/>
              <a:gd name="connsiteY8" fmla="*/ 3573688 h 6946095"/>
              <a:gd name="connsiteX9" fmla="*/ 5972886 w 6742143"/>
              <a:gd name="connsiteY9" fmla="*/ 3443060 h 6946095"/>
              <a:gd name="connsiteX10" fmla="*/ 6466372 w 6742143"/>
              <a:gd name="connsiteY10" fmla="*/ 3747859 h 6946095"/>
              <a:gd name="connsiteX11" fmla="*/ 6742143 w 6742143"/>
              <a:gd name="connsiteY11" fmla="*/ 4038146 h 6946095"/>
              <a:gd name="connsiteX12" fmla="*/ 6523522 w 6742143"/>
              <a:gd name="connsiteY12" fmla="*/ 4532539 h 6946095"/>
              <a:gd name="connsiteX13" fmla="*/ 5639057 w 6742143"/>
              <a:gd name="connsiteY13" fmla="*/ 4952547 h 6946095"/>
              <a:gd name="connsiteX14" fmla="*/ 5363286 w 6742143"/>
              <a:gd name="connsiteY14" fmla="*/ 5954031 h 6946095"/>
              <a:gd name="connsiteX15" fmla="*/ 5319743 w 6742143"/>
              <a:gd name="connsiteY15" fmla="*/ 6549117 h 6946095"/>
              <a:gd name="connsiteX16" fmla="*/ 4826257 w 6742143"/>
              <a:gd name="connsiteY16" fmla="*/ 6723288 h 6946095"/>
              <a:gd name="connsiteX17" fmla="*/ 3244200 w 6742143"/>
              <a:gd name="connsiteY17" fmla="*/ 6941004 h 6946095"/>
              <a:gd name="connsiteX18" fmla="*/ 2287166 w 6742143"/>
              <a:gd name="connsiteY18" fmla="*/ 6491968 h 6946095"/>
              <a:gd name="connsiteX19" fmla="*/ 1203130 w 6742143"/>
              <a:gd name="connsiteY19" fmla="*/ 6372225 h 6946095"/>
              <a:gd name="connsiteX20" fmla="*/ 898330 w 6742143"/>
              <a:gd name="connsiteY20" fmla="*/ 5524500 h 6946095"/>
              <a:gd name="connsiteX21" fmla="*/ 279205 w 6742143"/>
              <a:gd name="connsiteY21" fmla="*/ 5095875 h 6946095"/>
              <a:gd name="connsiteX22" fmla="*/ 193480 w 6742143"/>
              <a:gd name="connsiteY22" fmla="*/ 4324350 h 6946095"/>
              <a:gd name="connsiteX23" fmla="*/ 2980 w 6742143"/>
              <a:gd name="connsiteY23" fmla="*/ 3695700 h 6946095"/>
              <a:gd name="connsiteX24" fmla="*/ 555430 w 6742143"/>
              <a:gd name="connsiteY24" fmla="*/ 3600450 h 6946095"/>
              <a:gd name="connsiteX25" fmla="*/ 1079305 w 6742143"/>
              <a:gd name="connsiteY25" fmla="*/ 3286125 h 6946095"/>
              <a:gd name="connsiteX26" fmla="*/ 1326956 w 6742143"/>
              <a:gd name="connsiteY26" fmla="*/ 3076575 h 6946095"/>
              <a:gd name="connsiteX27" fmla="*/ 1399979 w 6742143"/>
              <a:gd name="connsiteY27" fmla="*/ 2816224 h 6946095"/>
              <a:gd name="connsiteX28" fmla="*/ 1355530 w 6742143"/>
              <a:gd name="connsiteY28" fmla="*/ 2647950 h 6946095"/>
              <a:gd name="connsiteX29" fmla="*/ 1231705 w 6742143"/>
              <a:gd name="connsiteY29" fmla="*/ 2457450 h 6946095"/>
              <a:gd name="connsiteX30" fmla="*/ 1205510 w 6742143"/>
              <a:gd name="connsiteY30" fmla="*/ 2219324 h 6946095"/>
              <a:gd name="connsiteX31" fmla="*/ 1293618 w 6742143"/>
              <a:gd name="connsiteY31" fmla="*/ 2059781 h 6946095"/>
              <a:gd name="connsiteX32" fmla="*/ 1193606 w 6742143"/>
              <a:gd name="connsiteY32" fmla="*/ 1876425 h 6946095"/>
              <a:gd name="connsiteX33" fmla="*/ 1095975 w 6742143"/>
              <a:gd name="connsiteY33" fmla="*/ 1693069 h 6946095"/>
              <a:gd name="connsiteX34" fmla="*/ 1212656 w 6742143"/>
              <a:gd name="connsiteY34" fmla="*/ 1504950 h 6946095"/>
              <a:gd name="connsiteX35" fmla="*/ 1119787 w 6742143"/>
              <a:gd name="connsiteY35" fmla="*/ 1157288 h 6946095"/>
              <a:gd name="connsiteX36" fmla="*/ 1091213 w 6742143"/>
              <a:gd name="connsiteY36" fmla="*/ 935831 h 6946095"/>
              <a:gd name="connsiteX37" fmla="*/ 829275 w 6742143"/>
              <a:gd name="connsiteY37" fmla="*/ 797719 h 6946095"/>
              <a:gd name="connsiteX38" fmla="*/ 383980 w 6742143"/>
              <a:gd name="connsiteY38" fmla="*/ 347663 h 6946095"/>
              <a:gd name="connsiteX39" fmla="*/ 450655 w 6742143"/>
              <a:gd name="connsiteY39" fmla="*/ 0 h 6946095"/>
              <a:gd name="connsiteX0" fmla="*/ 450655 w 6742143"/>
              <a:gd name="connsiteY0" fmla="*/ 0 h 6946095"/>
              <a:gd name="connsiteX1" fmla="*/ 5420437 w 6742143"/>
              <a:gd name="connsiteY1" fmla="*/ 454 h 6946095"/>
              <a:gd name="connsiteX2" fmla="*/ 4768201 w 6742143"/>
              <a:gd name="connsiteY2" fmla="*/ 670830 h 6946095"/>
              <a:gd name="connsiteX3" fmla="*/ 5043972 w 6742143"/>
              <a:gd name="connsiteY3" fmla="*/ 1367517 h 6946095"/>
              <a:gd name="connsiteX4" fmla="*/ 5014943 w 6742143"/>
              <a:gd name="connsiteY4" fmla="*/ 2151288 h 6946095"/>
              <a:gd name="connsiteX5" fmla="*/ 4869801 w 6742143"/>
              <a:gd name="connsiteY5" fmla="*/ 2702832 h 6946095"/>
              <a:gd name="connsiteX6" fmla="*/ 4942372 w 6742143"/>
              <a:gd name="connsiteY6" fmla="*/ 3109231 h 6946095"/>
              <a:gd name="connsiteX7" fmla="*/ 5290714 w 6742143"/>
              <a:gd name="connsiteY7" fmla="*/ 3326945 h 6946095"/>
              <a:gd name="connsiteX8" fmla="*/ 5610029 w 6742143"/>
              <a:gd name="connsiteY8" fmla="*/ 3573688 h 6946095"/>
              <a:gd name="connsiteX9" fmla="*/ 5842258 w 6742143"/>
              <a:gd name="connsiteY9" fmla="*/ 3791403 h 6946095"/>
              <a:gd name="connsiteX10" fmla="*/ 6466372 w 6742143"/>
              <a:gd name="connsiteY10" fmla="*/ 3747859 h 6946095"/>
              <a:gd name="connsiteX11" fmla="*/ 6742143 w 6742143"/>
              <a:gd name="connsiteY11" fmla="*/ 4038146 h 6946095"/>
              <a:gd name="connsiteX12" fmla="*/ 6523522 w 6742143"/>
              <a:gd name="connsiteY12" fmla="*/ 4532539 h 6946095"/>
              <a:gd name="connsiteX13" fmla="*/ 5639057 w 6742143"/>
              <a:gd name="connsiteY13" fmla="*/ 4952547 h 6946095"/>
              <a:gd name="connsiteX14" fmla="*/ 5363286 w 6742143"/>
              <a:gd name="connsiteY14" fmla="*/ 5954031 h 6946095"/>
              <a:gd name="connsiteX15" fmla="*/ 5319743 w 6742143"/>
              <a:gd name="connsiteY15" fmla="*/ 6549117 h 6946095"/>
              <a:gd name="connsiteX16" fmla="*/ 4826257 w 6742143"/>
              <a:gd name="connsiteY16" fmla="*/ 6723288 h 6946095"/>
              <a:gd name="connsiteX17" fmla="*/ 3244200 w 6742143"/>
              <a:gd name="connsiteY17" fmla="*/ 6941004 h 6946095"/>
              <a:gd name="connsiteX18" fmla="*/ 2287166 w 6742143"/>
              <a:gd name="connsiteY18" fmla="*/ 6491968 h 6946095"/>
              <a:gd name="connsiteX19" fmla="*/ 1203130 w 6742143"/>
              <a:gd name="connsiteY19" fmla="*/ 6372225 h 6946095"/>
              <a:gd name="connsiteX20" fmla="*/ 898330 w 6742143"/>
              <a:gd name="connsiteY20" fmla="*/ 5524500 h 6946095"/>
              <a:gd name="connsiteX21" fmla="*/ 279205 w 6742143"/>
              <a:gd name="connsiteY21" fmla="*/ 5095875 h 6946095"/>
              <a:gd name="connsiteX22" fmla="*/ 193480 w 6742143"/>
              <a:gd name="connsiteY22" fmla="*/ 4324350 h 6946095"/>
              <a:gd name="connsiteX23" fmla="*/ 2980 w 6742143"/>
              <a:gd name="connsiteY23" fmla="*/ 3695700 h 6946095"/>
              <a:gd name="connsiteX24" fmla="*/ 555430 w 6742143"/>
              <a:gd name="connsiteY24" fmla="*/ 3600450 h 6946095"/>
              <a:gd name="connsiteX25" fmla="*/ 1079305 w 6742143"/>
              <a:gd name="connsiteY25" fmla="*/ 3286125 h 6946095"/>
              <a:gd name="connsiteX26" fmla="*/ 1326956 w 6742143"/>
              <a:gd name="connsiteY26" fmla="*/ 3076575 h 6946095"/>
              <a:gd name="connsiteX27" fmla="*/ 1399979 w 6742143"/>
              <a:gd name="connsiteY27" fmla="*/ 2816224 h 6946095"/>
              <a:gd name="connsiteX28" fmla="*/ 1355530 w 6742143"/>
              <a:gd name="connsiteY28" fmla="*/ 2647950 h 6946095"/>
              <a:gd name="connsiteX29" fmla="*/ 1231705 w 6742143"/>
              <a:gd name="connsiteY29" fmla="*/ 2457450 h 6946095"/>
              <a:gd name="connsiteX30" fmla="*/ 1205510 w 6742143"/>
              <a:gd name="connsiteY30" fmla="*/ 2219324 h 6946095"/>
              <a:gd name="connsiteX31" fmla="*/ 1293618 w 6742143"/>
              <a:gd name="connsiteY31" fmla="*/ 2059781 h 6946095"/>
              <a:gd name="connsiteX32" fmla="*/ 1193606 w 6742143"/>
              <a:gd name="connsiteY32" fmla="*/ 1876425 h 6946095"/>
              <a:gd name="connsiteX33" fmla="*/ 1095975 w 6742143"/>
              <a:gd name="connsiteY33" fmla="*/ 1693069 h 6946095"/>
              <a:gd name="connsiteX34" fmla="*/ 1212656 w 6742143"/>
              <a:gd name="connsiteY34" fmla="*/ 1504950 h 6946095"/>
              <a:gd name="connsiteX35" fmla="*/ 1119787 w 6742143"/>
              <a:gd name="connsiteY35" fmla="*/ 1157288 h 6946095"/>
              <a:gd name="connsiteX36" fmla="*/ 1091213 w 6742143"/>
              <a:gd name="connsiteY36" fmla="*/ 935831 h 6946095"/>
              <a:gd name="connsiteX37" fmla="*/ 829275 w 6742143"/>
              <a:gd name="connsiteY37" fmla="*/ 797719 h 6946095"/>
              <a:gd name="connsiteX38" fmla="*/ 383980 w 6742143"/>
              <a:gd name="connsiteY38" fmla="*/ 347663 h 6946095"/>
              <a:gd name="connsiteX39" fmla="*/ 450655 w 6742143"/>
              <a:gd name="connsiteY39" fmla="*/ 0 h 6946095"/>
              <a:gd name="connsiteX0" fmla="*/ 450655 w 6742143"/>
              <a:gd name="connsiteY0" fmla="*/ 0 h 6946095"/>
              <a:gd name="connsiteX1" fmla="*/ 5420437 w 6742143"/>
              <a:gd name="connsiteY1" fmla="*/ 454 h 6946095"/>
              <a:gd name="connsiteX2" fmla="*/ 4768201 w 6742143"/>
              <a:gd name="connsiteY2" fmla="*/ 670830 h 6946095"/>
              <a:gd name="connsiteX3" fmla="*/ 5043972 w 6742143"/>
              <a:gd name="connsiteY3" fmla="*/ 1367517 h 6946095"/>
              <a:gd name="connsiteX4" fmla="*/ 5014943 w 6742143"/>
              <a:gd name="connsiteY4" fmla="*/ 2151288 h 6946095"/>
              <a:gd name="connsiteX5" fmla="*/ 4869801 w 6742143"/>
              <a:gd name="connsiteY5" fmla="*/ 2702832 h 6946095"/>
              <a:gd name="connsiteX6" fmla="*/ 4942372 w 6742143"/>
              <a:gd name="connsiteY6" fmla="*/ 3109231 h 6946095"/>
              <a:gd name="connsiteX7" fmla="*/ 5290714 w 6742143"/>
              <a:gd name="connsiteY7" fmla="*/ 3326945 h 6946095"/>
              <a:gd name="connsiteX8" fmla="*/ 5610029 w 6742143"/>
              <a:gd name="connsiteY8" fmla="*/ 3573688 h 6946095"/>
              <a:gd name="connsiteX9" fmla="*/ 5842258 w 6742143"/>
              <a:gd name="connsiteY9" fmla="*/ 3791403 h 6946095"/>
              <a:gd name="connsiteX10" fmla="*/ 6321229 w 6742143"/>
              <a:gd name="connsiteY10" fmla="*/ 3675288 h 6946095"/>
              <a:gd name="connsiteX11" fmla="*/ 6742143 w 6742143"/>
              <a:gd name="connsiteY11" fmla="*/ 4038146 h 6946095"/>
              <a:gd name="connsiteX12" fmla="*/ 6523522 w 6742143"/>
              <a:gd name="connsiteY12" fmla="*/ 4532539 h 6946095"/>
              <a:gd name="connsiteX13" fmla="*/ 5639057 w 6742143"/>
              <a:gd name="connsiteY13" fmla="*/ 4952547 h 6946095"/>
              <a:gd name="connsiteX14" fmla="*/ 5363286 w 6742143"/>
              <a:gd name="connsiteY14" fmla="*/ 5954031 h 6946095"/>
              <a:gd name="connsiteX15" fmla="*/ 5319743 w 6742143"/>
              <a:gd name="connsiteY15" fmla="*/ 6549117 h 6946095"/>
              <a:gd name="connsiteX16" fmla="*/ 4826257 w 6742143"/>
              <a:gd name="connsiteY16" fmla="*/ 6723288 h 6946095"/>
              <a:gd name="connsiteX17" fmla="*/ 3244200 w 6742143"/>
              <a:gd name="connsiteY17" fmla="*/ 6941004 h 6946095"/>
              <a:gd name="connsiteX18" fmla="*/ 2287166 w 6742143"/>
              <a:gd name="connsiteY18" fmla="*/ 6491968 h 6946095"/>
              <a:gd name="connsiteX19" fmla="*/ 1203130 w 6742143"/>
              <a:gd name="connsiteY19" fmla="*/ 6372225 h 6946095"/>
              <a:gd name="connsiteX20" fmla="*/ 898330 w 6742143"/>
              <a:gd name="connsiteY20" fmla="*/ 5524500 h 6946095"/>
              <a:gd name="connsiteX21" fmla="*/ 279205 w 6742143"/>
              <a:gd name="connsiteY21" fmla="*/ 5095875 h 6946095"/>
              <a:gd name="connsiteX22" fmla="*/ 193480 w 6742143"/>
              <a:gd name="connsiteY22" fmla="*/ 4324350 h 6946095"/>
              <a:gd name="connsiteX23" fmla="*/ 2980 w 6742143"/>
              <a:gd name="connsiteY23" fmla="*/ 3695700 h 6946095"/>
              <a:gd name="connsiteX24" fmla="*/ 555430 w 6742143"/>
              <a:gd name="connsiteY24" fmla="*/ 3600450 h 6946095"/>
              <a:gd name="connsiteX25" fmla="*/ 1079305 w 6742143"/>
              <a:gd name="connsiteY25" fmla="*/ 3286125 h 6946095"/>
              <a:gd name="connsiteX26" fmla="*/ 1326956 w 6742143"/>
              <a:gd name="connsiteY26" fmla="*/ 3076575 h 6946095"/>
              <a:gd name="connsiteX27" fmla="*/ 1399979 w 6742143"/>
              <a:gd name="connsiteY27" fmla="*/ 2816224 h 6946095"/>
              <a:gd name="connsiteX28" fmla="*/ 1355530 w 6742143"/>
              <a:gd name="connsiteY28" fmla="*/ 2647950 h 6946095"/>
              <a:gd name="connsiteX29" fmla="*/ 1231705 w 6742143"/>
              <a:gd name="connsiteY29" fmla="*/ 2457450 h 6946095"/>
              <a:gd name="connsiteX30" fmla="*/ 1205510 w 6742143"/>
              <a:gd name="connsiteY30" fmla="*/ 2219324 h 6946095"/>
              <a:gd name="connsiteX31" fmla="*/ 1293618 w 6742143"/>
              <a:gd name="connsiteY31" fmla="*/ 2059781 h 6946095"/>
              <a:gd name="connsiteX32" fmla="*/ 1193606 w 6742143"/>
              <a:gd name="connsiteY32" fmla="*/ 1876425 h 6946095"/>
              <a:gd name="connsiteX33" fmla="*/ 1095975 w 6742143"/>
              <a:gd name="connsiteY33" fmla="*/ 1693069 h 6946095"/>
              <a:gd name="connsiteX34" fmla="*/ 1212656 w 6742143"/>
              <a:gd name="connsiteY34" fmla="*/ 1504950 h 6946095"/>
              <a:gd name="connsiteX35" fmla="*/ 1119787 w 6742143"/>
              <a:gd name="connsiteY35" fmla="*/ 1157288 h 6946095"/>
              <a:gd name="connsiteX36" fmla="*/ 1091213 w 6742143"/>
              <a:gd name="connsiteY36" fmla="*/ 935831 h 6946095"/>
              <a:gd name="connsiteX37" fmla="*/ 829275 w 6742143"/>
              <a:gd name="connsiteY37" fmla="*/ 797719 h 6946095"/>
              <a:gd name="connsiteX38" fmla="*/ 383980 w 6742143"/>
              <a:gd name="connsiteY38" fmla="*/ 347663 h 6946095"/>
              <a:gd name="connsiteX39" fmla="*/ 450655 w 6742143"/>
              <a:gd name="connsiteY39" fmla="*/ 0 h 6946095"/>
              <a:gd name="connsiteX0" fmla="*/ 450655 w 6523522"/>
              <a:gd name="connsiteY0" fmla="*/ 0 h 6946095"/>
              <a:gd name="connsiteX1" fmla="*/ 5420437 w 6523522"/>
              <a:gd name="connsiteY1" fmla="*/ 454 h 6946095"/>
              <a:gd name="connsiteX2" fmla="*/ 4768201 w 6523522"/>
              <a:gd name="connsiteY2" fmla="*/ 670830 h 6946095"/>
              <a:gd name="connsiteX3" fmla="*/ 5043972 w 6523522"/>
              <a:gd name="connsiteY3" fmla="*/ 1367517 h 6946095"/>
              <a:gd name="connsiteX4" fmla="*/ 5014943 w 6523522"/>
              <a:gd name="connsiteY4" fmla="*/ 2151288 h 6946095"/>
              <a:gd name="connsiteX5" fmla="*/ 4869801 w 6523522"/>
              <a:gd name="connsiteY5" fmla="*/ 2702832 h 6946095"/>
              <a:gd name="connsiteX6" fmla="*/ 4942372 w 6523522"/>
              <a:gd name="connsiteY6" fmla="*/ 3109231 h 6946095"/>
              <a:gd name="connsiteX7" fmla="*/ 5290714 w 6523522"/>
              <a:gd name="connsiteY7" fmla="*/ 3326945 h 6946095"/>
              <a:gd name="connsiteX8" fmla="*/ 5610029 w 6523522"/>
              <a:gd name="connsiteY8" fmla="*/ 3573688 h 6946095"/>
              <a:gd name="connsiteX9" fmla="*/ 5842258 w 6523522"/>
              <a:gd name="connsiteY9" fmla="*/ 3791403 h 6946095"/>
              <a:gd name="connsiteX10" fmla="*/ 6321229 w 6523522"/>
              <a:gd name="connsiteY10" fmla="*/ 3675288 h 6946095"/>
              <a:gd name="connsiteX11" fmla="*/ 6350257 w 6523522"/>
              <a:gd name="connsiteY11" fmla="*/ 4270375 h 6946095"/>
              <a:gd name="connsiteX12" fmla="*/ 6523522 w 6523522"/>
              <a:gd name="connsiteY12" fmla="*/ 4532539 h 6946095"/>
              <a:gd name="connsiteX13" fmla="*/ 5639057 w 6523522"/>
              <a:gd name="connsiteY13" fmla="*/ 4952547 h 6946095"/>
              <a:gd name="connsiteX14" fmla="*/ 5363286 w 6523522"/>
              <a:gd name="connsiteY14" fmla="*/ 5954031 h 6946095"/>
              <a:gd name="connsiteX15" fmla="*/ 5319743 w 6523522"/>
              <a:gd name="connsiteY15" fmla="*/ 6549117 h 6946095"/>
              <a:gd name="connsiteX16" fmla="*/ 4826257 w 6523522"/>
              <a:gd name="connsiteY16" fmla="*/ 6723288 h 6946095"/>
              <a:gd name="connsiteX17" fmla="*/ 3244200 w 6523522"/>
              <a:gd name="connsiteY17" fmla="*/ 6941004 h 6946095"/>
              <a:gd name="connsiteX18" fmla="*/ 2287166 w 6523522"/>
              <a:gd name="connsiteY18" fmla="*/ 6491968 h 6946095"/>
              <a:gd name="connsiteX19" fmla="*/ 1203130 w 6523522"/>
              <a:gd name="connsiteY19" fmla="*/ 6372225 h 6946095"/>
              <a:gd name="connsiteX20" fmla="*/ 898330 w 6523522"/>
              <a:gd name="connsiteY20" fmla="*/ 5524500 h 6946095"/>
              <a:gd name="connsiteX21" fmla="*/ 279205 w 6523522"/>
              <a:gd name="connsiteY21" fmla="*/ 5095875 h 6946095"/>
              <a:gd name="connsiteX22" fmla="*/ 193480 w 6523522"/>
              <a:gd name="connsiteY22" fmla="*/ 4324350 h 6946095"/>
              <a:gd name="connsiteX23" fmla="*/ 2980 w 6523522"/>
              <a:gd name="connsiteY23" fmla="*/ 3695700 h 6946095"/>
              <a:gd name="connsiteX24" fmla="*/ 555430 w 6523522"/>
              <a:gd name="connsiteY24" fmla="*/ 3600450 h 6946095"/>
              <a:gd name="connsiteX25" fmla="*/ 1079305 w 6523522"/>
              <a:gd name="connsiteY25" fmla="*/ 3286125 h 6946095"/>
              <a:gd name="connsiteX26" fmla="*/ 1326956 w 6523522"/>
              <a:gd name="connsiteY26" fmla="*/ 3076575 h 6946095"/>
              <a:gd name="connsiteX27" fmla="*/ 1399979 w 6523522"/>
              <a:gd name="connsiteY27" fmla="*/ 2816224 h 6946095"/>
              <a:gd name="connsiteX28" fmla="*/ 1355530 w 6523522"/>
              <a:gd name="connsiteY28" fmla="*/ 2647950 h 6946095"/>
              <a:gd name="connsiteX29" fmla="*/ 1231705 w 6523522"/>
              <a:gd name="connsiteY29" fmla="*/ 2457450 h 6946095"/>
              <a:gd name="connsiteX30" fmla="*/ 1205510 w 6523522"/>
              <a:gd name="connsiteY30" fmla="*/ 2219324 h 6946095"/>
              <a:gd name="connsiteX31" fmla="*/ 1293618 w 6523522"/>
              <a:gd name="connsiteY31" fmla="*/ 2059781 h 6946095"/>
              <a:gd name="connsiteX32" fmla="*/ 1193606 w 6523522"/>
              <a:gd name="connsiteY32" fmla="*/ 1876425 h 6946095"/>
              <a:gd name="connsiteX33" fmla="*/ 1095975 w 6523522"/>
              <a:gd name="connsiteY33" fmla="*/ 1693069 h 6946095"/>
              <a:gd name="connsiteX34" fmla="*/ 1212656 w 6523522"/>
              <a:gd name="connsiteY34" fmla="*/ 1504950 h 6946095"/>
              <a:gd name="connsiteX35" fmla="*/ 1119787 w 6523522"/>
              <a:gd name="connsiteY35" fmla="*/ 1157288 h 6946095"/>
              <a:gd name="connsiteX36" fmla="*/ 1091213 w 6523522"/>
              <a:gd name="connsiteY36" fmla="*/ 935831 h 6946095"/>
              <a:gd name="connsiteX37" fmla="*/ 829275 w 6523522"/>
              <a:gd name="connsiteY37" fmla="*/ 797719 h 6946095"/>
              <a:gd name="connsiteX38" fmla="*/ 383980 w 6523522"/>
              <a:gd name="connsiteY38" fmla="*/ 347663 h 6946095"/>
              <a:gd name="connsiteX39" fmla="*/ 450655 w 6523522"/>
              <a:gd name="connsiteY39" fmla="*/ 0 h 6946095"/>
              <a:gd name="connsiteX0" fmla="*/ 450655 w 6363865"/>
              <a:gd name="connsiteY0" fmla="*/ 0 h 6946095"/>
              <a:gd name="connsiteX1" fmla="*/ 5420437 w 6363865"/>
              <a:gd name="connsiteY1" fmla="*/ 454 h 6946095"/>
              <a:gd name="connsiteX2" fmla="*/ 4768201 w 6363865"/>
              <a:gd name="connsiteY2" fmla="*/ 670830 h 6946095"/>
              <a:gd name="connsiteX3" fmla="*/ 5043972 w 6363865"/>
              <a:gd name="connsiteY3" fmla="*/ 1367517 h 6946095"/>
              <a:gd name="connsiteX4" fmla="*/ 5014943 w 6363865"/>
              <a:gd name="connsiteY4" fmla="*/ 2151288 h 6946095"/>
              <a:gd name="connsiteX5" fmla="*/ 4869801 w 6363865"/>
              <a:gd name="connsiteY5" fmla="*/ 2702832 h 6946095"/>
              <a:gd name="connsiteX6" fmla="*/ 4942372 w 6363865"/>
              <a:gd name="connsiteY6" fmla="*/ 3109231 h 6946095"/>
              <a:gd name="connsiteX7" fmla="*/ 5290714 w 6363865"/>
              <a:gd name="connsiteY7" fmla="*/ 3326945 h 6946095"/>
              <a:gd name="connsiteX8" fmla="*/ 5610029 w 6363865"/>
              <a:gd name="connsiteY8" fmla="*/ 3573688 h 6946095"/>
              <a:gd name="connsiteX9" fmla="*/ 5842258 w 6363865"/>
              <a:gd name="connsiteY9" fmla="*/ 3791403 h 6946095"/>
              <a:gd name="connsiteX10" fmla="*/ 6321229 w 6363865"/>
              <a:gd name="connsiteY10" fmla="*/ 3675288 h 6946095"/>
              <a:gd name="connsiteX11" fmla="*/ 6350257 w 6363865"/>
              <a:gd name="connsiteY11" fmla="*/ 4270375 h 6946095"/>
              <a:gd name="connsiteX12" fmla="*/ 6363865 w 6363865"/>
              <a:gd name="connsiteY12" fmla="*/ 4561567 h 6946095"/>
              <a:gd name="connsiteX13" fmla="*/ 5639057 w 6363865"/>
              <a:gd name="connsiteY13" fmla="*/ 4952547 h 6946095"/>
              <a:gd name="connsiteX14" fmla="*/ 5363286 w 6363865"/>
              <a:gd name="connsiteY14" fmla="*/ 5954031 h 6946095"/>
              <a:gd name="connsiteX15" fmla="*/ 5319743 w 6363865"/>
              <a:gd name="connsiteY15" fmla="*/ 6549117 h 6946095"/>
              <a:gd name="connsiteX16" fmla="*/ 4826257 w 6363865"/>
              <a:gd name="connsiteY16" fmla="*/ 6723288 h 6946095"/>
              <a:gd name="connsiteX17" fmla="*/ 3244200 w 6363865"/>
              <a:gd name="connsiteY17" fmla="*/ 6941004 h 6946095"/>
              <a:gd name="connsiteX18" fmla="*/ 2287166 w 6363865"/>
              <a:gd name="connsiteY18" fmla="*/ 6491968 h 6946095"/>
              <a:gd name="connsiteX19" fmla="*/ 1203130 w 6363865"/>
              <a:gd name="connsiteY19" fmla="*/ 6372225 h 6946095"/>
              <a:gd name="connsiteX20" fmla="*/ 898330 w 6363865"/>
              <a:gd name="connsiteY20" fmla="*/ 5524500 h 6946095"/>
              <a:gd name="connsiteX21" fmla="*/ 279205 w 6363865"/>
              <a:gd name="connsiteY21" fmla="*/ 5095875 h 6946095"/>
              <a:gd name="connsiteX22" fmla="*/ 193480 w 6363865"/>
              <a:gd name="connsiteY22" fmla="*/ 4324350 h 6946095"/>
              <a:gd name="connsiteX23" fmla="*/ 2980 w 6363865"/>
              <a:gd name="connsiteY23" fmla="*/ 3695700 h 6946095"/>
              <a:gd name="connsiteX24" fmla="*/ 555430 w 6363865"/>
              <a:gd name="connsiteY24" fmla="*/ 3600450 h 6946095"/>
              <a:gd name="connsiteX25" fmla="*/ 1079305 w 6363865"/>
              <a:gd name="connsiteY25" fmla="*/ 3286125 h 6946095"/>
              <a:gd name="connsiteX26" fmla="*/ 1326956 w 6363865"/>
              <a:gd name="connsiteY26" fmla="*/ 3076575 h 6946095"/>
              <a:gd name="connsiteX27" fmla="*/ 1399979 w 6363865"/>
              <a:gd name="connsiteY27" fmla="*/ 2816224 h 6946095"/>
              <a:gd name="connsiteX28" fmla="*/ 1355530 w 6363865"/>
              <a:gd name="connsiteY28" fmla="*/ 2647950 h 6946095"/>
              <a:gd name="connsiteX29" fmla="*/ 1231705 w 6363865"/>
              <a:gd name="connsiteY29" fmla="*/ 2457450 h 6946095"/>
              <a:gd name="connsiteX30" fmla="*/ 1205510 w 6363865"/>
              <a:gd name="connsiteY30" fmla="*/ 2219324 h 6946095"/>
              <a:gd name="connsiteX31" fmla="*/ 1293618 w 6363865"/>
              <a:gd name="connsiteY31" fmla="*/ 2059781 h 6946095"/>
              <a:gd name="connsiteX32" fmla="*/ 1193606 w 6363865"/>
              <a:gd name="connsiteY32" fmla="*/ 1876425 h 6946095"/>
              <a:gd name="connsiteX33" fmla="*/ 1095975 w 6363865"/>
              <a:gd name="connsiteY33" fmla="*/ 1693069 h 6946095"/>
              <a:gd name="connsiteX34" fmla="*/ 1212656 w 6363865"/>
              <a:gd name="connsiteY34" fmla="*/ 1504950 h 6946095"/>
              <a:gd name="connsiteX35" fmla="*/ 1119787 w 6363865"/>
              <a:gd name="connsiteY35" fmla="*/ 1157288 h 6946095"/>
              <a:gd name="connsiteX36" fmla="*/ 1091213 w 6363865"/>
              <a:gd name="connsiteY36" fmla="*/ 935831 h 6946095"/>
              <a:gd name="connsiteX37" fmla="*/ 829275 w 6363865"/>
              <a:gd name="connsiteY37" fmla="*/ 797719 h 6946095"/>
              <a:gd name="connsiteX38" fmla="*/ 383980 w 6363865"/>
              <a:gd name="connsiteY38" fmla="*/ 347663 h 6946095"/>
              <a:gd name="connsiteX39" fmla="*/ 450655 w 6363865"/>
              <a:gd name="connsiteY39" fmla="*/ 0 h 6946095"/>
              <a:gd name="connsiteX0" fmla="*/ 450655 w 6363865"/>
              <a:gd name="connsiteY0" fmla="*/ 0 h 6946095"/>
              <a:gd name="connsiteX1" fmla="*/ 5420437 w 6363865"/>
              <a:gd name="connsiteY1" fmla="*/ 454 h 6946095"/>
              <a:gd name="connsiteX2" fmla="*/ 4768201 w 6363865"/>
              <a:gd name="connsiteY2" fmla="*/ 670830 h 6946095"/>
              <a:gd name="connsiteX3" fmla="*/ 5043972 w 6363865"/>
              <a:gd name="connsiteY3" fmla="*/ 1367517 h 6946095"/>
              <a:gd name="connsiteX4" fmla="*/ 5014943 w 6363865"/>
              <a:gd name="connsiteY4" fmla="*/ 2151288 h 6946095"/>
              <a:gd name="connsiteX5" fmla="*/ 4869801 w 6363865"/>
              <a:gd name="connsiteY5" fmla="*/ 2702832 h 6946095"/>
              <a:gd name="connsiteX6" fmla="*/ 4942372 w 6363865"/>
              <a:gd name="connsiteY6" fmla="*/ 3109231 h 6946095"/>
              <a:gd name="connsiteX7" fmla="*/ 5290714 w 6363865"/>
              <a:gd name="connsiteY7" fmla="*/ 3326945 h 6946095"/>
              <a:gd name="connsiteX8" fmla="*/ 5610029 w 6363865"/>
              <a:gd name="connsiteY8" fmla="*/ 3573688 h 6946095"/>
              <a:gd name="connsiteX9" fmla="*/ 5842258 w 6363865"/>
              <a:gd name="connsiteY9" fmla="*/ 3791403 h 6946095"/>
              <a:gd name="connsiteX10" fmla="*/ 6321229 w 6363865"/>
              <a:gd name="connsiteY10" fmla="*/ 3675288 h 6946095"/>
              <a:gd name="connsiteX11" fmla="*/ 6350257 w 6363865"/>
              <a:gd name="connsiteY11" fmla="*/ 4270375 h 6946095"/>
              <a:gd name="connsiteX12" fmla="*/ 6363865 w 6363865"/>
              <a:gd name="connsiteY12" fmla="*/ 4561567 h 6946095"/>
              <a:gd name="connsiteX13" fmla="*/ 5639057 w 6363865"/>
              <a:gd name="connsiteY13" fmla="*/ 4952547 h 6946095"/>
              <a:gd name="connsiteX14" fmla="*/ 5363286 w 6363865"/>
              <a:gd name="connsiteY14" fmla="*/ 5954031 h 6946095"/>
              <a:gd name="connsiteX15" fmla="*/ 5319743 w 6363865"/>
              <a:gd name="connsiteY15" fmla="*/ 6549117 h 6946095"/>
              <a:gd name="connsiteX16" fmla="*/ 4826257 w 6363865"/>
              <a:gd name="connsiteY16" fmla="*/ 6723288 h 6946095"/>
              <a:gd name="connsiteX17" fmla="*/ 3244200 w 6363865"/>
              <a:gd name="connsiteY17" fmla="*/ 6941004 h 6946095"/>
              <a:gd name="connsiteX18" fmla="*/ 2287166 w 6363865"/>
              <a:gd name="connsiteY18" fmla="*/ 6491968 h 6946095"/>
              <a:gd name="connsiteX19" fmla="*/ 1203130 w 6363865"/>
              <a:gd name="connsiteY19" fmla="*/ 6372225 h 6946095"/>
              <a:gd name="connsiteX20" fmla="*/ 898330 w 6363865"/>
              <a:gd name="connsiteY20" fmla="*/ 5524500 h 6946095"/>
              <a:gd name="connsiteX21" fmla="*/ 279205 w 6363865"/>
              <a:gd name="connsiteY21" fmla="*/ 5095875 h 6946095"/>
              <a:gd name="connsiteX22" fmla="*/ 193480 w 6363865"/>
              <a:gd name="connsiteY22" fmla="*/ 4324350 h 6946095"/>
              <a:gd name="connsiteX23" fmla="*/ 2980 w 6363865"/>
              <a:gd name="connsiteY23" fmla="*/ 3695700 h 6946095"/>
              <a:gd name="connsiteX24" fmla="*/ 555430 w 6363865"/>
              <a:gd name="connsiteY24" fmla="*/ 3600450 h 6946095"/>
              <a:gd name="connsiteX25" fmla="*/ 1079305 w 6363865"/>
              <a:gd name="connsiteY25" fmla="*/ 3286125 h 6946095"/>
              <a:gd name="connsiteX26" fmla="*/ 1326956 w 6363865"/>
              <a:gd name="connsiteY26" fmla="*/ 3076575 h 6946095"/>
              <a:gd name="connsiteX27" fmla="*/ 1399979 w 6363865"/>
              <a:gd name="connsiteY27" fmla="*/ 2816224 h 6946095"/>
              <a:gd name="connsiteX28" fmla="*/ 1355530 w 6363865"/>
              <a:gd name="connsiteY28" fmla="*/ 2647950 h 6946095"/>
              <a:gd name="connsiteX29" fmla="*/ 1231705 w 6363865"/>
              <a:gd name="connsiteY29" fmla="*/ 2457450 h 6946095"/>
              <a:gd name="connsiteX30" fmla="*/ 1205510 w 6363865"/>
              <a:gd name="connsiteY30" fmla="*/ 2219324 h 6946095"/>
              <a:gd name="connsiteX31" fmla="*/ 1293618 w 6363865"/>
              <a:gd name="connsiteY31" fmla="*/ 2059781 h 6946095"/>
              <a:gd name="connsiteX32" fmla="*/ 1193606 w 6363865"/>
              <a:gd name="connsiteY32" fmla="*/ 1876425 h 6946095"/>
              <a:gd name="connsiteX33" fmla="*/ 1095975 w 6363865"/>
              <a:gd name="connsiteY33" fmla="*/ 1693069 h 6946095"/>
              <a:gd name="connsiteX34" fmla="*/ 1212656 w 6363865"/>
              <a:gd name="connsiteY34" fmla="*/ 1504950 h 6946095"/>
              <a:gd name="connsiteX35" fmla="*/ 1119787 w 6363865"/>
              <a:gd name="connsiteY35" fmla="*/ 1157288 h 6946095"/>
              <a:gd name="connsiteX36" fmla="*/ 1091213 w 6363865"/>
              <a:gd name="connsiteY36" fmla="*/ 935831 h 6946095"/>
              <a:gd name="connsiteX37" fmla="*/ 829275 w 6363865"/>
              <a:gd name="connsiteY37" fmla="*/ 797719 h 6946095"/>
              <a:gd name="connsiteX38" fmla="*/ 383980 w 6363865"/>
              <a:gd name="connsiteY38" fmla="*/ 347663 h 6946095"/>
              <a:gd name="connsiteX39" fmla="*/ 450655 w 6363865"/>
              <a:gd name="connsiteY39" fmla="*/ 0 h 6946095"/>
              <a:gd name="connsiteX0" fmla="*/ 450655 w 6360677"/>
              <a:gd name="connsiteY0" fmla="*/ 0 h 6946095"/>
              <a:gd name="connsiteX1" fmla="*/ 5420437 w 6360677"/>
              <a:gd name="connsiteY1" fmla="*/ 454 h 6946095"/>
              <a:gd name="connsiteX2" fmla="*/ 4768201 w 6360677"/>
              <a:gd name="connsiteY2" fmla="*/ 670830 h 6946095"/>
              <a:gd name="connsiteX3" fmla="*/ 5043972 w 6360677"/>
              <a:gd name="connsiteY3" fmla="*/ 1367517 h 6946095"/>
              <a:gd name="connsiteX4" fmla="*/ 5014943 w 6360677"/>
              <a:gd name="connsiteY4" fmla="*/ 2151288 h 6946095"/>
              <a:gd name="connsiteX5" fmla="*/ 4869801 w 6360677"/>
              <a:gd name="connsiteY5" fmla="*/ 2702832 h 6946095"/>
              <a:gd name="connsiteX6" fmla="*/ 4942372 w 6360677"/>
              <a:gd name="connsiteY6" fmla="*/ 3109231 h 6946095"/>
              <a:gd name="connsiteX7" fmla="*/ 5290714 w 6360677"/>
              <a:gd name="connsiteY7" fmla="*/ 3326945 h 6946095"/>
              <a:gd name="connsiteX8" fmla="*/ 5610029 w 6360677"/>
              <a:gd name="connsiteY8" fmla="*/ 3573688 h 6946095"/>
              <a:gd name="connsiteX9" fmla="*/ 5842258 w 6360677"/>
              <a:gd name="connsiteY9" fmla="*/ 3791403 h 6946095"/>
              <a:gd name="connsiteX10" fmla="*/ 6321229 w 6360677"/>
              <a:gd name="connsiteY10" fmla="*/ 3675288 h 6946095"/>
              <a:gd name="connsiteX11" fmla="*/ 6350257 w 6360677"/>
              <a:gd name="connsiteY11" fmla="*/ 4270375 h 6946095"/>
              <a:gd name="connsiteX12" fmla="*/ 6030036 w 6360677"/>
              <a:gd name="connsiteY12" fmla="*/ 4692196 h 6946095"/>
              <a:gd name="connsiteX13" fmla="*/ 5639057 w 6360677"/>
              <a:gd name="connsiteY13" fmla="*/ 4952547 h 6946095"/>
              <a:gd name="connsiteX14" fmla="*/ 5363286 w 6360677"/>
              <a:gd name="connsiteY14" fmla="*/ 5954031 h 6946095"/>
              <a:gd name="connsiteX15" fmla="*/ 5319743 w 6360677"/>
              <a:gd name="connsiteY15" fmla="*/ 6549117 h 6946095"/>
              <a:gd name="connsiteX16" fmla="*/ 4826257 w 6360677"/>
              <a:gd name="connsiteY16" fmla="*/ 6723288 h 6946095"/>
              <a:gd name="connsiteX17" fmla="*/ 3244200 w 6360677"/>
              <a:gd name="connsiteY17" fmla="*/ 6941004 h 6946095"/>
              <a:gd name="connsiteX18" fmla="*/ 2287166 w 6360677"/>
              <a:gd name="connsiteY18" fmla="*/ 6491968 h 6946095"/>
              <a:gd name="connsiteX19" fmla="*/ 1203130 w 6360677"/>
              <a:gd name="connsiteY19" fmla="*/ 6372225 h 6946095"/>
              <a:gd name="connsiteX20" fmla="*/ 898330 w 6360677"/>
              <a:gd name="connsiteY20" fmla="*/ 5524500 h 6946095"/>
              <a:gd name="connsiteX21" fmla="*/ 279205 w 6360677"/>
              <a:gd name="connsiteY21" fmla="*/ 5095875 h 6946095"/>
              <a:gd name="connsiteX22" fmla="*/ 193480 w 6360677"/>
              <a:gd name="connsiteY22" fmla="*/ 4324350 h 6946095"/>
              <a:gd name="connsiteX23" fmla="*/ 2980 w 6360677"/>
              <a:gd name="connsiteY23" fmla="*/ 3695700 h 6946095"/>
              <a:gd name="connsiteX24" fmla="*/ 555430 w 6360677"/>
              <a:gd name="connsiteY24" fmla="*/ 3600450 h 6946095"/>
              <a:gd name="connsiteX25" fmla="*/ 1079305 w 6360677"/>
              <a:gd name="connsiteY25" fmla="*/ 3286125 h 6946095"/>
              <a:gd name="connsiteX26" fmla="*/ 1326956 w 6360677"/>
              <a:gd name="connsiteY26" fmla="*/ 3076575 h 6946095"/>
              <a:gd name="connsiteX27" fmla="*/ 1399979 w 6360677"/>
              <a:gd name="connsiteY27" fmla="*/ 2816224 h 6946095"/>
              <a:gd name="connsiteX28" fmla="*/ 1355530 w 6360677"/>
              <a:gd name="connsiteY28" fmla="*/ 2647950 h 6946095"/>
              <a:gd name="connsiteX29" fmla="*/ 1231705 w 6360677"/>
              <a:gd name="connsiteY29" fmla="*/ 2457450 h 6946095"/>
              <a:gd name="connsiteX30" fmla="*/ 1205510 w 6360677"/>
              <a:gd name="connsiteY30" fmla="*/ 2219324 h 6946095"/>
              <a:gd name="connsiteX31" fmla="*/ 1293618 w 6360677"/>
              <a:gd name="connsiteY31" fmla="*/ 2059781 h 6946095"/>
              <a:gd name="connsiteX32" fmla="*/ 1193606 w 6360677"/>
              <a:gd name="connsiteY32" fmla="*/ 1876425 h 6946095"/>
              <a:gd name="connsiteX33" fmla="*/ 1095975 w 6360677"/>
              <a:gd name="connsiteY33" fmla="*/ 1693069 h 6946095"/>
              <a:gd name="connsiteX34" fmla="*/ 1212656 w 6360677"/>
              <a:gd name="connsiteY34" fmla="*/ 1504950 h 6946095"/>
              <a:gd name="connsiteX35" fmla="*/ 1119787 w 6360677"/>
              <a:gd name="connsiteY35" fmla="*/ 1157288 h 6946095"/>
              <a:gd name="connsiteX36" fmla="*/ 1091213 w 6360677"/>
              <a:gd name="connsiteY36" fmla="*/ 935831 h 6946095"/>
              <a:gd name="connsiteX37" fmla="*/ 829275 w 6360677"/>
              <a:gd name="connsiteY37" fmla="*/ 797719 h 6946095"/>
              <a:gd name="connsiteX38" fmla="*/ 383980 w 6360677"/>
              <a:gd name="connsiteY38" fmla="*/ 347663 h 6946095"/>
              <a:gd name="connsiteX39" fmla="*/ 450655 w 6360677"/>
              <a:gd name="connsiteY39" fmla="*/ 0 h 6946095"/>
              <a:gd name="connsiteX0" fmla="*/ 450655 w 6360677"/>
              <a:gd name="connsiteY0" fmla="*/ 0 h 6946095"/>
              <a:gd name="connsiteX1" fmla="*/ 5420437 w 6360677"/>
              <a:gd name="connsiteY1" fmla="*/ 454 h 6946095"/>
              <a:gd name="connsiteX2" fmla="*/ 4768201 w 6360677"/>
              <a:gd name="connsiteY2" fmla="*/ 670830 h 6946095"/>
              <a:gd name="connsiteX3" fmla="*/ 5043972 w 6360677"/>
              <a:gd name="connsiteY3" fmla="*/ 1367517 h 6946095"/>
              <a:gd name="connsiteX4" fmla="*/ 5014943 w 6360677"/>
              <a:gd name="connsiteY4" fmla="*/ 2151288 h 6946095"/>
              <a:gd name="connsiteX5" fmla="*/ 4869801 w 6360677"/>
              <a:gd name="connsiteY5" fmla="*/ 2702832 h 6946095"/>
              <a:gd name="connsiteX6" fmla="*/ 4942372 w 6360677"/>
              <a:gd name="connsiteY6" fmla="*/ 3109231 h 6946095"/>
              <a:gd name="connsiteX7" fmla="*/ 5290714 w 6360677"/>
              <a:gd name="connsiteY7" fmla="*/ 3326945 h 6946095"/>
              <a:gd name="connsiteX8" fmla="*/ 5610029 w 6360677"/>
              <a:gd name="connsiteY8" fmla="*/ 3573688 h 6946095"/>
              <a:gd name="connsiteX9" fmla="*/ 5842258 w 6360677"/>
              <a:gd name="connsiteY9" fmla="*/ 3791403 h 6946095"/>
              <a:gd name="connsiteX10" fmla="*/ 6321229 w 6360677"/>
              <a:gd name="connsiteY10" fmla="*/ 3675288 h 6946095"/>
              <a:gd name="connsiteX11" fmla="*/ 6350257 w 6360677"/>
              <a:gd name="connsiteY11" fmla="*/ 4270375 h 6946095"/>
              <a:gd name="connsiteX12" fmla="*/ 6218722 w 6360677"/>
              <a:gd name="connsiteY12" fmla="*/ 4706710 h 6946095"/>
              <a:gd name="connsiteX13" fmla="*/ 5639057 w 6360677"/>
              <a:gd name="connsiteY13" fmla="*/ 4952547 h 6946095"/>
              <a:gd name="connsiteX14" fmla="*/ 5363286 w 6360677"/>
              <a:gd name="connsiteY14" fmla="*/ 5954031 h 6946095"/>
              <a:gd name="connsiteX15" fmla="*/ 5319743 w 6360677"/>
              <a:gd name="connsiteY15" fmla="*/ 6549117 h 6946095"/>
              <a:gd name="connsiteX16" fmla="*/ 4826257 w 6360677"/>
              <a:gd name="connsiteY16" fmla="*/ 6723288 h 6946095"/>
              <a:gd name="connsiteX17" fmla="*/ 3244200 w 6360677"/>
              <a:gd name="connsiteY17" fmla="*/ 6941004 h 6946095"/>
              <a:gd name="connsiteX18" fmla="*/ 2287166 w 6360677"/>
              <a:gd name="connsiteY18" fmla="*/ 6491968 h 6946095"/>
              <a:gd name="connsiteX19" fmla="*/ 1203130 w 6360677"/>
              <a:gd name="connsiteY19" fmla="*/ 6372225 h 6946095"/>
              <a:gd name="connsiteX20" fmla="*/ 898330 w 6360677"/>
              <a:gd name="connsiteY20" fmla="*/ 5524500 h 6946095"/>
              <a:gd name="connsiteX21" fmla="*/ 279205 w 6360677"/>
              <a:gd name="connsiteY21" fmla="*/ 5095875 h 6946095"/>
              <a:gd name="connsiteX22" fmla="*/ 193480 w 6360677"/>
              <a:gd name="connsiteY22" fmla="*/ 4324350 h 6946095"/>
              <a:gd name="connsiteX23" fmla="*/ 2980 w 6360677"/>
              <a:gd name="connsiteY23" fmla="*/ 3695700 h 6946095"/>
              <a:gd name="connsiteX24" fmla="*/ 555430 w 6360677"/>
              <a:gd name="connsiteY24" fmla="*/ 3600450 h 6946095"/>
              <a:gd name="connsiteX25" fmla="*/ 1079305 w 6360677"/>
              <a:gd name="connsiteY25" fmla="*/ 3286125 h 6946095"/>
              <a:gd name="connsiteX26" fmla="*/ 1326956 w 6360677"/>
              <a:gd name="connsiteY26" fmla="*/ 3076575 h 6946095"/>
              <a:gd name="connsiteX27" fmla="*/ 1399979 w 6360677"/>
              <a:gd name="connsiteY27" fmla="*/ 2816224 h 6946095"/>
              <a:gd name="connsiteX28" fmla="*/ 1355530 w 6360677"/>
              <a:gd name="connsiteY28" fmla="*/ 2647950 h 6946095"/>
              <a:gd name="connsiteX29" fmla="*/ 1231705 w 6360677"/>
              <a:gd name="connsiteY29" fmla="*/ 2457450 h 6946095"/>
              <a:gd name="connsiteX30" fmla="*/ 1205510 w 6360677"/>
              <a:gd name="connsiteY30" fmla="*/ 2219324 h 6946095"/>
              <a:gd name="connsiteX31" fmla="*/ 1293618 w 6360677"/>
              <a:gd name="connsiteY31" fmla="*/ 2059781 h 6946095"/>
              <a:gd name="connsiteX32" fmla="*/ 1193606 w 6360677"/>
              <a:gd name="connsiteY32" fmla="*/ 1876425 h 6946095"/>
              <a:gd name="connsiteX33" fmla="*/ 1095975 w 6360677"/>
              <a:gd name="connsiteY33" fmla="*/ 1693069 h 6946095"/>
              <a:gd name="connsiteX34" fmla="*/ 1212656 w 6360677"/>
              <a:gd name="connsiteY34" fmla="*/ 1504950 h 6946095"/>
              <a:gd name="connsiteX35" fmla="*/ 1119787 w 6360677"/>
              <a:gd name="connsiteY35" fmla="*/ 1157288 h 6946095"/>
              <a:gd name="connsiteX36" fmla="*/ 1091213 w 6360677"/>
              <a:gd name="connsiteY36" fmla="*/ 935831 h 6946095"/>
              <a:gd name="connsiteX37" fmla="*/ 829275 w 6360677"/>
              <a:gd name="connsiteY37" fmla="*/ 797719 h 6946095"/>
              <a:gd name="connsiteX38" fmla="*/ 383980 w 6360677"/>
              <a:gd name="connsiteY38" fmla="*/ 347663 h 6946095"/>
              <a:gd name="connsiteX39" fmla="*/ 450655 w 6360677"/>
              <a:gd name="connsiteY39" fmla="*/ 0 h 6946095"/>
              <a:gd name="connsiteX0" fmla="*/ 450655 w 6360677"/>
              <a:gd name="connsiteY0" fmla="*/ 0 h 6946095"/>
              <a:gd name="connsiteX1" fmla="*/ 5420437 w 6360677"/>
              <a:gd name="connsiteY1" fmla="*/ 454 h 6946095"/>
              <a:gd name="connsiteX2" fmla="*/ 4768201 w 6360677"/>
              <a:gd name="connsiteY2" fmla="*/ 670830 h 6946095"/>
              <a:gd name="connsiteX3" fmla="*/ 5043972 w 6360677"/>
              <a:gd name="connsiteY3" fmla="*/ 1367517 h 6946095"/>
              <a:gd name="connsiteX4" fmla="*/ 5014943 w 6360677"/>
              <a:gd name="connsiteY4" fmla="*/ 2151288 h 6946095"/>
              <a:gd name="connsiteX5" fmla="*/ 4869801 w 6360677"/>
              <a:gd name="connsiteY5" fmla="*/ 2702832 h 6946095"/>
              <a:gd name="connsiteX6" fmla="*/ 4942372 w 6360677"/>
              <a:gd name="connsiteY6" fmla="*/ 3109231 h 6946095"/>
              <a:gd name="connsiteX7" fmla="*/ 5290714 w 6360677"/>
              <a:gd name="connsiteY7" fmla="*/ 3326945 h 6946095"/>
              <a:gd name="connsiteX8" fmla="*/ 5610029 w 6360677"/>
              <a:gd name="connsiteY8" fmla="*/ 3573688 h 6946095"/>
              <a:gd name="connsiteX9" fmla="*/ 5842258 w 6360677"/>
              <a:gd name="connsiteY9" fmla="*/ 3791403 h 6946095"/>
              <a:gd name="connsiteX10" fmla="*/ 6321229 w 6360677"/>
              <a:gd name="connsiteY10" fmla="*/ 3675288 h 6946095"/>
              <a:gd name="connsiteX11" fmla="*/ 6350257 w 6360677"/>
              <a:gd name="connsiteY11" fmla="*/ 4270375 h 6946095"/>
              <a:gd name="connsiteX12" fmla="*/ 6218722 w 6360677"/>
              <a:gd name="connsiteY12" fmla="*/ 4706710 h 6946095"/>
              <a:gd name="connsiteX13" fmla="*/ 5726142 w 6360677"/>
              <a:gd name="connsiteY13" fmla="*/ 4923518 h 6946095"/>
              <a:gd name="connsiteX14" fmla="*/ 5363286 w 6360677"/>
              <a:gd name="connsiteY14" fmla="*/ 5954031 h 6946095"/>
              <a:gd name="connsiteX15" fmla="*/ 5319743 w 6360677"/>
              <a:gd name="connsiteY15" fmla="*/ 6549117 h 6946095"/>
              <a:gd name="connsiteX16" fmla="*/ 4826257 w 6360677"/>
              <a:gd name="connsiteY16" fmla="*/ 6723288 h 6946095"/>
              <a:gd name="connsiteX17" fmla="*/ 3244200 w 6360677"/>
              <a:gd name="connsiteY17" fmla="*/ 6941004 h 6946095"/>
              <a:gd name="connsiteX18" fmla="*/ 2287166 w 6360677"/>
              <a:gd name="connsiteY18" fmla="*/ 6491968 h 6946095"/>
              <a:gd name="connsiteX19" fmla="*/ 1203130 w 6360677"/>
              <a:gd name="connsiteY19" fmla="*/ 6372225 h 6946095"/>
              <a:gd name="connsiteX20" fmla="*/ 898330 w 6360677"/>
              <a:gd name="connsiteY20" fmla="*/ 5524500 h 6946095"/>
              <a:gd name="connsiteX21" fmla="*/ 279205 w 6360677"/>
              <a:gd name="connsiteY21" fmla="*/ 5095875 h 6946095"/>
              <a:gd name="connsiteX22" fmla="*/ 193480 w 6360677"/>
              <a:gd name="connsiteY22" fmla="*/ 4324350 h 6946095"/>
              <a:gd name="connsiteX23" fmla="*/ 2980 w 6360677"/>
              <a:gd name="connsiteY23" fmla="*/ 3695700 h 6946095"/>
              <a:gd name="connsiteX24" fmla="*/ 555430 w 6360677"/>
              <a:gd name="connsiteY24" fmla="*/ 3600450 h 6946095"/>
              <a:gd name="connsiteX25" fmla="*/ 1079305 w 6360677"/>
              <a:gd name="connsiteY25" fmla="*/ 3286125 h 6946095"/>
              <a:gd name="connsiteX26" fmla="*/ 1326956 w 6360677"/>
              <a:gd name="connsiteY26" fmla="*/ 3076575 h 6946095"/>
              <a:gd name="connsiteX27" fmla="*/ 1399979 w 6360677"/>
              <a:gd name="connsiteY27" fmla="*/ 2816224 h 6946095"/>
              <a:gd name="connsiteX28" fmla="*/ 1355530 w 6360677"/>
              <a:gd name="connsiteY28" fmla="*/ 2647950 h 6946095"/>
              <a:gd name="connsiteX29" fmla="*/ 1231705 w 6360677"/>
              <a:gd name="connsiteY29" fmla="*/ 2457450 h 6946095"/>
              <a:gd name="connsiteX30" fmla="*/ 1205510 w 6360677"/>
              <a:gd name="connsiteY30" fmla="*/ 2219324 h 6946095"/>
              <a:gd name="connsiteX31" fmla="*/ 1293618 w 6360677"/>
              <a:gd name="connsiteY31" fmla="*/ 2059781 h 6946095"/>
              <a:gd name="connsiteX32" fmla="*/ 1193606 w 6360677"/>
              <a:gd name="connsiteY32" fmla="*/ 1876425 h 6946095"/>
              <a:gd name="connsiteX33" fmla="*/ 1095975 w 6360677"/>
              <a:gd name="connsiteY33" fmla="*/ 1693069 h 6946095"/>
              <a:gd name="connsiteX34" fmla="*/ 1212656 w 6360677"/>
              <a:gd name="connsiteY34" fmla="*/ 1504950 h 6946095"/>
              <a:gd name="connsiteX35" fmla="*/ 1119787 w 6360677"/>
              <a:gd name="connsiteY35" fmla="*/ 1157288 h 6946095"/>
              <a:gd name="connsiteX36" fmla="*/ 1091213 w 6360677"/>
              <a:gd name="connsiteY36" fmla="*/ 935831 h 6946095"/>
              <a:gd name="connsiteX37" fmla="*/ 829275 w 6360677"/>
              <a:gd name="connsiteY37" fmla="*/ 797719 h 6946095"/>
              <a:gd name="connsiteX38" fmla="*/ 383980 w 6360677"/>
              <a:gd name="connsiteY38" fmla="*/ 347663 h 6946095"/>
              <a:gd name="connsiteX39" fmla="*/ 450655 w 6360677"/>
              <a:gd name="connsiteY39" fmla="*/ 0 h 6946095"/>
              <a:gd name="connsiteX0" fmla="*/ 450655 w 6360677"/>
              <a:gd name="connsiteY0" fmla="*/ 0 h 6946095"/>
              <a:gd name="connsiteX1" fmla="*/ 5420437 w 6360677"/>
              <a:gd name="connsiteY1" fmla="*/ 454 h 6946095"/>
              <a:gd name="connsiteX2" fmla="*/ 4768201 w 6360677"/>
              <a:gd name="connsiteY2" fmla="*/ 670830 h 6946095"/>
              <a:gd name="connsiteX3" fmla="*/ 5043972 w 6360677"/>
              <a:gd name="connsiteY3" fmla="*/ 1367517 h 6946095"/>
              <a:gd name="connsiteX4" fmla="*/ 5014943 w 6360677"/>
              <a:gd name="connsiteY4" fmla="*/ 2151288 h 6946095"/>
              <a:gd name="connsiteX5" fmla="*/ 4869801 w 6360677"/>
              <a:gd name="connsiteY5" fmla="*/ 2702832 h 6946095"/>
              <a:gd name="connsiteX6" fmla="*/ 4942372 w 6360677"/>
              <a:gd name="connsiteY6" fmla="*/ 3109231 h 6946095"/>
              <a:gd name="connsiteX7" fmla="*/ 5290714 w 6360677"/>
              <a:gd name="connsiteY7" fmla="*/ 3326945 h 6946095"/>
              <a:gd name="connsiteX8" fmla="*/ 5610029 w 6360677"/>
              <a:gd name="connsiteY8" fmla="*/ 3573688 h 6946095"/>
              <a:gd name="connsiteX9" fmla="*/ 5842258 w 6360677"/>
              <a:gd name="connsiteY9" fmla="*/ 3791403 h 6946095"/>
              <a:gd name="connsiteX10" fmla="*/ 6321229 w 6360677"/>
              <a:gd name="connsiteY10" fmla="*/ 3675288 h 6946095"/>
              <a:gd name="connsiteX11" fmla="*/ 6350257 w 6360677"/>
              <a:gd name="connsiteY11" fmla="*/ 4270375 h 6946095"/>
              <a:gd name="connsiteX12" fmla="*/ 6218722 w 6360677"/>
              <a:gd name="connsiteY12" fmla="*/ 4706710 h 6946095"/>
              <a:gd name="connsiteX13" fmla="*/ 5726142 w 6360677"/>
              <a:gd name="connsiteY13" fmla="*/ 4923518 h 6946095"/>
              <a:gd name="connsiteX14" fmla="*/ 5363286 w 6360677"/>
              <a:gd name="connsiteY14" fmla="*/ 5954031 h 6946095"/>
              <a:gd name="connsiteX15" fmla="*/ 5319743 w 6360677"/>
              <a:gd name="connsiteY15" fmla="*/ 6549117 h 6946095"/>
              <a:gd name="connsiteX16" fmla="*/ 4826257 w 6360677"/>
              <a:gd name="connsiteY16" fmla="*/ 6723288 h 6946095"/>
              <a:gd name="connsiteX17" fmla="*/ 3244200 w 6360677"/>
              <a:gd name="connsiteY17" fmla="*/ 6941004 h 6946095"/>
              <a:gd name="connsiteX18" fmla="*/ 2287166 w 6360677"/>
              <a:gd name="connsiteY18" fmla="*/ 6491968 h 6946095"/>
              <a:gd name="connsiteX19" fmla="*/ 1203130 w 6360677"/>
              <a:gd name="connsiteY19" fmla="*/ 6372225 h 6946095"/>
              <a:gd name="connsiteX20" fmla="*/ 898330 w 6360677"/>
              <a:gd name="connsiteY20" fmla="*/ 5524500 h 6946095"/>
              <a:gd name="connsiteX21" fmla="*/ 279205 w 6360677"/>
              <a:gd name="connsiteY21" fmla="*/ 5095875 h 6946095"/>
              <a:gd name="connsiteX22" fmla="*/ 193480 w 6360677"/>
              <a:gd name="connsiteY22" fmla="*/ 4324350 h 6946095"/>
              <a:gd name="connsiteX23" fmla="*/ 2980 w 6360677"/>
              <a:gd name="connsiteY23" fmla="*/ 3695700 h 6946095"/>
              <a:gd name="connsiteX24" fmla="*/ 555430 w 6360677"/>
              <a:gd name="connsiteY24" fmla="*/ 3600450 h 6946095"/>
              <a:gd name="connsiteX25" fmla="*/ 1079305 w 6360677"/>
              <a:gd name="connsiteY25" fmla="*/ 3286125 h 6946095"/>
              <a:gd name="connsiteX26" fmla="*/ 1326956 w 6360677"/>
              <a:gd name="connsiteY26" fmla="*/ 3076575 h 6946095"/>
              <a:gd name="connsiteX27" fmla="*/ 1399979 w 6360677"/>
              <a:gd name="connsiteY27" fmla="*/ 2816224 h 6946095"/>
              <a:gd name="connsiteX28" fmla="*/ 1355530 w 6360677"/>
              <a:gd name="connsiteY28" fmla="*/ 2647950 h 6946095"/>
              <a:gd name="connsiteX29" fmla="*/ 1231705 w 6360677"/>
              <a:gd name="connsiteY29" fmla="*/ 2457450 h 6946095"/>
              <a:gd name="connsiteX30" fmla="*/ 1205510 w 6360677"/>
              <a:gd name="connsiteY30" fmla="*/ 2219324 h 6946095"/>
              <a:gd name="connsiteX31" fmla="*/ 1293618 w 6360677"/>
              <a:gd name="connsiteY31" fmla="*/ 2059781 h 6946095"/>
              <a:gd name="connsiteX32" fmla="*/ 1193606 w 6360677"/>
              <a:gd name="connsiteY32" fmla="*/ 1876425 h 6946095"/>
              <a:gd name="connsiteX33" fmla="*/ 1095975 w 6360677"/>
              <a:gd name="connsiteY33" fmla="*/ 1693069 h 6946095"/>
              <a:gd name="connsiteX34" fmla="*/ 1212656 w 6360677"/>
              <a:gd name="connsiteY34" fmla="*/ 1504950 h 6946095"/>
              <a:gd name="connsiteX35" fmla="*/ 1119787 w 6360677"/>
              <a:gd name="connsiteY35" fmla="*/ 1157288 h 6946095"/>
              <a:gd name="connsiteX36" fmla="*/ 1091213 w 6360677"/>
              <a:gd name="connsiteY36" fmla="*/ 935831 h 6946095"/>
              <a:gd name="connsiteX37" fmla="*/ 829275 w 6360677"/>
              <a:gd name="connsiteY37" fmla="*/ 797719 h 6946095"/>
              <a:gd name="connsiteX38" fmla="*/ 383980 w 6360677"/>
              <a:gd name="connsiteY38" fmla="*/ 347663 h 6946095"/>
              <a:gd name="connsiteX39" fmla="*/ 450655 w 6360677"/>
              <a:gd name="connsiteY39" fmla="*/ 0 h 6946095"/>
              <a:gd name="connsiteX0" fmla="*/ 450655 w 6360677"/>
              <a:gd name="connsiteY0" fmla="*/ 0 h 6946095"/>
              <a:gd name="connsiteX1" fmla="*/ 5420437 w 6360677"/>
              <a:gd name="connsiteY1" fmla="*/ 454 h 6946095"/>
              <a:gd name="connsiteX2" fmla="*/ 4768201 w 6360677"/>
              <a:gd name="connsiteY2" fmla="*/ 670830 h 6946095"/>
              <a:gd name="connsiteX3" fmla="*/ 5043972 w 6360677"/>
              <a:gd name="connsiteY3" fmla="*/ 1367517 h 6946095"/>
              <a:gd name="connsiteX4" fmla="*/ 5014943 w 6360677"/>
              <a:gd name="connsiteY4" fmla="*/ 2151288 h 6946095"/>
              <a:gd name="connsiteX5" fmla="*/ 4869801 w 6360677"/>
              <a:gd name="connsiteY5" fmla="*/ 2702832 h 6946095"/>
              <a:gd name="connsiteX6" fmla="*/ 4942372 w 6360677"/>
              <a:gd name="connsiteY6" fmla="*/ 3109231 h 6946095"/>
              <a:gd name="connsiteX7" fmla="*/ 5290714 w 6360677"/>
              <a:gd name="connsiteY7" fmla="*/ 3326945 h 6946095"/>
              <a:gd name="connsiteX8" fmla="*/ 5610029 w 6360677"/>
              <a:gd name="connsiteY8" fmla="*/ 3573688 h 6946095"/>
              <a:gd name="connsiteX9" fmla="*/ 5842258 w 6360677"/>
              <a:gd name="connsiteY9" fmla="*/ 3791403 h 6946095"/>
              <a:gd name="connsiteX10" fmla="*/ 6321229 w 6360677"/>
              <a:gd name="connsiteY10" fmla="*/ 3675288 h 6946095"/>
              <a:gd name="connsiteX11" fmla="*/ 6350257 w 6360677"/>
              <a:gd name="connsiteY11" fmla="*/ 4270375 h 6946095"/>
              <a:gd name="connsiteX12" fmla="*/ 6015522 w 6360677"/>
              <a:gd name="connsiteY12" fmla="*/ 4793796 h 6946095"/>
              <a:gd name="connsiteX13" fmla="*/ 5726142 w 6360677"/>
              <a:gd name="connsiteY13" fmla="*/ 4923518 h 6946095"/>
              <a:gd name="connsiteX14" fmla="*/ 5363286 w 6360677"/>
              <a:gd name="connsiteY14" fmla="*/ 5954031 h 6946095"/>
              <a:gd name="connsiteX15" fmla="*/ 5319743 w 6360677"/>
              <a:gd name="connsiteY15" fmla="*/ 6549117 h 6946095"/>
              <a:gd name="connsiteX16" fmla="*/ 4826257 w 6360677"/>
              <a:gd name="connsiteY16" fmla="*/ 6723288 h 6946095"/>
              <a:gd name="connsiteX17" fmla="*/ 3244200 w 6360677"/>
              <a:gd name="connsiteY17" fmla="*/ 6941004 h 6946095"/>
              <a:gd name="connsiteX18" fmla="*/ 2287166 w 6360677"/>
              <a:gd name="connsiteY18" fmla="*/ 6491968 h 6946095"/>
              <a:gd name="connsiteX19" fmla="*/ 1203130 w 6360677"/>
              <a:gd name="connsiteY19" fmla="*/ 6372225 h 6946095"/>
              <a:gd name="connsiteX20" fmla="*/ 898330 w 6360677"/>
              <a:gd name="connsiteY20" fmla="*/ 5524500 h 6946095"/>
              <a:gd name="connsiteX21" fmla="*/ 279205 w 6360677"/>
              <a:gd name="connsiteY21" fmla="*/ 5095875 h 6946095"/>
              <a:gd name="connsiteX22" fmla="*/ 193480 w 6360677"/>
              <a:gd name="connsiteY22" fmla="*/ 4324350 h 6946095"/>
              <a:gd name="connsiteX23" fmla="*/ 2980 w 6360677"/>
              <a:gd name="connsiteY23" fmla="*/ 3695700 h 6946095"/>
              <a:gd name="connsiteX24" fmla="*/ 555430 w 6360677"/>
              <a:gd name="connsiteY24" fmla="*/ 3600450 h 6946095"/>
              <a:gd name="connsiteX25" fmla="*/ 1079305 w 6360677"/>
              <a:gd name="connsiteY25" fmla="*/ 3286125 h 6946095"/>
              <a:gd name="connsiteX26" fmla="*/ 1326956 w 6360677"/>
              <a:gd name="connsiteY26" fmla="*/ 3076575 h 6946095"/>
              <a:gd name="connsiteX27" fmla="*/ 1399979 w 6360677"/>
              <a:gd name="connsiteY27" fmla="*/ 2816224 h 6946095"/>
              <a:gd name="connsiteX28" fmla="*/ 1355530 w 6360677"/>
              <a:gd name="connsiteY28" fmla="*/ 2647950 h 6946095"/>
              <a:gd name="connsiteX29" fmla="*/ 1231705 w 6360677"/>
              <a:gd name="connsiteY29" fmla="*/ 2457450 h 6946095"/>
              <a:gd name="connsiteX30" fmla="*/ 1205510 w 6360677"/>
              <a:gd name="connsiteY30" fmla="*/ 2219324 h 6946095"/>
              <a:gd name="connsiteX31" fmla="*/ 1293618 w 6360677"/>
              <a:gd name="connsiteY31" fmla="*/ 2059781 h 6946095"/>
              <a:gd name="connsiteX32" fmla="*/ 1193606 w 6360677"/>
              <a:gd name="connsiteY32" fmla="*/ 1876425 h 6946095"/>
              <a:gd name="connsiteX33" fmla="*/ 1095975 w 6360677"/>
              <a:gd name="connsiteY33" fmla="*/ 1693069 h 6946095"/>
              <a:gd name="connsiteX34" fmla="*/ 1212656 w 6360677"/>
              <a:gd name="connsiteY34" fmla="*/ 1504950 h 6946095"/>
              <a:gd name="connsiteX35" fmla="*/ 1119787 w 6360677"/>
              <a:gd name="connsiteY35" fmla="*/ 1157288 h 6946095"/>
              <a:gd name="connsiteX36" fmla="*/ 1091213 w 6360677"/>
              <a:gd name="connsiteY36" fmla="*/ 935831 h 6946095"/>
              <a:gd name="connsiteX37" fmla="*/ 829275 w 6360677"/>
              <a:gd name="connsiteY37" fmla="*/ 797719 h 6946095"/>
              <a:gd name="connsiteX38" fmla="*/ 383980 w 6360677"/>
              <a:gd name="connsiteY38" fmla="*/ 347663 h 6946095"/>
              <a:gd name="connsiteX39" fmla="*/ 450655 w 6360677"/>
              <a:gd name="connsiteY39" fmla="*/ 0 h 6946095"/>
              <a:gd name="connsiteX0" fmla="*/ 450655 w 6360677"/>
              <a:gd name="connsiteY0" fmla="*/ 0 h 6946095"/>
              <a:gd name="connsiteX1" fmla="*/ 5420437 w 6360677"/>
              <a:gd name="connsiteY1" fmla="*/ 454 h 6946095"/>
              <a:gd name="connsiteX2" fmla="*/ 4768201 w 6360677"/>
              <a:gd name="connsiteY2" fmla="*/ 670830 h 6946095"/>
              <a:gd name="connsiteX3" fmla="*/ 5043972 w 6360677"/>
              <a:gd name="connsiteY3" fmla="*/ 1367517 h 6946095"/>
              <a:gd name="connsiteX4" fmla="*/ 5014943 w 6360677"/>
              <a:gd name="connsiteY4" fmla="*/ 2151288 h 6946095"/>
              <a:gd name="connsiteX5" fmla="*/ 4869801 w 6360677"/>
              <a:gd name="connsiteY5" fmla="*/ 2702832 h 6946095"/>
              <a:gd name="connsiteX6" fmla="*/ 4942372 w 6360677"/>
              <a:gd name="connsiteY6" fmla="*/ 3109231 h 6946095"/>
              <a:gd name="connsiteX7" fmla="*/ 5290714 w 6360677"/>
              <a:gd name="connsiteY7" fmla="*/ 3326945 h 6946095"/>
              <a:gd name="connsiteX8" fmla="*/ 5610029 w 6360677"/>
              <a:gd name="connsiteY8" fmla="*/ 3573688 h 6946095"/>
              <a:gd name="connsiteX9" fmla="*/ 5842258 w 6360677"/>
              <a:gd name="connsiteY9" fmla="*/ 3791403 h 6946095"/>
              <a:gd name="connsiteX10" fmla="*/ 6321229 w 6360677"/>
              <a:gd name="connsiteY10" fmla="*/ 3675288 h 6946095"/>
              <a:gd name="connsiteX11" fmla="*/ 6350257 w 6360677"/>
              <a:gd name="connsiteY11" fmla="*/ 4270375 h 6946095"/>
              <a:gd name="connsiteX12" fmla="*/ 6015522 w 6360677"/>
              <a:gd name="connsiteY12" fmla="*/ 4793796 h 6946095"/>
              <a:gd name="connsiteX13" fmla="*/ 5726142 w 6360677"/>
              <a:gd name="connsiteY13" fmla="*/ 4923518 h 6946095"/>
              <a:gd name="connsiteX14" fmla="*/ 5363286 w 6360677"/>
              <a:gd name="connsiteY14" fmla="*/ 5954031 h 6946095"/>
              <a:gd name="connsiteX15" fmla="*/ 5319743 w 6360677"/>
              <a:gd name="connsiteY15" fmla="*/ 6549117 h 6946095"/>
              <a:gd name="connsiteX16" fmla="*/ 4826257 w 6360677"/>
              <a:gd name="connsiteY16" fmla="*/ 6723288 h 6946095"/>
              <a:gd name="connsiteX17" fmla="*/ 3244200 w 6360677"/>
              <a:gd name="connsiteY17" fmla="*/ 6941004 h 6946095"/>
              <a:gd name="connsiteX18" fmla="*/ 2287166 w 6360677"/>
              <a:gd name="connsiteY18" fmla="*/ 6491968 h 6946095"/>
              <a:gd name="connsiteX19" fmla="*/ 1203130 w 6360677"/>
              <a:gd name="connsiteY19" fmla="*/ 6372225 h 6946095"/>
              <a:gd name="connsiteX20" fmla="*/ 898330 w 6360677"/>
              <a:gd name="connsiteY20" fmla="*/ 5524500 h 6946095"/>
              <a:gd name="connsiteX21" fmla="*/ 279205 w 6360677"/>
              <a:gd name="connsiteY21" fmla="*/ 5095875 h 6946095"/>
              <a:gd name="connsiteX22" fmla="*/ 193480 w 6360677"/>
              <a:gd name="connsiteY22" fmla="*/ 4324350 h 6946095"/>
              <a:gd name="connsiteX23" fmla="*/ 2980 w 6360677"/>
              <a:gd name="connsiteY23" fmla="*/ 3695700 h 6946095"/>
              <a:gd name="connsiteX24" fmla="*/ 555430 w 6360677"/>
              <a:gd name="connsiteY24" fmla="*/ 3600450 h 6946095"/>
              <a:gd name="connsiteX25" fmla="*/ 1079305 w 6360677"/>
              <a:gd name="connsiteY25" fmla="*/ 3286125 h 6946095"/>
              <a:gd name="connsiteX26" fmla="*/ 1326956 w 6360677"/>
              <a:gd name="connsiteY26" fmla="*/ 3076575 h 6946095"/>
              <a:gd name="connsiteX27" fmla="*/ 1399979 w 6360677"/>
              <a:gd name="connsiteY27" fmla="*/ 2816224 h 6946095"/>
              <a:gd name="connsiteX28" fmla="*/ 1355530 w 6360677"/>
              <a:gd name="connsiteY28" fmla="*/ 2647950 h 6946095"/>
              <a:gd name="connsiteX29" fmla="*/ 1231705 w 6360677"/>
              <a:gd name="connsiteY29" fmla="*/ 2457450 h 6946095"/>
              <a:gd name="connsiteX30" fmla="*/ 1205510 w 6360677"/>
              <a:gd name="connsiteY30" fmla="*/ 2219324 h 6946095"/>
              <a:gd name="connsiteX31" fmla="*/ 1293618 w 6360677"/>
              <a:gd name="connsiteY31" fmla="*/ 2059781 h 6946095"/>
              <a:gd name="connsiteX32" fmla="*/ 1193606 w 6360677"/>
              <a:gd name="connsiteY32" fmla="*/ 1876425 h 6946095"/>
              <a:gd name="connsiteX33" fmla="*/ 1095975 w 6360677"/>
              <a:gd name="connsiteY33" fmla="*/ 1693069 h 6946095"/>
              <a:gd name="connsiteX34" fmla="*/ 1212656 w 6360677"/>
              <a:gd name="connsiteY34" fmla="*/ 1504950 h 6946095"/>
              <a:gd name="connsiteX35" fmla="*/ 1119787 w 6360677"/>
              <a:gd name="connsiteY35" fmla="*/ 1157288 h 6946095"/>
              <a:gd name="connsiteX36" fmla="*/ 1091213 w 6360677"/>
              <a:gd name="connsiteY36" fmla="*/ 935831 h 6946095"/>
              <a:gd name="connsiteX37" fmla="*/ 829275 w 6360677"/>
              <a:gd name="connsiteY37" fmla="*/ 797719 h 6946095"/>
              <a:gd name="connsiteX38" fmla="*/ 383980 w 6360677"/>
              <a:gd name="connsiteY38" fmla="*/ 347663 h 6946095"/>
              <a:gd name="connsiteX39" fmla="*/ 450655 w 6360677"/>
              <a:gd name="connsiteY39" fmla="*/ 0 h 6946095"/>
              <a:gd name="connsiteX0" fmla="*/ 450655 w 6350257"/>
              <a:gd name="connsiteY0" fmla="*/ 0 h 6946095"/>
              <a:gd name="connsiteX1" fmla="*/ 5420437 w 6350257"/>
              <a:gd name="connsiteY1" fmla="*/ 454 h 6946095"/>
              <a:gd name="connsiteX2" fmla="*/ 4768201 w 6350257"/>
              <a:gd name="connsiteY2" fmla="*/ 670830 h 6946095"/>
              <a:gd name="connsiteX3" fmla="*/ 5043972 w 6350257"/>
              <a:gd name="connsiteY3" fmla="*/ 1367517 h 6946095"/>
              <a:gd name="connsiteX4" fmla="*/ 5014943 w 6350257"/>
              <a:gd name="connsiteY4" fmla="*/ 2151288 h 6946095"/>
              <a:gd name="connsiteX5" fmla="*/ 4869801 w 6350257"/>
              <a:gd name="connsiteY5" fmla="*/ 2702832 h 6946095"/>
              <a:gd name="connsiteX6" fmla="*/ 4942372 w 6350257"/>
              <a:gd name="connsiteY6" fmla="*/ 3109231 h 6946095"/>
              <a:gd name="connsiteX7" fmla="*/ 5290714 w 6350257"/>
              <a:gd name="connsiteY7" fmla="*/ 3326945 h 6946095"/>
              <a:gd name="connsiteX8" fmla="*/ 5610029 w 6350257"/>
              <a:gd name="connsiteY8" fmla="*/ 3573688 h 6946095"/>
              <a:gd name="connsiteX9" fmla="*/ 5842258 w 6350257"/>
              <a:gd name="connsiteY9" fmla="*/ 3791403 h 6946095"/>
              <a:gd name="connsiteX10" fmla="*/ 6321229 w 6350257"/>
              <a:gd name="connsiteY10" fmla="*/ 3675288 h 6946095"/>
              <a:gd name="connsiteX11" fmla="*/ 6350257 w 6350257"/>
              <a:gd name="connsiteY11" fmla="*/ 4270375 h 6946095"/>
              <a:gd name="connsiteX12" fmla="*/ 6015522 w 6350257"/>
              <a:gd name="connsiteY12" fmla="*/ 4793796 h 6946095"/>
              <a:gd name="connsiteX13" fmla="*/ 5726142 w 6350257"/>
              <a:gd name="connsiteY13" fmla="*/ 4923518 h 6946095"/>
              <a:gd name="connsiteX14" fmla="*/ 5363286 w 6350257"/>
              <a:gd name="connsiteY14" fmla="*/ 5954031 h 6946095"/>
              <a:gd name="connsiteX15" fmla="*/ 5319743 w 6350257"/>
              <a:gd name="connsiteY15" fmla="*/ 6549117 h 6946095"/>
              <a:gd name="connsiteX16" fmla="*/ 4826257 w 6350257"/>
              <a:gd name="connsiteY16" fmla="*/ 6723288 h 6946095"/>
              <a:gd name="connsiteX17" fmla="*/ 3244200 w 6350257"/>
              <a:gd name="connsiteY17" fmla="*/ 6941004 h 6946095"/>
              <a:gd name="connsiteX18" fmla="*/ 2287166 w 6350257"/>
              <a:gd name="connsiteY18" fmla="*/ 6491968 h 6946095"/>
              <a:gd name="connsiteX19" fmla="*/ 1203130 w 6350257"/>
              <a:gd name="connsiteY19" fmla="*/ 6372225 h 6946095"/>
              <a:gd name="connsiteX20" fmla="*/ 898330 w 6350257"/>
              <a:gd name="connsiteY20" fmla="*/ 5524500 h 6946095"/>
              <a:gd name="connsiteX21" fmla="*/ 279205 w 6350257"/>
              <a:gd name="connsiteY21" fmla="*/ 5095875 h 6946095"/>
              <a:gd name="connsiteX22" fmla="*/ 193480 w 6350257"/>
              <a:gd name="connsiteY22" fmla="*/ 4324350 h 6946095"/>
              <a:gd name="connsiteX23" fmla="*/ 2980 w 6350257"/>
              <a:gd name="connsiteY23" fmla="*/ 3695700 h 6946095"/>
              <a:gd name="connsiteX24" fmla="*/ 555430 w 6350257"/>
              <a:gd name="connsiteY24" fmla="*/ 3600450 h 6946095"/>
              <a:gd name="connsiteX25" fmla="*/ 1079305 w 6350257"/>
              <a:gd name="connsiteY25" fmla="*/ 3286125 h 6946095"/>
              <a:gd name="connsiteX26" fmla="*/ 1326956 w 6350257"/>
              <a:gd name="connsiteY26" fmla="*/ 3076575 h 6946095"/>
              <a:gd name="connsiteX27" fmla="*/ 1399979 w 6350257"/>
              <a:gd name="connsiteY27" fmla="*/ 2816224 h 6946095"/>
              <a:gd name="connsiteX28" fmla="*/ 1355530 w 6350257"/>
              <a:gd name="connsiteY28" fmla="*/ 2647950 h 6946095"/>
              <a:gd name="connsiteX29" fmla="*/ 1231705 w 6350257"/>
              <a:gd name="connsiteY29" fmla="*/ 2457450 h 6946095"/>
              <a:gd name="connsiteX30" fmla="*/ 1205510 w 6350257"/>
              <a:gd name="connsiteY30" fmla="*/ 2219324 h 6946095"/>
              <a:gd name="connsiteX31" fmla="*/ 1293618 w 6350257"/>
              <a:gd name="connsiteY31" fmla="*/ 2059781 h 6946095"/>
              <a:gd name="connsiteX32" fmla="*/ 1193606 w 6350257"/>
              <a:gd name="connsiteY32" fmla="*/ 1876425 h 6946095"/>
              <a:gd name="connsiteX33" fmla="*/ 1095975 w 6350257"/>
              <a:gd name="connsiteY33" fmla="*/ 1693069 h 6946095"/>
              <a:gd name="connsiteX34" fmla="*/ 1212656 w 6350257"/>
              <a:gd name="connsiteY34" fmla="*/ 1504950 h 6946095"/>
              <a:gd name="connsiteX35" fmla="*/ 1119787 w 6350257"/>
              <a:gd name="connsiteY35" fmla="*/ 1157288 h 6946095"/>
              <a:gd name="connsiteX36" fmla="*/ 1091213 w 6350257"/>
              <a:gd name="connsiteY36" fmla="*/ 935831 h 6946095"/>
              <a:gd name="connsiteX37" fmla="*/ 829275 w 6350257"/>
              <a:gd name="connsiteY37" fmla="*/ 797719 h 6946095"/>
              <a:gd name="connsiteX38" fmla="*/ 383980 w 6350257"/>
              <a:gd name="connsiteY38" fmla="*/ 347663 h 6946095"/>
              <a:gd name="connsiteX39" fmla="*/ 450655 w 6350257"/>
              <a:gd name="connsiteY39" fmla="*/ 0 h 6946095"/>
              <a:gd name="connsiteX0" fmla="*/ 450655 w 6350257"/>
              <a:gd name="connsiteY0" fmla="*/ 0 h 6946095"/>
              <a:gd name="connsiteX1" fmla="*/ 5420437 w 6350257"/>
              <a:gd name="connsiteY1" fmla="*/ 454 h 6946095"/>
              <a:gd name="connsiteX2" fmla="*/ 4768201 w 6350257"/>
              <a:gd name="connsiteY2" fmla="*/ 670830 h 6946095"/>
              <a:gd name="connsiteX3" fmla="*/ 5043972 w 6350257"/>
              <a:gd name="connsiteY3" fmla="*/ 1367517 h 6946095"/>
              <a:gd name="connsiteX4" fmla="*/ 5014943 w 6350257"/>
              <a:gd name="connsiteY4" fmla="*/ 2151288 h 6946095"/>
              <a:gd name="connsiteX5" fmla="*/ 4869801 w 6350257"/>
              <a:gd name="connsiteY5" fmla="*/ 2702832 h 6946095"/>
              <a:gd name="connsiteX6" fmla="*/ 4942372 w 6350257"/>
              <a:gd name="connsiteY6" fmla="*/ 3109231 h 6946095"/>
              <a:gd name="connsiteX7" fmla="*/ 5290714 w 6350257"/>
              <a:gd name="connsiteY7" fmla="*/ 3326945 h 6946095"/>
              <a:gd name="connsiteX8" fmla="*/ 5610029 w 6350257"/>
              <a:gd name="connsiteY8" fmla="*/ 3573688 h 6946095"/>
              <a:gd name="connsiteX9" fmla="*/ 5842258 w 6350257"/>
              <a:gd name="connsiteY9" fmla="*/ 3791403 h 6946095"/>
              <a:gd name="connsiteX10" fmla="*/ 6190601 w 6350257"/>
              <a:gd name="connsiteY10" fmla="*/ 3820431 h 6946095"/>
              <a:gd name="connsiteX11" fmla="*/ 6350257 w 6350257"/>
              <a:gd name="connsiteY11" fmla="*/ 4270375 h 6946095"/>
              <a:gd name="connsiteX12" fmla="*/ 6015522 w 6350257"/>
              <a:gd name="connsiteY12" fmla="*/ 4793796 h 6946095"/>
              <a:gd name="connsiteX13" fmla="*/ 5726142 w 6350257"/>
              <a:gd name="connsiteY13" fmla="*/ 4923518 h 6946095"/>
              <a:gd name="connsiteX14" fmla="*/ 5363286 w 6350257"/>
              <a:gd name="connsiteY14" fmla="*/ 5954031 h 6946095"/>
              <a:gd name="connsiteX15" fmla="*/ 5319743 w 6350257"/>
              <a:gd name="connsiteY15" fmla="*/ 6549117 h 6946095"/>
              <a:gd name="connsiteX16" fmla="*/ 4826257 w 6350257"/>
              <a:gd name="connsiteY16" fmla="*/ 6723288 h 6946095"/>
              <a:gd name="connsiteX17" fmla="*/ 3244200 w 6350257"/>
              <a:gd name="connsiteY17" fmla="*/ 6941004 h 6946095"/>
              <a:gd name="connsiteX18" fmla="*/ 2287166 w 6350257"/>
              <a:gd name="connsiteY18" fmla="*/ 6491968 h 6946095"/>
              <a:gd name="connsiteX19" fmla="*/ 1203130 w 6350257"/>
              <a:gd name="connsiteY19" fmla="*/ 6372225 h 6946095"/>
              <a:gd name="connsiteX20" fmla="*/ 898330 w 6350257"/>
              <a:gd name="connsiteY20" fmla="*/ 5524500 h 6946095"/>
              <a:gd name="connsiteX21" fmla="*/ 279205 w 6350257"/>
              <a:gd name="connsiteY21" fmla="*/ 5095875 h 6946095"/>
              <a:gd name="connsiteX22" fmla="*/ 193480 w 6350257"/>
              <a:gd name="connsiteY22" fmla="*/ 4324350 h 6946095"/>
              <a:gd name="connsiteX23" fmla="*/ 2980 w 6350257"/>
              <a:gd name="connsiteY23" fmla="*/ 3695700 h 6946095"/>
              <a:gd name="connsiteX24" fmla="*/ 555430 w 6350257"/>
              <a:gd name="connsiteY24" fmla="*/ 3600450 h 6946095"/>
              <a:gd name="connsiteX25" fmla="*/ 1079305 w 6350257"/>
              <a:gd name="connsiteY25" fmla="*/ 3286125 h 6946095"/>
              <a:gd name="connsiteX26" fmla="*/ 1326956 w 6350257"/>
              <a:gd name="connsiteY26" fmla="*/ 3076575 h 6946095"/>
              <a:gd name="connsiteX27" fmla="*/ 1399979 w 6350257"/>
              <a:gd name="connsiteY27" fmla="*/ 2816224 h 6946095"/>
              <a:gd name="connsiteX28" fmla="*/ 1355530 w 6350257"/>
              <a:gd name="connsiteY28" fmla="*/ 2647950 h 6946095"/>
              <a:gd name="connsiteX29" fmla="*/ 1231705 w 6350257"/>
              <a:gd name="connsiteY29" fmla="*/ 2457450 h 6946095"/>
              <a:gd name="connsiteX30" fmla="*/ 1205510 w 6350257"/>
              <a:gd name="connsiteY30" fmla="*/ 2219324 h 6946095"/>
              <a:gd name="connsiteX31" fmla="*/ 1293618 w 6350257"/>
              <a:gd name="connsiteY31" fmla="*/ 2059781 h 6946095"/>
              <a:gd name="connsiteX32" fmla="*/ 1193606 w 6350257"/>
              <a:gd name="connsiteY32" fmla="*/ 1876425 h 6946095"/>
              <a:gd name="connsiteX33" fmla="*/ 1095975 w 6350257"/>
              <a:gd name="connsiteY33" fmla="*/ 1693069 h 6946095"/>
              <a:gd name="connsiteX34" fmla="*/ 1212656 w 6350257"/>
              <a:gd name="connsiteY34" fmla="*/ 1504950 h 6946095"/>
              <a:gd name="connsiteX35" fmla="*/ 1119787 w 6350257"/>
              <a:gd name="connsiteY35" fmla="*/ 1157288 h 6946095"/>
              <a:gd name="connsiteX36" fmla="*/ 1091213 w 6350257"/>
              <a:gd name="connsiteY36" fmla="*/ 935831 h 6946095"/>
              <a:gd name="connsiteX37" fmla="*/ 829275 w 6350257"/>
              <a:gd name="connsiteY37" fmla="*/ 797719 h 6946095"/>
              <a:gd name="connsiteX38" fmla="*/ 383980 w 6350257"/>
              <a:gd name="connsiteY38" fmla="*/ 347663 h 6946095"/>
              <a:gd name="connsiteX39" fmla="*/ 450655 w 6350257"/>
              <a:gd name="connsiteY39" fmla="*/ 0 h 6946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6350257" h="6946095">
                <a:moveTo>
                  <a:pt x="450655" y="0"/>
                </a:moveTo>
                <a:lnTo>
                  <a:pt x="5420437" y="454"/>
                </a:lnTo>
                <a:cubicBezTo>
                  <a:pt x="5332065" y="153384"/>
                  <a:pt x="4414869" y="68034"/>
                  <a:pt x="4768201" y="670830"/>
                </a:cubicBezTo>
                <a:cubicBezTo>
                  <a:pt x="4850600" y="903512"/>
                  <a:pt x="4690791" y="881288"/>
                  <a:pt x="5043972" y="1367517"/>
                </a:cubicBezTo>
                <a:cubicBezTo>
                  <a:pt x="5167343" y="1587650"/>
                  <a:pt x="4702886" y="1778755"/>
                  <a:pt x="5014943" y="2151288"/>
                </a:cubicBezTo>
                <a:cubicBezTo>
                  <a:pt x="5097191" y="2337555"/>
                  <a:pt x="4562582" y="2439156"/>
                  <a:pt x="4869801" y="2702832"/>
                </a:cubicBezTo>
                <a:cubicBezTo>
                  <a:pt x="4935115" y="2845556"/>
                  <a:pt x="4623058" y="2937479"/>
                  <a:pt x="4942372" y="3109231"/>
                </a:cubicBezTo>
                <a:cubicBezTo>
                  <a:pt x="5031877" y="3222926"/>
                  <a:pt x="4988333" y="3244697"/>
                  <a:pt x="5290714" y="3326945"/>
                </a:cubicBezTo>
                <a:cubicBezTo>
                  <a:pt x="5445533" y="3389840"/>
                  <a:pt x="5518105" y="3496278"/>
                  <a:pt x="5610029" y="3573688"/>
                </a:cubicBezTo>
                <a:cubicBezTo>
                  <a:pt x="5701953" y="3651098"/>
                  <a:pt x="5745496" y="3750279"/>
                  <a:pt x="5842258" y="3791403"/>
                </a:cubicBezTo>
                <a:cubicBezTo>
                  <a:pt x="5939020" y="3832527"/>
                  <a:pt x="6105935" y="3740602"/>
                  <a:pt x="6190601" y="3820431"/>
                </a:cubicBezTo>
                <a:cubicBezTo>
                  <a:pt x="6275268" y="3900260"/>
                  <a:pt x="6265742" y="4139595"/>
                  <a:pt x="6350257" y="4270375"/>
                </a:cubicBezTo>
                <a:lnTo>
                  <a:pt x="6015522" y="4793796"/>
                </a:lnTo>
                <a:cubicBezTo>
                  <a:pt x="5493158" y="5113564"/>
                  <a:pt x="6422677" y="4572907"/>
                  <a:pt x="5726142" y="4923518"/>
                </a:cubicBezTo>
                <a:cubicBezTo>
                  <a:pt x="5426332" y="5017710"/>
                  <a:pt x="5859191" y="5649231"/>
                  <a:pt x="5363286" y="5954031"/>
                </a:cubicBezTo>
                <a:cubicBezTo>
                  <a:pt x="5024619" y="6140297"/>
                  <a:pt x="5588257" y="6331403"/>
                  <a:pt x="5319743" y="6549117"/>
                </a:cubicBezTo>
                <a:cubicBezTo>
                  <a:pt x="5206048" y="6703936"/>
                  <a:pt x="5172181" y="6657974"/>
                  <a:pt x="4826257" y="6723288"/>
                </a:cubicBezTo>
                <a:cubicBezTo>
                  <a:pt x="4480333" y="6788603"/>
                  <a:pt x="3667382" y="6979557"/>
                  <a:pt x="3244200" y="6941004"/>
                </a:cubicBezTo>
                <a:cubicBezTo>
                  <a:pt x="2821018" y="6902451"/>
                  <a:pt x="2670887" y="6567412"/>
                  <a:pt x="2287166" y="6491968"/>
                </a:cubicBezTo>
                <a:cubicBezTo>
                  <a:pt x="987004" y="6425293"/>
                  <a:pt x="1047555" y="6678612"/>
                  <a:pt x="1203130" y="6372225"/>
                </a:cubicBezTo>
                <a:cubicBezTo>
                  <a:pt x="1358705" y="6065838"/>
                  <a:pt x="784030" y="5835650"/>
                  <a:pt x="898330" y="5524500"/>
                </a:cubicBezTo>
                <a:cubicBezTo>
                  <a:pt x="1012630" y="5213350"/>
                  <a:pt x="207768" y="5386388"/>
                  <a:pt x="279205" y="5095875"/>
                </a:cubicBezTo>
                <a:cubicBezTo>
                  <a:pt x="350643" y="4805363"/>
                  <a:pt x="342705" y="4535487"/>
                  <a:pt x="193480" y="4324350"/>
                </a:cubicBezTo>
                <a:cubicBezTo>
                  <a:pt x="44255" y="4113213"/>
                  <a:pt x="-14483" y="3849688"/>
                  <a:pt x="2980" y="3695700"/>
                </a:cubicBezTo>
                <a:cubicBezTo>
                  <a:pt x="20443" y="3541712"/>
                  <a:pt x="453830" y="3586163"/>
                  <a:pt x="555430" y="3600450"/>
                </a:cubicBezTo>
                <a:cubicBezTo>
                  <a:pt x="657030" y="3614737"/>
                  <a:pt x="950717" y="3373438"/>
                  <a:pt x="1079305" y="3286125"/>
                </a:cubicBezTo>
                <a:cubicBezTo>
                  <a:pt x="1207893" y="3198813"/>
                  <a:pt x="1271394" y="3163888"/>
                  <a:pt x="1326956" y="3076575"/>
                </a:cubicBezTo>
                <a:cubicBezTo>
                  <a:pt x="1382518" y="2989262"/>
                  <a:pt x="1309492" y="2887662"/>
                  <a:pt x="1399979" y="2816224"/>
                </a:cubicBezTo>
                <a:cubicBezTo>
                  <a:pt x="1458716" y="2747961"/>
                  <a:pt x="1383576" y="2707746"/>
                  <a:pt x="1355530" y="2647950"/>
                </a:cubicBezTo>
                <a:cubicBezTo>
                  <a:pt x="1327484" y="2588154"/>
                  <a:pt x="1240040" y="2538016"/>
                  <a:pt x="1231705" y="2457450"/>
                </a:cubicBezTo>
                <a:cubicBezTo>
                  <a:pt x="1223370" y="2376884"/>
                  <a:pt x="1178522" y="2281237"/>
                  <a:pt x="1205510" y="2219324"/>
                </a:cubicBezTo>
                <a:cubicBezTo>
                  <a:pt x="1232498" y="2157411"/>
                  <a:pt x="1295602" y="2116931"/>
                  <a:pt x="1293618" y="2059781"/>
                </a:cubicBezTo>
                <a:cubicBezTo>
                  <a:pt x="1291634" y="2002631"/>
                  <a:pt x="1226547" y="1937544"/>
                  <a:pt x="1193606" y="1876425"/>
                </a:cubicBezTo>
                <a:cubicBezTo>
                  <a:pt x="1160666" y="1815306"/>
                  <a:pt x="1095975" y="1753394"/>
                  <a:pt x="1095975" y="1693069"/>
                </a:cubicBezTo>
                <a:cubicBezTo>
                  <a:pt x="1095975" y="1632744"/>
                  <a:pt x="1208687" y="1594247"/>
                  <a:pt x="1212656" y="1504950"/>
                </a:cubicBezTo>
                <a:cubicBezTo>
                  <a:pt x="1216625" y="1415653"/>
                  <a:pt x="1070575" y="1250950"/>
                  <a:pt x="1119787" y="1157288"/>
                </a:cubicBezTo>
                <a:cubicBezTo>
                  <a:pt x="1154712" y="1036638"/>
                  <a:pt x="1139632" y="995759"/>
                  <a:pt x="1091213" y="935831"/>
                </a:cubicBezTo>
                <a:cubicBezTo>
                  <a:pt x="1042794" y="875903"/>
                  <a:pt x="916588" y="931069"/>
                  <a:pt x="829275" y="797719"/>
                </a:cubicBezTo>
                <a:cubicBezTo>
                  <a:pt x="772918" y="616744"/>
                  <a:pt x="421287" y="531019"/>
                  <a:pt x="383980" y="347663"/>
                </a:cubicBezTo>
                <a:cubicBezTo>
                  <a:pt x="315717" y="-3969"/>
                  <a:pt x="411761" y="18257"/>
                  <a:pt x="4506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70052917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739957" y="1385319"/>
            <a:ext cx="7692174" cy="5611279"/>
          </a:xfrm>
          <a:custGeom>
            <a:avLst/>
            <a:gdLst>
              <a:gd name="connsiteX0" fmla="*/ 0 w 7707313"/>
              <a:gd name="connsiteY0" fmla="*/ 2816225 h 5632450"/>
              <a:gd name="connsiteX1" fmla="*/ 3853657 w 7707313"/>
              <a:gd name="connsiteY1" fmla="*/ 0 h 5632450"/>
              <a:gd name="connsiteX2" fmla="*/ 7707313 w 7707313"/>
              <a:gd name="connsiteY2" fmla="*/ 2816225 h 5632450"/>
              <a:gd name="connsiteX3" fmla="*/ 5780485 w 7707313"/>
              <a:gd name="connsiteY3" fmla="*/ 2816225 h 5632450"/>
              <a:gd name="connsiteX4" fmla="*/ 5780485 w 7707313"/>
              <a:gd name="connsiteY4" fmla="*/ 5632450 h 5632450"/>
              <a:gd name="connsiteX5" fmla="*/ 1926828 w 7707313"/>
              <a:gd name="connsiteY5" fmla="*/ 5632450 h 5632450"/>
              <a:gd name="connsiteX6" fmla="*/ 1926828 w 7707313"/>
              <a:gd name="connsiteY6" fmla="*/ 2816225 h 5632450"/>
              <a:gd name="connsiteX7" fmla="*/ 0 w 7707313"/>
              <a:gd name="connsiteY7" fmla="*/ 2816225 h 5632450"/>
              <a:gd name="connsiteX0" fmla="*/ 0 w 7707313"/>
              <a:gd name="connsiteY0" fmla="*/ 2801711 h 5617936"/>
              <a:gd name="connsiteX1" fmla="*/ 7351600 w 7707313"/>
              <a:gd name="connsiteY1" fmla="*/ 0 h 5617936"/>
              <a:gd name="connsiteX2" fmla="*/ 7707313 w 7707313"/>
              <a:gd name="connsiteY2" fmla="*/ 2801711 h 5617936"/>
              <a:gd name="connsiteX3" fmla="*/ 5780485 w 7707313"/>
              <a:gd name="connsiteY3" fmla="*/ 2801711 h 5617936"/>
              <a:gd name="connsiteX4" fmla="*/ 5780485 w 7707313"/>
              <a:gd name="connsiteY4" fmla="*/ 5617936 h 5617936"/>
              <a:gd name="connsiteX5" fmla="*/ 1926828 w 7707313"/>
              <a:gd name="connsiteY5" fmla="*/ 5617936 h 5617936"/>
              <a:gd name="connsiteX6" fmla="*/ 1926828 w 7707313"/>
              <a:gd name="connsiteY6" fmla="*/ 2801711 h 5617936"/>
              <a:gd name="connsiteX7" fmla="*/ 0 w 7707313"/>
              <a:gd name="connsiteY7" fmla="*/ 2801711 h 5617936"/>
              <a:gd name="connsiteX0" fmla="*/ 0 w 7707313"/>
              <a:gd name="connsiteY0" fmla="*/ 2801711 h 5617936"/>
              <a:gd name="connsiteX1" fmla="*/ 7351600 w 7707313"/>
              <a:gd name="connsiteY1" fmla="*/ 0 h 5617936"/>
              <a:gd name="connsiteX2" fmla="*/ 7707313 w 7707313"/>
              <a:gd name="connsiteY2" fmla="*/ 813254 h 5617936"/>
              <a:gd name="connsiteX3" fmla="*/ 5780485 w 7707313"/>
              <a:gd name="connsiteY3" fmla="*/ 2801711 h 5617936"/>
              <a:gd name="connsiteX4" fmla="*/ 5780485 w 7707313"/>
              <a:gd name="connsiteY4" fmla="*/ 5617936 h 5617936"/>
              <a:gd name="connsiteX5" fmla="*/ 1926828 w 7707313"/>
              <a:gd name="connsiteY5" fmla="*/ 5617936 h 5617936"/>
              <a:gd name="connsiteX6" fmla="*/ 1926828 w 7707313"/>
              <a:gd name="connsiteY6" fmla="*/ 2801711 h 5617936"/>
              <a:gd name="connsiteX7" fmla="*/ 0 w 7707313"/>
              <a:gd name="connsiteY7" fmla="*/ 2801711 h 5617936"/>
              <a:gd name="connsiteX0" fmla="*/ 4386886 w 5780485"/>
              <a:gd name="connsiteY0" fmla="*/ 798740 h 5617936"/>
              <a:gd name="connsiteX1" fmla="*/ 5424772 w 5780485"/>
              <a:gd name="connsiteY1" fmla="*/ 0 h 5617936"/>
              <a:gd name="connsiteX2" fmla="*/ 5780485 w 5780485"/>
              <a:gd name="connsiteY2" fmla="*/ 813254 h 5617936"/>
              <a:gd name="connsiteX3" fmla="*/ 3853657 w 5780485"/>
              <a:gd name="connsiteY3" fmla="*/ 2801711 h 5617936"/>
              <a:gd name="connsiteX4" fmla="*/ 3853657 w 5780485"/>
              <a:gd name="connsiteY4" fmla="*/ 5617936 h 5617936"/>
              <a:gd name="connsiteX5" fmla="*/ 0 w 5780485"/>
              <a:gd name="connsiteY5" fmla="*/ 5617936 h 5617936"/>
              <a:gd name="connsiteX6" fmla="*/ 0 w 5780485"/>
              <a:gd name="connsiteY6" fmla="*/ 2801711 h 5617936"/>
              <a:gd name="connsiteX7" fmla="*/ 4386886 w 5780485"/>
              <a:gd name="connsiteY7" fmla="*/ 798740 h 5617936"/>
              <a:gd name="connsiteX0" fmla="*/ 4386886 w 5780485"/>
              <a:gd name="connsiteY0" fmla="*/ 798740 h 5617936"/>
              <a:gd name="connsiteX1" fmla="*/ 5424772 w 5780485"/>
              <a:gd name="connsiteY1" fmla="*/ 0 h 5617936"/>
              <a:gd name="connsiteX2" fmla="*/ 5780485 w 5780485"/>
              <a:gd name="connsiteY2" fmla="*/ 813254 h 5617936"/>
              <a:gd name="connsiteX3" fmla="*/ 5421200 w 5780485"/>
              <a:gd name="connsiteY3" fmla="*/ 842283 h 5617936"/>
              <a:gd name="connsiteX4" fmla="*/ 3853657 w 5780485"/>
              <a:gd name="connsiteY4" fmla="*/ 5617936 h 5617936"/>
              <a:gd name="connsiteX5" fmla="*/ 0 w 5780485"/>
              <a:gd name="connsiteY5" fmla="*/ 5617936 h 5617936"/>
              <a:gd name="connsiteX6" fmla="*/ 0 w 5780485"/>
              <a:gd name="connsiteY6" fmla="*/ 2801711 h 5617936"/>
              <a:gd name="connsiteX7" fmla="*/ 4386886 w 5780485"/>
              <a:gd name="connsiteY7" fmla="*/ 798740 h 5617936"/>
              <a:gd name="connsiteX0" fmla="*/ 4386886 w 5780485"/>
              <a:gd name="connsiteY0" fmla="*/ 798740 h 5617936"/>
              <a:gd name="connsiteX1" fmla="*/ 5424772 w 5780485"/>
              <a:gd name="connsiteY1" fmla="*/ 0 h 5617936"/>
              <a:gd name="connsiteX2" fmla="*/ 5780485 w 5780485"/>
              <a:gd name="connsiteY2" fmla="*/ 813254 h 5617936"/>
              <a:gd name="connsiteX3" fmla="*/ 5421200 w 5780485"/>
              <a:gd name="connsiteY3" fmla="*/ 842283 h 5617936"/>
              <a:gd name="connsiteX4" fmla="*/ 4405200 w 5780485"/>
              <a:gd name="connsiteY4" fmla="*/ 2918278 h 5617936"/>
              <a:gd name="connsiteX5" fmla="*/ 0 w 5780485"/>
              <a:gd name="connsiteY5" fmla="*/ 5617936 h 5617936"/>
              <a:gd name="connsiteX6" fmla="*/ 0 w 5780485"/>
              <a:gd name="connsiteY6" fmla="*/ 2801711 h 5617936"/>
              <a:gd name="connsiteX7" fmla="*/ 4386886 w 5780485"/>
              <a:gd name="connsiteY7" fmla="*/ 798740 h 5617936"/>
              <a:gd name="connsiteX0" fmla="*/ 4386886 w 5780485"/>
              <a:gd name="connsiteY0" fmla="*/ 798740 h 5617936"/>
              <a:gd name="connsiteX1" fmla="*/ 5424772 w 5780485"/>
              <a:gd name="connsiteY1" fmla="*/ 0 h 5617936"/>
              <a:gd name="connsiteX2" fmla="*/ 5780485 w 5780485"/>
              <a:gd name="connsiteY2" fmla="*/ 813254 h 5617936"/>
              <a:gd name="connsiteX3" fmla="*/ 5421200 w 5780485"/>
              <a:gd name="connsiteY3" fmla="*/ 842283 h 5617936"/>
              <a:gd name="connsiteX4" fmla="*/ 4405200 w 5780485"/>
              <a:gd name="connsiteY4" fmla="*/ 2918278 h 5617936"/>
              <a:gd name="connsiteX5" fmla="*/ 3632143 w 5780485"/>
              <a:gd name="connsiteY5" fmla="*/ 3005137 h 5617936"/>
              <a:gd name="connsiteX6" fmla="*/ 0 w 5780485"/>
              <a:gd name="connsiteY6" fmla="*/ 5617936 h 5617936"/>
              <a:gd name="connsiteX7" fmla="*/ 0 w 5780485"/>
              <a:gd name="connsiteY7" fmla="*/ 2801711 h 5617936"/>
              <a:gd name="connsiteX8" fmla="*/ 4386886 w 5780485"/>
              <a:gd name="connsiteY8" fmla="*/ 798740 h 5617936"/>
              <a:gd name="connsiteX0" fmla="*/ 4386886 w 5780485"/>
              <a:gd name="connsiteY0" fmla="*/ 798740 h 5617936"/>
              <a:gd name="connsiteX1" fmla="*/ 5424772 w 5780485"/>
              <a:gd name="connsiteY1" fmla="*/ 0 h 5617936"/>
              <a:gd name="connsiteX2" fmla="*/ 5780485 w 5780485"/>
              <a:gd name="connsiteY2" fmla="*/ 813254 h 5617936"/>
              <a:gd name="connsiteX3" fmla="*/ 5421200 w 5780485"/>
              <a:gd name="connsiteY3" fmla="*/ 842283 h 5617936"/>
              <a:gd name="connsiteX4" fmla="*/ 4405200 w 5780485"/>
              <a:gd name="connsiteY4" fmla="*/ 2918278 h 5617936"/>
              <a:gd name="connsiteX5" fmla="*/ 3632143 w 5780485"/>
              <a:gd name="connsiteY5" fmla="*/ 3005137 h 5617936"/>
              <a:gd name="connsiteX6" fmla="*/ 3370886 w 5780485"/>
              <a:gd name="connsiteY6" fmla="*/ 2482623 h 5617936"/>
              <a:gd name="connsiteX7" fmla="*/ 0 w 5780485"/>
              <a:gd name="connsiteY7" fmla="*/ 5617936 h 5617936"/>
              <a:gd name="connsiteX8" fmla="*/ 0 w 5780485"/>
              <a:gd name="connsiteY8" fmla="*/ 2801711 h 5617936"/>
              <a:gd name="connsiteX9" fmla="*/ 4386886 w 5780485"/>
              <a:gd name="connsiteY9" fmla="*/ 798740 h 5617936"/>
              <a:gd name="connsiteX0" fmla="*/ 4386886 w 5780485"/>
              <a:gd name="connsiteY0" fmla="*/ 798740 h 5617936"/>
              <a:gd name="connsiteX1" fmla="*/ 5424772 w 5780485"/>
              <a:gd name="connsiteY1" fmla="*/ 0 h 5617936"/>
              <a:gd name="connsiteX2" fmla="*/ 5780485 w 5780485"/>
              <a:gd name="connsiteY2" fmla="*/ 813254 h 5617936"/>
              <a:gd name="connsiteX3" fmla="*/ 5421200 w 5780485"/>
              <a:gd name="connsiteY3" fmla="*/ 842283 h 5617936"/>
              <a:gd name="connsiteX4" fmla="*/ 4405200 w 5780485"/>
              <a:gd name="connsiteY4" fmla="*/ 2918278 h 5617936"/>
              <a:gd name="connsiteX5" fmla="*/ 3632143 w 5780485"/>
              <a:gd name="connsiteY5" fmla="*/ 3005137 h 5617936"/>
              <a:gd name="connsiteX6" fmla="*/ 3370886 w 5780485"/>
              <a:gd name="connsiteY6" fmla="*/ 2482623 h 5617936"/>
              <a:gd name="connsiteX7" fmla="*/ 2964486 w 5780485"/>
              <a:gd name="connsiteY7" fmla="*/ 3382509 h 5617936"/>
              <a:gd name="connsiteX8" fmla="*/ 0 w 5780485"/>
              <a:gd name="connsiteY8" fmla="*/ 5617936 h 5617936"/>
              <a:gd name="connsiteX9" fmla="*/ 0 w 5780485"/>
              <a:gd name="connsiteY9" fmla="*/ 2801711 h 5617936"/>
              <a:gd name="connsiteX10" fmla="*/ 4386886 w 5780485"/>
              <a:gd name="connsiteY10" fmla="*/ 798740 h 5617936"/>
              <a:gd name="connsiteX0" fmla="*/ 4386886 w 5780485"/>
              <a:gd name="connsiteY0" fmla="*/ 798740 h 5617936"/>
              <a:gd name="connsiteX1" fmla="*/ 5424772 w 5780485"/>
              <a:gd name="connsiteY1" fmla="*/ 0 h 5617936"/>
              <a:gd name="connsiteX2" fmla="*/ 5780485 w 5780485"/>
              <a:gd name="connsiteY2" fmla="*/ 813254 h 5617936"/>
              <a:gd name="connsiteX3" fmla="*/ 5421200 w 5780485"/>
              <a:gd name="connsiteY3" fmla="*/ 842283 h 5617936"/>
              <a:gd name="connsiteX4" fmla="*/ 4405200 w 5780485"/>
              <a:gd name="connsiteY4" fmla="*/ 2918278 h 5617936"/>
              <a:gd name="connsiteX5" fmla="*/ 3632143 w 5780485"/>
              <a:gd name="connsiteY5" fmla="*/ 3005137 h 5617936"/>
              <a:gd name="connsiteX6" fmla="*/ 3370886 w 5780485"/>
              <a:gd name="connsiteY6" fmla="*/ 2482623 h 5617936"/>
              <a:gd name="connsiteX7" fmla="*/ 2964486 w 5780485"/>
              <a:gd name="connsiteY7" fmla="*/ 3382509 h 5617936"/>
              <a:gd name="connsiteX8" fmla="*/ 2209743 w 5780485"/>
              <a:gd name="connsiteY8" fmla="*/ 3469594 h 5617936"/>
              <a:gd name="connsiteX9" fmla="*/ 0 w 5780485"/>
              <a:gd name="connsiteY9" fmla="*/ 5617936 h 5617936"/>
              <a:gd name="connsiteX10" fmla="*/ 0 w 5780485"/>
              <a:gd name="connsiteY10" fmla="*/ 2801711 h 5617936"/>
              <a:gd name="connsiteX11" fmla="*/ 4386886 w 5780485"/>
              <a:gd name="connsiteY11" fmla="*/ 798740 h 5617936"/>
              <a:gd name="connsiteX0" fmla="*/ 4386886 w 5780485"/>
              <a:gd name="connsiteY0" fmla="*/ 798740 h 5617936"/>
              <a:gd name="connsiteX1" fmla="*/ 5424772 w 5780485"/>
              <a:gd name="connsiteY1" fmla="*/ 0 h 5617936"/>
              <a:gd name="connsiteX2" fmla="*/ 5780485 w 5780485"/>
              <a:gd name="connsiteY2" fmla="*/ 813254 h 5617936"/>
              <a:gd name="connsiteX3" fmla="*/ 5421200 w 5780485"/>
              <a:gd name="connsiteY3" fmla="*/ 842283 h 5617936"/>
              <a:gd name="connsiteX4" fmla="*/ 4405200 w 5780485"/>
              <a:gd name="connsiteY4" fmla="*/ 2918278 h 5617936"/>
              <a:gd name="connsiteX5" fmla="*/ 3632143 w 5780485"/>
              <a:gd name="connsiteY5" fmla="*/ 3005137 h 5617936"/>
              <a:gd name="connsiteX6" fmla="*/ 3370886 w 5780485"/>
              <a:gd name="connsiteY6" fmla="*/ 2482623 h 5617936"/>
              <a:gd name="connsiteX7" fmla="*/ 2964486 w 5780485"/>
              <a:gd name="connsiteY7" fmla="*/ 3382509 h 5617936"/>
              <a:gd name="connsiteX8" fmla="*/ 2209743 w 5780485"/>
              <a:gd name="connsiteY8" fmla="*/ 3469594 h 5617936"/>
              <a:gd name="connsiteX9" fmla="*/ 1963001 w 5780485"/>
              <a:gd name="connsiteY9" fmla="*/ 2947080 h 5617936"/>
              <a:gd name="connsiteX10" fmla="*/ 0 w 5780485"/>
              <a:gd name="connsiteY10" fmla="*/ 5617936 h 5617936"/>
              <a:gd name="connsiteX11" fmla="*/ 0 w 5780485"/>
              <a:gd name="connsiteY11" fmla="*/ 2801711 h 5617936"/>
              <a:gd name="connsiteX12" fmla="*/ 4386886 w 5780485"/>
              <a:gd name="connsiteY12" fmla="*/ 798740 h 5617936"/>
              <a:gd name="connsiteX0" fmla="*/ 4386886 w 5780485"/>
              <a:gd name="connsiteY0" fmla="*/ 798740 h 5617936"/>
              <a:gd name="connsiteX1" fmla="*/ 5424772 w 5780485"/>
              <a:gd name="connsiteY1" fmla="*/ 0 h 5617936"/>
              <a:gd name="connsiteX2" fmla="*/ 5780485 w 5780485"/>
              <a:gd name="connsiteY2" fmla="*/ 813254 h 5617936"/>
              <a:gd name="connsiteX3" fmla="*/ 5421200 w 5780485"/>
              <a:gd name="connsiteY3" fmla="*/ 842283 h 5617936"/>
              <a:gd name="connsiteX4" fmla="*/ 4405200 w 5780485"/>
              <a:gd name="connsiteY4" fmla="*/ 2918278 h 5617936"/>
              <a:gd name="connsiteX5" fmla="*/ 3632143 w 5780485"/>
              <a:gd name="connsiteY5" fmla="*/ 3005137 h 5617936"/>
              <a:gd name="connsiteX6" fmla="*/ 3370886 w 5780485"/>
              <a:gd name="connsiteY6" fmla="*/ 2482623 h 5617936"/>
              <a:gd name="connsiteX7" fmla="*/ 2964486 w 5780485"/>
              <a:gd name="connsiteY7" fmla="*/ 3382509 h 5617936"/>
              <a:gd name="connsiteX8" fmla="*/ 2209743 w 5780485"/>
              <a:gd name="connsiteY8" fmla="*/ 3469594 h 5617936"/>
              <a:gd name="connsiteX9" fmla="*/ 1963001 w 5780485"/>
              <a:gd name="connsiteY9" fmla="*/ 2947080 h 5617936"/>
              <a:gd name="connsiteX10" fmla="*/ 0 w 5780485"/>
              <a:gd name="connsiteY10" fmla="*/ 5617936 h 5617936"/>
              <a:gd name="connsiteX11" fmla="*/ 0 w 5780485"/>
              <a:gd name="connsiteY11" fmla="*/ 2801711 h 5617936"/>
              <a:gd name="connsiteX12" fmla="*/ 4386886 w 5780485"/>
              <a:gd name="connsiteY12" fmla="*/ 798740 h 5617936"/>
              <a:gd name="connsiteX0" fmla="*/ 4386886 w 5780485"/>
              <a:gd name="connsiteY0" fmla="*/ 798740 h 5661912"/>
              <a:gd name="connsiteX1" fmla="*/ 5424772 w 5780485"/>
              <a:gd name="connsiteY1" fmla="*/ 0 h 5661912"/>
              <a:gd name="connsiteX2" fmla="*/ 5780485 w 5780485"/>
              <a:gd name="connsiteY2" fmla="*/ 813254 h 5661912"/>
              <a:gd name="connsiteX3" fmla="*/ 5421200 w 5780485"/>
              <a:gd name="connsiteY3" fmla="*/ 842283 h 5661912"/>
              <a:gd name="connsiteX4" fmla="*/ 4405200 w 5780485"/>
              <a:gd name="connsiteY4" fmla="*/ 2918278 h 5661912"/>
              <a:gd name="connsiteX5" fmla="*/ 3632143 w 5780485"/>
              <a:gd name="connsiteY5" fmla="*/ 3005137 h 5661912"/>
              <a:gd name="connsiteX6" fmla="*/ 3370886 w 5780485"/>
              <a:gd name="connsiteY6" fmla="*/ 2482623 h 5661912"/>
              <a:gd name="connsiteX7" fmla="*/ 2964486 w 5780485"/>
              <a:gd name="connsiteY7" fmla="*/ 3382509 h 5661912"/>
              <a:gd name="connsiteX8" fmla="*/ 2209743 w 5780485"/>
              <a:gd name="connsiteY8" fmla="*/ 3469594 h 5661912"/>
              <a:gd name="connsiteX9" fmla="*/ 1963001 w 5780485"/>
              <a:gd name="connsiteY9" fmla="*/ 2947080 h 5661912"/>
              <a:gd name="connsiteX10" fmla="*/ 1309858 w 5780485"/>
              <a:gd name="connsiteY10" fmla="*/ 4296909 h 5661912"/>
              <a:gd name="connsiteX11" fmla="*/ 0 w 5780485"/>
              <a:gd name="connsiteY11" fmla="*/ 5617936 h 5661912"/>
              <a:gd name="connsiteX12" fmla="*/ 0 w 5780485"/>
              <a:gd name="connsiteY12" fmla="*/ 2801711 h 5661912"/>
              <a:gd name="connsiteX13" fmla="*/ 4386886 w 5780485"/>
              <a:gd name="connsiteY13" fmla="*/ 798740 h 5661912"/>
              <a:gd name="connsiteX0" fmla="*/ 4386886 w 5780485"/>
              <a:gd name="connsiteY0" fmla="*/ 798740 h 5661457"/>
              <a:gd name="connsiteX1" fmla="*/ 5424772 w 5780485"/>
              <a:gd name="connsiteY1" fmla="*/ 0 h 5661457"/>
              <a:gd name="connsiteX2" fmla="*/ 5780485 w 5780485"/>
              <a:gd name="connsiteY2" fmla="*/ 813254 h 5661457"/>
              <a:gd name="connsiteX3" fmla="*/ 5421200 w 5780485"/>
              <a:gd name="connsiteY3" fmla="*/ 842283 h 5661457"/>
              <a:gd name="connsiteX4" fmla="*/ 4405200 w 5780485"/>
              <a:gd name="connsiteY4" fmla="*/ 2918278 h 5661457"/>
              <a:gd name="connsiteX5" fmla="*/ 3632143 w 5780485"/>
              <a:gd name="connsiteY5" fmla="*/ 3005137 h 5661457"/>
              <a:gd name="connsiteX6" fmla="*/ 3370886 w 5780485"/>
              <a:gd name="connsiteY6" fmla="*/ 2482623 h 5661457"/>
              <a:gd name="connsiteX7" fmla="*/ 2964486 w 5780485"/>
              <a:gd name="connsiteY7" fmla="*/ 3382509 h 5661457"/>
              <a:gd name="connsiteX8" fmla="*/ 2209743 w 5780485"/>
              <a:gd name="connsiteY8" fmla="*/ 3469594 h 5661457"/>
              <a:gd name="connsiteX9" fmla="*/ 1963001 w 5780485"/>
              <a:gd name="connsiteY9" fmla="*/ 2947080 h 5661457"/>
              <a:gd name="connsiteX10" fmla="*/ 1382429 w 5780485"/>
              <a:gd name="connsiteY10" fmla="*/ 4282395 h 5661457"/>
              <a:gd name="connsiteX11" fmla="*/ 0 w 5780485"/>
              <a:gd name="connsiteY11" fmla="*/ 5617936 h 5661457"/>
              <a:gd name="connsiteX12" fmla="*/ 0 w 5780485"/>
              <a:gd name="connsiteY12" fmla="*/ 2801711 h 5661457"/>
              <a:gd name="connsiteX13" fmla="*/ 4386886 w 5780485"/>
              <a:gd name="connsiteY13" fmla="*/ 798740 h 5661457"/>
              <a:gd name="connsiteX0" fmla="*/ 4386886 w 5780485"/>
              <a:gd name="connsiteY0" fmla="*/ 798740 h 5657135"/>
              <a:gd name="connsiteX1" fmla="*/ 5424772 w 5780485"/>
              <a:gd name="connsiteY1" fmla="*/ 0 h 5657135"/>
              <a:gd name="connsiteX2" fmla="*/ 5780485 w 5780485"/>
              <a:gd name="connsiteY2" fmla="*/ 813254 h 5657135"/>
              <a:gd name="connsiteX3" fmla="*/ 5421200 w 5780485"/>
              <a:gd name="connsiteY3" fmla="*/ 842283 h 5657135"/>
              <a:gd name="connsiteX4" fmla="*/ 4405200 w 5780485"/>
              <a:gd name="connsiteY4" fmla="*/ 2918278 h 5657135"/>
              <a:gd name="connsiteX5" fmla="*/ 3632143 w 5780485"/>
              <a:gd name="connsiteY5" fmla="*/ 3005137 h 5657135"/>
              <a:gd name="connsiteX6" fmla="*/ 3370886 w 5780485"/>
              <a:gd name="connsiteY6" fmla="*/ 2482623 h 5657135"/>
              <a:gd name="connsiteX7" fmla="*/ 2964486 w 5780485"/>
              <a:gd name="connsiteY7" fmla="*/ 3382509 h 5657135"/>
              <a:gd name="connsiteX8" fmla="*/ 2209743 w 5780485"/>
              <a:gd name="connsiteY8" fmla="*/ 3469594 h 5657135"/>
              <a:gd name="connsiteX9" fmla="*/ 1963001 w 5780485"/>
              <a:gd name="connsiteY9" fmla="*/ 2947080 h 5657135"/>
              <a:gd name="connsiteX10" fmla="*/ 1513058 w 5780485"/>
              <a:gd name="connsiteY10" fmla="*/ 3875995 h 5657135"/>
              <a:gd name="connsiteX11" fmla="*/ 1382429 w 5780485"/>
              <a:gd name="connsiteY11" fmla="*/ 4282395 h 5657135"/>
              <a:gd name="connsiteX12" fmla="*/ 0 w 5780485"/>
              <a:gd name="connsiteY12" fmla="*/ 5617936 h 5657135"/>
              <a:gd name="connsiteX13" fmla="*/ 0 w 5780485"/>
              <a:gd name="connsiteY13" fmla="*/ 2801711 h 5657135"/>
              <a:gd name="connsiteX14" fmla="*/ 4386886 w 5780485"/>
              <a:gd name="connsiteY14" fmla="*/ 798740 h 5657135"/>
              <a:gd name="connsiteX0" fmla="*/ 4386886 w 5780485"/>
              <a:gd name="connsiteY0" fmla="*/ 798740 h 5650163"/>
              <a:gd name="connsiteX1" fmla="*/ 5424772 w 5780485"/>
              <a:gd name="connsiteY1" fmla="*/ 0 h 5650163"/>
              <a:gd name="connsiteX2" fmla="*/ 5780485 w 5780485"/>
              <a:gd name="connsiteY2" fmla="*/ 813254 h 5650163"/>
              <a:gd name="connsiteX3" fmla="*/ 5421200 w 5780485"/>
              <a:gd name="connsiteY3" fmla="*/ 842283 h 5650163"/>
              <a:gd name="connsiteX4" fmla="*/ 4405200 w 5780485"/>
              <a:gd name="connsiteY4" fmla="*/ 2918278 h 5650163"/>
              <a:gd name="connsiteX5" fmla="*/ 3632143 w 5780485"/>
              <a:gd name="connsiteY5" fmla="*/ 3005137 h 5650163"/>
              <a:gd name="connsiteX6" fmla="*/ 3370886 w 5780485"/>
              <a:gd name="connsiteY6" fmla="*/ 2482623 h 5650163"/>
              <a:gd name="connsiteX7" fmla="*/ 2964486 w 5780485"/>
              <a:gd name="connsiteY7" fmla="*/ 3382509 h 5650163"/>
              <a:gd name="connsiteX8" fmla="*/ 2209743 w 5780485"/>
              <a:gd name="connsiteY8" fmla="*/ 3469594 h 5650163"/>
              <a:gd name="connsiteX9" fmla="*/ 1963001 w 5780485"/>
              <a:gd name="connsiteY9" fmla="*/ 2947080 h 5650163"/>
              <a:gd name="connsiteX10" fmla="*/ 1513058 w 5780485"/>
              <a:gd name="connsiteY10" fmla="*/ 3875995 h 5650163"/>
              <a:gd name="connsiteX11" fmla="*/ 801857 w 5780485"/>
              <a:gd name="connsiteY11" fmla="*/ 3948566 h 5650163"/>
              <a:gd name="connsiteX12" fmla="*/ 0 w 5780485"/>
              <a:gd name="connsiteY12" fmla="*/ 5617936 h 5650163"/>
              <a:gd name="connsiteX13" fmla="*/ 0 w 5780485"/>
              <a:gd name="connsiteY13" fmla="*/ 2801711 h 5650163"/>
              <a:gd name="connsiteX14" fmla="*/ 4386886 w 5780485"/>
              <a:gd name="connsiteY14" fmla="*/ 798740 h 5650163"/>
              <a:gd name="connsiteX0" fmla="*/ 4386886 w 5780485"/>
              <a:gd name="connsiteY0" fmla="*/ 798740 h 4010025"/>
              <a:gd name="connsiteX1" fmla="*/ 5424772 w 5780485"/>
              <a:gd name="connsiteY1" fmla="*/ 0 h 4010025"/>
              <a:gd name="connsiteX2" fmla="*/ 5780485 w 5780485"/>
              <a:gd name="connsiteY2" fmla="*/ 813254 h 4010025"/>
              <a:gd name="connsiteX3" fmla="*/ 5421200 w 5780485"/>
              <a:gd name="connsiteY3" fmla="*/ 842283 h 4010025"/>
              <a:gd name="connsiteX4" fmla="*/ 4405200 w 5780485"/>
              <a:gd name="connsiteY4" fmla="*/ 2918278 h 4010025"/>
              <a:gd name="connsiteX5" fmla="*/ 3632143 w 5780485"/>
              <a:gd name="connsiteY5" fmla="*/ 3005137 h 4010025"/>
              <a:gd name="connsiteX6" fmla="*/ 3370886 w 5780485"/>
              <a:gd name="connsiteY6" fmla="*/ 2482623 h 4010025"/>
              <a:gd name="connsiteX7" fmla="*/ 2964486 w 5780485"/>
              <a:gd name="connsiteY7" fmla="*/ 3382509 h 4010025"/>
              <a:gd name="connsiteX8" fmla="*/ 2209743 w 5780485"/>
              <a:gd name="connsiteY8" fmla="*/ 3469594 h 4010025"/>
              <a:gd name="connsiteX9" fmla="*/ 1963001 w 5780485"/>
              <a:gd name="connsiteY9" fmla="*/ 2947080 h 4010025"/>
              <a:gd name="connsiteX10" fmla="*/ 1513058 w 5780485"/>
              <a:gd name="connsiteY10" fmla="*/ 3875995 h 4010025"/>
              <a:gd name="connsiteX11" fmla="*/ 801857 w 5780485"/>
              <a:gd name="connsiteY11" fmla="*/ 3948566 h 4010025"/>
              <a:gd name="connsiteX12" fmla="*/ 464458 w 5780485"/>
              <a:gd name="connsiteY12" fmla="*/ 3165021 h 4010025"/>
              <a:gd name="connsiteX13" fmla="*/ 0 w 5780485"/>
              <a:gd name="connsiteY13" fmla="*/ 2801711 h 4010025"/>
              <a:gd name="connsiteX14" fmla="*/ 4386886 w 5780485"/>
              <a:gd name="connsiteY14" fmla="*/ 798740 h 4010025"/>
              <a:gd name="connsiteX0" fmla="*/ 6288257 w 7681856"/>
              <a:gd name="connsiteY0" fmla="*/ 798740 h 5635899"/>
              <a:gd name="connsiteX1" fmla="*/ 7326143 w 7681856"/>
              <a:gd name="connsiteY1" fmla="*/ 0 h 5635899"/>
              <a:gd name="connsiteX2" fmla="*/ 7681856 w 7681856"/>
              <a:gd name="connsiteY2" fmla="*/ 813254 h 5635899"/>
              <a:gd name="connsiteX3" fmla="*/ 7322571 w 7681856"/>
              <a:gd name="connsiteY3" fmla="*/ 842283 h 5635899"/>
              <a:gd name="connsiteX4" fmla="*/ 6306571 w 7681856"/>
              <a:gd name="connsiteY4" fmla="*/ 2918278 h 5635899"/>
              <a:gd name="connsiteX5" fmla="*/ 5533514 w 7681856"/>
              <a:gd name="connsiteY5" fmla="*/ 3005137 h 5635899"/>
              <a:gd name="connsiteX6" fmla="*/ 5272257 w 7681856"/>
              <a:gd name="connsiteY6" fmla="*/ 2482623 h 5635899"/>
              <a:gd name="connsiteX7" fmla="*/ 4865857 w 7681856"/>
              <a:gd name="connsiteY7" fmla="*/ 3382509 h 5635899"/>
              <a:gd name="connsiteX8" fmla="*/ 4111114 w 7681856"/>
              <a:gd name="connsiteY8" fmla="*/ 3469594 h 5635899"/>
              <a:gd name="connsiteX9" fmla="*/ 3864372 w 7681856"/>
              <a:gd name="connsiteY9" fmla="*/ 2947080 h 5635899"/>
              <a:gd name="connsiteX10" fmla="*/ 3414429 w 7681856"/>
              <a:gd name="connsiteY10" fmla="*/ 3875995 h 5635899"/>
              <a:gd name="connsiteX11" fmla="*/ 2703228 w 7681856"/>
              <a:gd name="connsiteY11" fmla="*/ 3948566 h 5635899"/>
              <a:gd name="connsiteX12" fmla="*/ 0 w 7681856"/>
              <a:gd name="connsiteY12" fmla="*/ 5603421 h 5635899"/>
              <a:gd name="connsiteX13" fmla="*/ 1901371 w 7681856"/>
              <a:gd name="connsiteY13" fmla="*/ 2801711 h 5635899"/>
              <a:gd name="connsiteX14" fmla="*/ 6288257 w 7681856"/>
              <a:gd name="connsiteY14" fmla="*/ 798740 h 5635899"/>
              <a:gd name="connsiteX0" fmla="*/ 6311568 w 7705167"/>
              <a:gd name="connsiteY0" fmla="*/ 798740 h 5712965"/>
              <a:gd name="connsiteX1" fmla="*/ 7349454 w 7705167"/>
              <a:gd name="connsiteY1" fmla="*/ 0 h 5712965"/>
              <a:gd name="connsiteX2" fmla="*/ 7705167 w 7705167"/>
              <a:gd name="connsiteY2" fmla="*/ 813254 h 5712965"/>
              <a:gd name="connsiteX3" fmla="*/ 7345882 w 7705167"/>
              <a:gd name="connsiteY3" fmla="*/ 842283 h 5712965"/>
              <a:gd name="connsiteX4" fmla="*/ 6329882 w 7705167"/>
              <a:gd name="connsiteY4" fmla="*/ 2918278 h 5712965"/>
              <a:gd name="connsiteX5" fmla="*/ 5556825 w 7705167"/>
              <a:gd name="connsiteY5" fmla="*/ 3005137 h 5712965"/>
              <a:gd name="connsiteX6" fmla="*/ 5295568 w 7705167"/>
              <a:gd name="connsiteY6" fmla="*/ 2482623 h 5712965"/>
              <a:gd name="connsiteX7" fmla="*/ 4889168 w 7705167"/>
              <a:gd name="connsiteY7" fmla="*/ 3382509 h 5712965"/>
              <a:gd name="connsiteX8" fmla="*/ 4134425 w 7705167"/>
              <a:gd name="connsiteY8" fmla="*/ 3469594 h 5712965"/>
              <a:gd name="connsiteX9" fmla="*/ 3887683 w 7705167"/>
              <a:gd name="connsiteY9" fmla="*/ 2947080 h 5712965"/>
              <a:gd name="connsiteX10" fmla="*/ 3437740 w 7705167"/>
              <a:gd name="connsiteY10" fmla="*/ 3875995 h 5712965"/>
              <a:gd name="connsiteX11" fmla="*/ 2726539 w 7705167"/>
              <a:gd name="connsiteY11" fmla="*/ 3948566 h 5712965"/>
              <a:gd name="connsiteX12" fmla="*/ 984825 w 7705167"/>
              <a:gd name="connsiteY12" fmla="*/ 5008110 h 5712965"/>
              <a:gd name="connsiteX13" fmla="*/ 23311 w 7705167"/>
              <a:gd name="connsiteY13" fmla="*/ 5603421 h 5712965"/>
              <a:gd name="connsiteX14" fmla="*/ 1924682 w 7705167"/>
              <a:gd name="connsiteY14" fmla="*/ 2801711 h 5712965"/>
              <a:gd name="connsiteX15" fmla="*/ 6311568 w 7705167"/>
              <a:gd name="connsiteY15" fmla="*/ 798740 h 5712965"/>
              <a:gd name="connsiteX0" fmla="*/ 6317259 w 7710858"/>
              <a:gd name="connsiteY0" fmla="*/ 798740 h 5849742"/>
              <a:gd name="connsiteX1" fmla="*/ 7355145 w 7710858"/>
              <a:gd name="connsiteY1" fmla="*/ 0 h 5849742"/>
              <a:gd name="connsiteX2" fmla="*/ 7710858 w 7710858"/>
              <a:gd name="connsiteY2" fmla="*/ 813254 h 5849742"/>
              <a:gd name="connsiteX3" fmla="*/ 7351573 w 7710858"/>
              <a:gd name="connsiteY3" fmla="*/ 842283 h 5849742"/>
              <a:gd name="connsiteX4" fmla="*/ 6335573 w 7710858"/>
              <a:gd name="connsiteY4" fmla="*/ 2918278 h 5849742"/>
              <a:gd name="connsiteX5" fmla="*/ 5562516 w 7710858"/>
              <a:gd name="connsiteY5" fmla="*/ 3005137 h 5849742"/>
              <a:gd name="connsiteX6" fmla="*/ 5301259 w 7710858"/>
              <a:gd name="connsiteY6" fmla="*/ 2482623 h 5849742"/>
              <a:gd name="connsiteX7" fmla="*/ 4894859 w 7710858"/>
              <a:gd name="connsiteY7" fmla="*/ 3382509 h 5849742"/>
              <a:gd name="connsiteX8" fmla="*/ 4140116 w 7710858"/>
              <a:gd name="connsiteY8" fmla="*/ 3469594 h 5849742"/>
              <a:gd name="connsiteX9" fmla="*/ 3893374 w 7710858"/>
              <a:gd name="connsiteY9" fmla="*/ 2947080 h 5849742"/>
              <a:gd name="connsiteX10" fmla="*/ 3443431 w 7710858"/>
              <a:gd name="connsiteY10" fmla="*/ 3875995 h 5849742"/>
              <a:gd name="connsiteX11" fmla="*/ 2732230 w 7710858"/>
              <a:gd name="connsiteY11" fmla="*/ 3948566 h 5849742"/>
              <a:gd name="connsiteX12" fmla="*/ 830859 w 7710858"/>
              <a:gd name="connsiteY12" fmla="*/ 5603196 h 5849742"/>
              <a:gd name="connsiteX13" fmla="*/ 29002 w 7710858"/>
              <a:gd name="connsiteY13" fmla="*/ 5603421 h 5849742"/>
              <a:gd name="connsiteX14" fmla="*/ 1930373 w 7710858"/>
              <a:gd name="connsiteY14" fmla="*/ 2801711 h 5849742"/>
              <a:gd name="connsiteX15" fmla="*/ 6317259 w 7710858"/>
              <a:gd name="connsiteY15" fmla="*/ 798740 h 5849742"/>
              <a:gd name="connsiteX0" fmla="*/ 6317259 w 7710858"/>
              <a:gd name="connsiteY0" fmla="*/ 798740 h 5849742"/>
              <a:gd name="connsiteX1" fmla="*/ 7355145 w 7710858"/>
              <a:gd name="connsiteY1" fmla="*/ 0 h 5849742"/>
              <a:gd name="connsiteX2" fmla="*/ 7710858 w 7710858"/>
              <a:gd name="connsiteY2" fmla="*/ 813254 h 5849742"/>
              <a:gd name="connsiteX3" fmla="*/ 7351573 w 7710858"/>
              <a:gd name="connsiteY3" fmla="*/ 842283 h 5849742"/>
              <a:gd name="connsiteX4" fmla="*/ 6335573 w 7710858"/>
              <a:gd name="connsiteY4" fmla="*/ 2918278 h 5849742"/>
              <a:gd name="connsiteX5" fmla="*/ 5562516 w 7710858"/>
              <a:gd name="connsiteY5" fmla="*/ 3005137 h 5849742"/>
              <a:gd name="connsiteX6" fmla="*/ 5301259 w 7710858"/>
              <a:gd name="connsiteY6" fmla="*/ 2482623 h 5849742"/>
              <a:gd name="connsiteX7" fmla="*/ 4894859 w 7710858"/>
              <a:gd name="connsiteY7" fmla="*/ 3382509 h 5849742"/>
              <a:gd name="connsiteX8" fmla="*/ 4140116 w 7710858"/>
              <a:gd name="connsiteY8" fmla="*/ 3469594 h 5849742"/>
              <a:gd name="connsiteX9" fmla="*/ 3893374 w 7710858"/>
              <a:gd name="connsiteY9" fmla="*/ 2947080 h 5849742"/>
              <a:gd name="connsiteX10" fmla="*/ 3443431 w 7710858"/>
              <a:gd name="connsiteY10" fmla="*/ 3875995 h 5849742"/>
              <a:gd name="connsiteX11" fmla="*/ 2732230 w 7710858"/>
              <a:gd name="connsiteY11" fmla="*/ 3875995 h 5849742"/>
              <a:gd name="connsiteX12" fmla="*/ 830859 w 7710858"/>
              <a:gd name="connsiteY12" fmla="*/ 5603196 h 5849742"/>
              <a:gd name="connsiteX13" fmla="*/ 29002 w 7710858"/>
              <a:gd name="connsiteY13" fmla="*/ 5603421 h 5849742"/>
              <a:gd name="connsiteX14" fmla="*/ 1930373 w 7710858"/>
              <a:gd name="connsiteY14" fmla="*/ 2801711 h 5849742"/>
              <a:gd name="connsiteX15" fmla="*/ 6317259 w 7710858"/>
              <a:gd name="connsiteY15" fmla="*/ 798740 h 5849742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1926539 w 7707024"/>
              <a:gd name="connsiteY15" fmla="*/ 2801711 h 5825009"/>
              <a:gd name="connsiteX16" fmla="*/ 6313425 w 7707024"/>
              <a:gd name="connsiteY16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1926539 w 7707024"/>
              <a:gd name="connsiteY15" fmla="*/ 2801711 h 5825009"/>
              <a:gd name="connsiteX16" fmla="*/ 6574683 w 7707024"/>
              <a:gd name="connsiteY16" fmla="*/ 871538 h 5825009"/>
              <a:gd name="connsiteX17" fmla="*/ 6313425 w 7707024"/>
              <a:gd name="connsiteY17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1926539 w 7707024"/>
              <a:gd name="connsiteY15" fmla="*/ 2801711 h 5825009"/>
              <a:gd name="connsiteX16" fmla="*/ 5965083 w 7707024"/>
              <a:gd name="connsiteY16" fmla="*/ 2163310 h 5825009"/>
              <a:gd name="connsiteX17" fmla="*/ 6574683 w 7707024"/>
              <a:gd name="connsiteY17" fmla="*/ 871538 h 5825009"/>
              <a:gd name="connsiteX18" fmla="*/ 6313425 w 7707024"/>
              <a:gd name="connsiteY18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1926539 w 7707024"/>
              <a:gd name="connsiteY15" fmla="*/ 2801711 h 5825009"/>
              <a:gd name="connsiteX16" fmla="*/ 5645769 w 7707024"/>
              <a:gd name="connsiteY16" fmla="*/ 1524681 h 5825009"/>
              <a:gd name="connsiteX17" fmla="*/ 5965083 w 7707024"/>
              <a:gd name="connsiteY17" fmla="*/ 2163310 h 5825009"/>
              <a:gd name="connsiteX18" fmla="*/ 6574683 w 7707024"/>
              <a:gd name="connsiteY18" fmla="*/ 871538 h 5825009"/>
              <a:gd name="connsiteX19" fmla="*/ 6313425 w 7707024"/>
              <a:gd name="connsiteY19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1926539 w 7707024"/>
              <a:gd name="connsiteY15" fmla="*/ 2801711 h 5825009"/>
              <a:gd name="connsiteX16" fmla="*/ 4920055 w 7707024"/>
              <a:gd name="connsiteY16" fmla="*/ 1597253 h 5825009"/>
              <a:gd name="connsiteX17" fmla="*/ 5645769 w 7707024"/>
              <a:gd name="connsiteY17" fmla="*/ 1524681 h 5825009"/>
              <a:gd name="connsiteX18" fmla="*/ 5965083 w 7707024"/>
              <a:gd name="connsiteY18" fmla="*/ 2163310 h 5825009"/>
              <a:gd name="connsiteX19" fmla="*/ 6574683 w 7707024"/>
              <a:gd name="connsiteY19" fmla="*/ 871538 h 5825009"/>
              <a:gd name="connsiteX20" fmla="*/ 6313425 w 7707024"/>
              <a:gd name="connsiteY20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1926539 w 7707024"/>
              <a:gd name="connsiteY15" fmla="*/ 2801711 h 5825009"/>
              <a:gd name="connsiteX16" fmla="*/ 4920055 w 7707024"/>
              <a:gd name="connsiteY16" fmla="*/ 1597253 h 5825009"/>
              <a:gd name="connsiteX17" fmla="*/ 5645769 w 7707024"/>
              <a:gd name="connsiteY17" fmla="*/ 1524681 h 5825009"/>
              <a:gd name="connsiteX18" fmla="*/ 5965083 w 7707024"/>
              <a:gd name="connsiteY18" fmla="*/ 2163310 h 5825009"/>
              <a:gd name="connsiteX19" fmla="*/ 6574683 w 7707024"/>
              <a:gd name="connsiteY19" fmla="*/ 871538 h 5825009"/>
              <a:gd name="connsiteX20" fmla="*/ 6313425 w 7707024"/>
              <a:gd name="connsiteY20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1926539 w 7707024"/>
              <a:gd name="connsiteY15" fmla="*/ 2801711 h 5825009"/>
              <a:gd name="connsiteX16" fmla="*/ 4528169 w 7707024"/>
              <a:gd name="connsiteY16" fmla="*/ 2511653 h 5825009"/>
              <a:gd name="connsiteX17" fmla="*/ 4920055 w 7707024"/>
              <a:gd name="connsiteY17" fmla="*/ 1597253 h 5825009"/>
              <a:gd name="connsiteX18" fmla="*/ 5645769 w 7707024"/>
              <a:gd name="connsiteY18" fmla="*/ 1524681 h 5825009"/>
              <a:gd name="connsiteX19" fmla="*/ 5965083 w 7707024"/>
              <a:gd name="connsiteY19" fmla="*/ 2163310 h 5825009"/>
              <a:gd name="connsiteX20" fmla="*/ 6574683 w 7707024"/>
              <a:gd name="connsiteY20" fmla="*/ 871538 h 5825009"/>
              <a:gd name="connsiteX21" fmla="*/ 6313425 w 7707024"/>
              <a:gd name="connsiteY21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1926539 w 7707024"/>
              <a:gd name="connsiteY15" fmla="*/ 2801711 h 5825009"/>
              <a:gd name="connsiteX16" fmla="*/ 4237883 w 7707024"/>
              <a:gd name="connsiteY16" fmla="*/ 1974624 h 5825009"/>
              <a:gd name="connsiteX17" fmla="*/ 4528169 w 7707024"/>
              <a:gd name="connsiteY17" fmla="*/ 2511653 h 5825009"/>
              <a:gd name="connsiteX18" fmla="*/ 4920055 w 7707024"/>
              <a:gd name="connsiteY18" fmla="*/ 1597253 h 5825009"/>
              <a:gd name="connsiteX19" fmla="*/ 5645769 w 7707024"/>
              <a:gd name="connsiteY19" fmla="*/ 1524681 h 5825009"/>
              <a:gd name="connsiteX20" fmla="*/ 5965083 w 7707024"/>
              <a:gd name="connsiteY20" fmla="*/ 2163310 h 5825009"/>
              <a:gd name="connsiteX21" fmla="*/ 6574683 w 7707024"/>
              <a:gd name="connsiteY21" fmla="*/ 871538 h 5825009"/>
              <a:gd name="connsiteX22" fmla="*/ 6313425 w 7707024"/>
              <a:gd name="connsiteY22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1926539 w 7707024"/>
              <a:gd name="connsiteY15" fmla="*/ 2801711 h 5825009"/>
              <a:gd name="connsiteX16" fmla="*/ 3541198 w 7707024"/>
              <a:gd name="connsiteY16" fmla="*/ 2003653 h 5825009"/>
              <a:gd name="connsiteX17" fmla="*/ 4237883 w 7707024"/>
              <a:gd name="connsiteY17" fmla="*/ 1974624 h 5825009"/>
              <a:gd name="connsiteX18" fmla="*/ 4528169 w 7707024"/>
              <a:gd name="connsiteY18" fmla="*/ 2511653 h 5825009"/>
              <a:gd name="connsiteX19" fmla="*/ 4920055 w 7707024"/>
              <a:gd name="connsiteY19" fmla="*/ 1597253 h 5825009"/>
              <a:gd name="connsiteX20" fmla="*/ 5645769 w 7707024"/>
              <a:gd name="connsiteY20" fmla="*/ 1524681 h 5825009"/>
              <a:gd name="connsiteX21" fmla="*/ 5965083 w 7707024"/>
              <a:gd name="connsiteY21" fmla="*/ 2163310 h 5825009"/>
              <a:gd name="connsiteX22" fmla="*/ 6574683 w 7707024"/>
              <a:gd name="connsiteY22" fmla="*/ 871538 h 5825009"/>
              <a:gd name="connsiteX23" fmla="*/ 6313425 w 7707024"/>
              <a:gd name="connsiteY23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1926539 w 7707024"/>
              <a:gd name="connsiteY15" fmla="*/ 2801711 h 5825009"/>
              <a:gd name="connsiteX16" fmla="*/ 3105769 w 7707024"/>
              <a:gd name="connsiteY16" fmla="*/ 2976110 h 5825009"/>
              <a:gd name="connsiteX17" fmla="*/ 3541198 w 7707024"/>
              <a:gd name="connsiteY17" fmla="*/ 2003653 h 5825009"/>
              <a:gd name="connsiteX18" fmla="*/ 4237883 w 7707024"/>
              <a:gd name="connsiteY18" fmla="*/ 1974624 h 5825009"/>
              <a:gd name="connsiteX19" fmla="*/ 4528169 w 7707024"/>
              <a:gd name="connsiteY19" fmla="*/ 2511653 h 5825009"/>
              <a:gd name="connsiteX20" fmla="*/ 4920055 w 7707024"/>
              <a:gd name="connsiteY20" fmla="*/ 1597253 h 5825009"/>
              <a:gd name="connsiteX21" fmla="*/ 5645769 w 7707024"/>
              <a:gd name="connsiteY21" fmla="*/ 1524681 h 5825009"/>
              <a:gd name="connsiteX22" fmla="*/ 5965083 w 7707024"/>
              <a:gd name="connsiteY22" fmla="*/ 2163310 h 5825009"/>
              <a:gd name="connsiteX23" fmla="*/ 6574683 w 7707024"/>
              <a:gd name="connsiteY23" fmla="*/ 871538 h 5825009"/>
              <a:gd name="connsiteX24" fmla="*/ 6313425 w 7707024"/>
              <a:gd name="connsiteY24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1926539 w 7707024"/>
              <a:gd name="connsiteY15" fmla="*/ 2801711 h 5825009"/>
              <a:gd name="connsiteX16" fmla="*/ 2859026 w 7707024"/>
              <a:gd name="connsiteY16" fmla="*/ 2482624 h 5825009"/>
              <a:gd name="connsiteX17" fmla="*/ 3105769 w 7707024"/>
              <a:gd name="connsiteY17" fmla="*/ 2976110 h 5825009"/>
              <a:gd name="connsiteX18" fmla="*/ 3541198 w 7707024"/>
              <a:gd name="connsiteY18" fmla="*/ 2003653 h 5825009"/>
              <a:gd name="connsiteX19" fmla="*/ 4237883 w 7707024"/>
              <a:gd name="connsiteY19" fmla="*/ 1974624 h 5825009"/>
              <a:gd name="connsiteX20" fmla="*/ 4528169 w 7707024"/>
              <a:gd name="connsiteY20" fmla="*/ 2511653 h 5825009"/>
              <a:gd name="connsiteX21" fmla="*/ 4920055 w 7707024"/>
              <a:gd name="connsiteY21" fmla="*/ 1597253 h 5825009"/>
              <a:gd name="connsiteX22" fmla="*/ 5645769 w 7707024"/>
              <a:gd name="connsiteY22" fmla="*/ 1524681 h 5825009"/>
              <a:gd name="connsiteX23" fmla="*/ 5965083 w 7707024"/>
              <a:gd name="connsiteY23" fmla="*/ 2163310 h 5825009"/>
              <a:gd name="connsiteX24" fmla="*/ 6574683 w 7707024"/>
              <a:gd name="connsiteY24" fmla="*/ 871538 h 5825009"/>
              <a:gd name="connsiteX25" fmla="*/ 6313425 w 7707024"/>
              <a:gd name="connsiteY25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2086196 w 7707024"/>
              <a:gd name="connsiteY15" fmla="*/ 2496911 h 5825009"/>
              <a:gd name="connsiteX16" fmla="*/ 2859026 w 7707024"/>
              <a:gd name="connsiteY16" fmla="*/ 2482624 h 5825009"/>
              <a:gd name="connsiteX17" fmla="*/ 3105769 w 7707024"/>
              <a:gd name="connsiteY17" fmla="*/ 2976110 h 5825009"/>
              <a:gd name="connsiteX18" fmla="*/ 3541198 w 7707024"/>
              <a:gd name="connsiteY18" fmla="*/ 2003653 h 5825009"/>
              <a:gd name="connsiteX19" fmla="*/ 4237883 w 7707024"/>
              <a:gd name="connsiteY19" fmla="*/ 1974624 h 5825009"/>
              <a:gd name="connsiteX20" fmla="*/ 4528169 w 7707024"/>
              <a:gd name="connsiteY20" fmla="*/ 2511653 h 5825009"/>
              <a:gd name="connsiteX21" fmla="*/ 4920055 w 7707024"/>
              <a:gd name="connsiteY21" fmla="*/ 1597253 h 5825009"/>
              <a:gd name="connsiteX22" fmla="*/ 5645769 w 7707024"/>
              <a:gd name="connsiteY22" fmla="*/ 1524681 h 5825009"/>
              <a:gd name="connsiteX23" fmla="*/ 5965083 w 7707024"/>
              <a:gd name="connsiteY23" fmla="*/ 2163310 h 5825009"/>
              <a:gd name="connsiteX24" fmla="*/ 6574683 w 7707024"/>
              <a:gd name="connsiteY24" fmla="*/ 871538 h 5825009"/>
              <a:gd name="connsiteX25" fmla="*/ 6313425 w 7707024"/>
              <a:gd name="connsiteY25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2086196 w 7707024"/>
              <a:gd name="connsiteY15" fmla="*/ 2496911 h 5825009"/>
              <a:gd name="connsiteX16" fmla="*/ 2859026 w 7707024"/>
              <a:gd name="connsiteY16" fmla="*/ 2482624 h 5825009"/>
              <a:gd name="connsiteX17" fmla="*/ 3105769 w 7707024"/>
              <a:gd name="connsiteY17" fmla="*/ 2976110 h 5825009"/>
              <a:gd name="connsiteX18" fmla="*/ 3541198 w 7707024"/>
              <a:gd name="connsiteY18" fmla="*/ 2003653 h 5825009"/>
              <a:gd name="connsiteX19" fmla="*/ 4237883 w 7707024"/>
              <a:gd name="connsiteY19" fmla="*/ 1974624 h 5825009"/>
              <a:gd name="connsiteX20" fmla="*/ 4528169 w 7707024"/>
              <a:gd name="connsiteY20" fmla="*/ 2511653 h 5825009"/>
              <a:gd name="connsiteX21" fmla="*/ 4920055 w 7707024"/>
              <a:gd name="connsiteY21" fmla="*/ 1597253 h 5825009"/>
              <a:gd name="connsiteX22" fmla="*/ 5645769 w 7707024"/>
              <a:gd name="connsiteY22" fmla="*/ 1524681 h 5825009"/>
              <a:gd name="connsiteX23" fmla="*/ 5965083 w 7707024"/>
              <a:gd name="connsiteY23" fmla="*/ 2163310 h 5825009"/>
              <a:gd name="connsiteX24" fmla="*/ 6574683 w 7707024"/>
              <a:gd name="connsiteY24" fmla="*/ 871538 h 5825009"/>
              <a:gd name="connsiteX25" fmla="*/ 6313425 w 7707024"/>
              <a:gd name="connsiteY25" fmla="*/ 798740 h 5825009"/>
              <a:gd name="connsiteX0" fmla="*/ 6316470 w 7710069"/>
              <a:gd name="connsiteY0" fmla="*/ 798740 h 5834686"/>
              <a:gd name="connsiteX1" fmla="*/ 7354356 w 7710069"/>
              <a:gd name="connsiteY1" fmla="*/ 0 h 5834686"/>
              <a:gd name="connsiteX2" fmla="*/ 7710069 w 7710069"/>
              <a:gd name="connsiteY2" fmla="*/ 813254 h 5834686"/>
              <a:gd name="connsiteX3" fmla="*/ 7350784 w 7710069"/>
              <a:gd name="connsiteY3" fmla="*/ 842283 h 5834686"/>
              <a:gd name="connsiteX4" fmla="*/ 6334784 w 7710069"/>
              <a:gd name="connsiteY4" fmla="*/ 2918278 h 5834686"/>
              <a:gd name="connsiteX5" fmla="*/ 5561727 w 7710069"/>
              <a:gd name="connsiteY5" fmla="*/ 3005137 h 5834686"/>
              <a:gd name="connsiteX6" fmla="*/ 5300470 w 7710069"/>
              <a:gd name="connsiteY6" fmla="*/ 2482623 h 5834686"/>
              <a:gd name="connsiteX7" fmla="*/ 4894070 w 7710069"/>
              <a:gd name="connsiteY7" fmla="*/ 3382509 h 5834686"/>
              <a:gd name="connsiteX8" fmla="*/ 4139327 w 7710069"/>
              <a:gd name="connsiteY8" fmla="*/ 3469594 h 5834686"/>
              <a:gd name="connsiteX9" fmla="*/ 3892585 w 7710069"/>
              <a:gd name="connsiteY9" fmla="*/ 2947080 h 5834686"/>
              <a:gd name="connsiteX10" fmla="*/ 3442642 w 7710069"/>
              <a:gd name="connsiteY10" fmla="*/ 3875995 h 5834686"/>
              <a:gd name="connsiteX11" fmla="*/ 2731441 w 7710069"/>
              <a:gd name="connsiteY11" fmla="*/ 3875995 h 5834686"/>
              <a:gd name="connsiteX12" fmla="*/ 2354071 w 7710069"/>
              <a:gd name="connsiteY12" fmla="*/ 3222852 h 5834686"/>
              <a:gd name="connsiteX13" fmla="*/ 749108 w 7710069"/>
              <a:gd name="connsiteY13" fmla="*/ 5627008 h 5834686"/>
              <a:gd name="connsiteX14" fmla="*/ 28213 w 7710069"/>
              <a:gd name="connsiteY14" fmla="*/ 5603421 h 5834686"/>
              <a:gd name="connsiteX15" fmla="*/ 2089241 w 7710069"/>
              <a:gd name="connsiteY15" fmla="*/ 2496911 h 5834686"/>
              <a:gd name="connsiteX16" fmla="*/ 2862071 w 7710069"/>
              <a:gd name="connsiteY16" fmla="*/ 2482624 h 5834686"/>
              <a:gd name="connsiteX17" fmla="*/ 3108814 w 7710069"/>
              <a:gd name="connsiteY17" fmla="*/ 2976110 h 5834686"/>
              <a:gd name="connsiteX18" fmla="*/ 3544243 w 7710069"/>
              <a:gd name="connsiteY18" fmla="*/ 2003653 h 5834686"/>
              <a:gd name="connsiteX19" fmla="*/ 4240928 w 7710069"/>
              <a:gd name="connsiteY19" fmla="*/ 1974624 h 5834686"/>
              <a:gd name="connsiteX20" fmla="*/ 4531214 w 7710069"/>
              <a:gd name="connsiteY20" fmla="*/ 2511653 h 5834686"/>
              <a:gd name="connsiteX21" fmla="*/ 4923100 w 7710069"/>
              <a:gd name="connsiteY21" fmla="*/ 1597253 h 5834686"/>
              <a:gd name="connsiteX22" fmla="*/ 5648814 w 7710069"/>
              <a:gd name="connsiteY22" fmla="*/ 1524681 h 5834686"/>
              <a:gd name="connsiteX23" fmla="*/ 5968128 w 7710069"/>
              <a:gd name="connsiteY23" fmla="*/ 2163310 h 5834686"/>
              <a:gd name="connsiteX24" fmla="*/ 6577728 w 7710069"/>
              <a:gd name="connsiteY24" fmla="*/ 871538 h 5834686"/>
              <a:gd name="connsiteX25" fmla="*/ 6316470 w 7710069"/>
              <a:gd name="connsiteY25" fmla="*/ 798740 h 5834686"/>
              <a:gd name="connsiteX0" fmla="*/ 6308377 w 7701976"/>
              <a:gd name="connsiteY0" fmla="*/ 798740 h 5785855"/>
              <a:gd name="connsiteX1" fmla="*/ 7346263 w 7701976"/>
              <a:gd name="connsiteY1" fmla="*/ 0 h 5785855"/>
              <a:gd name="connsiteX2" fmla="*/ 7701976 w 7701976"/>
              <a:gd name="connsiteY2" fmla="*/ 813254 h 5785855"/>
              <a:gd name="connsiteX3" fmla="*/ 7342691 w 7701976"/>
              <a:gd name="connsiteY3" fmla="*/ 842283 h 5785855"/>
              <a:gd name="connsiteX4" fmla="*/ 6326691 w 7701976"/>
              <a:gd name="connsiteY4" fmla="*/ 2918278 h 5785855"/>
              <a:gd name="connsiteX5" fmla="*/ 5553634 w 7701976"/>
              <a:gd name="connsiteY5" fmla="*/ 3005137 h 5785855"/>
              <a:gd name="connsiteX6" fmla="*/ 5292377 w 7701976"/>
              <a:gd name="connsiteY6" fmla="*/ 2482623 h 5785855"/>
              <a:gd name="connsiteX7" fmla="*/ 4885977 w 7701976"/>
              <a:gd name="connsiteY7" fmla="*/ 3382509 h 5785855"/>
              <a:gd name="connsiteX8" fmla="*/ 4131234 w 7701976"/>
              <a:gd name="connsiteY8" fmla="*/ 3469594 h 5785855"/>
              <a:gd name="connsiteX9" fmla="*/ 3884492 w 7701976"/>
              <a:gd name="connsiteY9" fmla="*/ 2947080 h 5785855"/>
              <a:gd name="connsiteX10" fmla="*/ 3434549 w 7701976"/>
              <a:gd name="connsiteY10" fmla="*/ 3875995 h 5785855"/>
              <a:gd name="connsiteX11" fmla="*/ 2723348 w 7701976"/>
              <a:gd name="connsiteY11" fmla="*/ 3875995 h 5785855"/>
              <a:gd name="connsiteX12" fmla="*/ 2345978 w 7701976"/>
              <a:gd name="connsiteY12" fmla="*/ 3222852 h 5785855"/>
              <a:gd name="connsiteX13" fmla="*/ 741015 w 7701976"/>
              <a:gd name="connsiteY13" fmla="*/ 5627008 h 5785855"/>
              <a:gd name="connsiteX14" fmla="*/ 20120 w 7701976"/>
              <a:gd name="connsiteY14" fmla="*/ 5603421 h 5785855"/>
              <a:gd name="connsiteX15" fmla="*/ 2081148 w 7701976"/>
              <a:gd name="connsiteY15" fmla="*/ 2496911 h 5785855"/>
              <a:gd name="connsiteX16" fmla="*/ 2853978 w 7701976"/>
              <a:gd name="connsiteY16" fmla="*/ 2482624 h 5785855"/>
              <a:gd name="connsiteX17" fmla="*/ 3100721 w 7701976"/>
              <a:gd name="connsiteY17" fmla="*/ 2976110 h 5785855"/>
              <a:gd name="connsiteX18" fmla="*/ 3536150 w 7701976"/>
              <a:gd name="connsiteY18" fmla="*/ 2003653 h 5785855"/>
              <a:gd name="connsiteX19" fmla="*/ 4232835 w 7701976"/>
              <a:gd name="connsiteY19" fmla="*/ 1974624 h 5785855"/>
              <a:gd name="connsiteX20" fmla="*/ 4523121 w 7701976"/>
              <a:gd name="connsiteY20" fmla="*/ 2511653 h 5785855"/>
              <a:gd name="connsiteX21" fmla="*/ 4915007 w 7701976"/>
              <a:gd name="connsiteY21" fmla="*/ 1597253 h 5785855"/>
              <a:gd name="connsiteX22" fmla="*/ 5640721 w 7701976"/>
              <a:gd name="connsiteY22" fmla="*/ 1524681 h 5785855"/>
              <a:gd name="connsiteX23" fmla="*/ 5960035 w 7701976"/>
              <a:gd name="connsiteY23" fmla="*/ 2163310 h 5785855"/>
              <a:gd name="connsiteX24" fmla="*/ 6569635 w 7701976"/>
              <a:gd name="connsiteY24" fmla="*/ 871538 h 5785855"/>
              <a:gd name="connsiteX25" fmla="*/ 6308377 w 7701976"/>
              <a:gd name="connsiteY25" fmla="*/ 798740 h 5785855"/>
              <a:gd name="connsiteX0" fmla="*/ 6303720 w 7697319"/>
              <a:gd name="connsiteY0" fmla="*/ 798740 h 5795932"/>
              <a:gd name="connsiteX1" fmla="*/ 7341606 w 7697319"/>
              <a:gd name="connsiteY1" fmla="*/ 0 h 5795932"/>
              <a:gd name="connsiteX2" fmla="*/ 7697319 w 7697319"/>
              <a:gd name="connsiteY2" fmla="*/ 813254 h 5795932"/>
              <a:gd name="connsiteX3" fmla="*/ 7338034 w 7697319"/>
              <a:gd name="connsiteY3" fmla="*/ 842283 h 5795932"/>
              <a:gd name="connsiteX4" fmla="*/ 6322034 w 7697319"/>
              <a:gd name="connsiteY4" fmla="*/ 2918278 h 5795932"/>
              <a:gd name="connsiteX5" fmla="*/ 5548977 w 7697319"/>
              <a:gd name="connsiteY5" fmla="*/ 3005137 h 5795932"/>
              <a:gd name="connsiteX6" fmla="*/ 5287720 w 7697319"/>
              <a:gd name="connsiteY6" fmla="*/ 2482623 h 5795932"/>
              <a:gd name="connsiteX7" fmla="*/ 4881320 w 7697319"/>
              <a:gd name="connsiteY7" fmla="*/ 3382509 h 5795932"/>
              <a:gd name="connsiteX8" fmla="*/ 4126577 w 7697319"/>
              <a:gd name="connsiteY8" fmla="*/ 3469594 h 5795932"/>
              <a:gd name="connsiteX9" fmla="*/ 3879835 w 7697319"/>
              <a:gd name="connsiteY9" fmla="*/ 2947080 h 5795932"/>
              <a:gd name="connsiteX10" fmla="*/ 3429892 w 7697319"/>
              <a:gd name="connsiteY10" fmla="*/ 3875995 h 5795932"/>
              <a:gd name="connsiteX11" fmla="*/ 2718691 w 7697319"/>
              <a:gd name="connsiteY11" fmla="*/ 3875995 h 5795932"/>
              <a:gd name="connsiteX12" fmla="*/ 2341321 w 7697319"/>
              <a:gd name="connsiteY12" fmla="*/ 3222852 h 5795932"/>
              <a:gd name="connsiteX13" fmla="*/ 736358 w 7697319"/>
              <a:gd name="connsiteY13" fmla="*/ 5627008 h 5795932"/>
              <a:gd name="connsiteX14" fmla="*/ 20225 w 7697319"/>
              <a:gd name="connsiteY14" fmla="*/ 5617708 h 5795932"/>
              <a:gd name="connsiteX15" fmla="*/ 2076491 w 7697319"/>
              <a:gd name="connsiteY15" fmla="*/ 2496911 h 5795932"/>
              <a:gd name="connsiteX16" fmla="*/ 2849321 w 7697319"/>
              <a:gd name="connsiteY16" fmla="*/ 2482624 h 5795932"/>
              <a:gd name="connsiteX17" fmla="*/ 3096064 w 7697319"/>
              <a:gd name="connsiteY17" fmla="*/ 2976110 h 5795932"/>
              <a:gd name="connsiteX18" fmla="*/ 3531493 w 7697319"/>
              <a:gd name="connsiteY18" fmla="*/ 2003653 h 5795932"/>
              <a:gd name="connsiteX19" fmla="*/ 4228178 w 7697319"/>
              <a:gd name="connsiteY19" fmla="*/ 1974624 h 5795932"/>
              <a:gd name="connsiteX20" fmla="*/ 4518464 w 7697319"/>
              <a:gd name="connsiteY20" fmla="*/ 2511653 h 5795932"/>
              <a:gd name="connsiteX21" fmla="*/ 4910350 w 7697319"/>
              <a:gd name="connsiteY21" fmla="*/ 1597253 h 5795932"/>
              <a:gd name="connsiteX22" fmla="*/ 5636064 w 7697319"/>
              <a:gd name="connsiteY22" fmla="*/ 1524681 h 5795932"/>
              <a:gd name="connsiteX23" fmla="*/ 5955378 w 7697319"/>
              <a:gd name="connsiteY23" fmla="*/ 2163310 h 5795932"/>
              <a:gd name="connsiteX24" fmla="*/ 6564978 w 7697319"/>
              <a:gd name="connsiteY24" fmla="*/ 871538 h 5795932"/>
              <a:gd name="connsiteX25" fmla="*/ 6303720 w 7697319"/>
              <a:gd name="connsiteY25" fmla="*/ 798740 h 5795932"/>
              <a:gd name="connsiteX0" fmla="*/ 6316142 w 7709741"/>
              <a:gd name="connsiteY0" fmla="*/ 798740 h 5795932"/>
              <a:gd name="connsiteX1" fmla="*/ 7354028 w 7709741"/>
              <a:gd name="connsiteY1" fmla="*/ 0 h 5795932"/>
              <a:gd name="connsiteX2" fmla="*/ 7709741 w 7709741"/>
              <a:gd name="connsiteY2" fmla="*/ 813254 h 5795932"/>
              <a:gd name="connsiteX3" fmla="*/ 7350456 w 7709741"/>
              <a:gd name="connsiteY3" fmla="*/ 842283 h 5795932"/>
              <a:gd name="connsiteX4" fmla="*/ 6334456 w 7709741"/>
              <a:gd name="connsiteY4" fmla="*/ 2918278 h 5795932"/>
              <a:gd name="connsiteX5" fmla="*/ 5561399 w 7709741"/>
              <a:gd name="connsiteY5" fmla="*/ 3005137 h 5795932"/>
              <a:gd name="connsiteX6" fmla="*/ 5300142 w 7709741"/>
              <a:gd name="connsiteY6" fmla="*/ 2482623 h 5795932"/>
              <a:gd name="connsiteX7" fmla="*/ 4893742 w 7709741"/>
              <a:gd name="connsiteY7" fmla="*/ 3382509 h 5795932"/>
              <a:gd name="connsiteX8" fmla="*/ 4138999 w 7709741"/>
              <a:gd name="connsiteY8" fmla="*/ 3469594 h 5795932"/>
              <a:gd name="connsiteX9" fmla="*/ 3892257 w 7709741"/>
              <a:gd name="connsiteY9" fmla="*/ 2947080 h 5795932"/>
              <a:gd name="connsiteX10" fmla="*/ 3442314 w 7709741"/>
              <a:gd name="connsiteY10" fmla="*/ 3875995 h 5795932"/>
              <a:gd name="connsiteX11" fmla="*/ 2731113 w 7709741"/>
              <a:gd name="connsiteY11" fmla="*/ 3875995 h 5795932"/>
              <a:gd name="connsiteX12" fmla="*/ 2353743 w 7709741"/>
              <a:gd name="connsiteY12" fmla="*/ 3222852 h 5795932"/>
              <a:gd name="connsiteX13" fmla="*/ 748780 w 7709741"/>
              <a:gd name="connsiteY13" fmla="*/ 5627008 h 5795932"/>
              <a:gd name="connsiteX14" fmla="*/ 19947 w 7709741"/>
              <a:gd name="connsiteY14" fmla="*/ 5617708 h 5795932"/>
              <a:gd name="connsiteX15" fmla="*/ 2088913 w 7709741"/>
              <a:gd name="connsiteY15" fmla="*/ 2496911 h 5795932"/>
              <a:gd name="connsiteX16" fmla="*/ 2861743 w 7709741"/>
              <a:gd name="connsiteY16" fmla="*/ 2482624 h 5795932"/>
              <a:gd name="connsiteX17" fmla="*/ 3108486 w 7709741"/>
              <a:gd name="connsiteY17" fmla="*/ 2976110 h 5795932"/>
              <a:gd name="connsiteX18" fmla="*/ 3543915 w 7709741"/>
              <a:gd name="connsiteY18" fmla="*/ 2003653 h 5795932"/>
              <a:gd name="connsiteX19" fmla="*/ 4240600 w 7709741"/>
              <a:gd name="connsiteY19" fmla="*/ 1974624 h 5795932"/>
              <a:gd name="connsiteX20" fmla="*/ 4530886 w 7709741"/>
              <a:gd name="connsiteY20" fmla="*/ 2511653 h 5795932"/>
              <a:gd name="connsiteX21" fmla="*/ 4922772 w 7709741"/>
              <a:gd name="connsiteY21" fmla="*/ 1597253 h 5795932"/>
              <a:gd name="connsiteX22" fmla="*/ 5648486 w 7709741"/>
              <a:gd name="connsiteY22" fmla="*/ 1524681 h 5795932"/>
              <a:gd name="connsiteX23" fmla="*/ 5967800 w 7709741"/>
              <a:gd name="connsiteY23" fmla="*/ 2163310 h 5795932"/>
              <a:gd name="connsiteX24" fmla="*/ 6577400 w 7709741"/>
              <a:gd name="connsiteY24" fmla="*/ 871538 h 5795932"/>
              <a:gd name="connsiteX25" fmla="*/ 6316142 w 7709741"/>
              <a:gd name="connsiteY25" fmla="*/ 798740 h 5795932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73795 w 7689794"/>
              <a:gd name="connsiteY7" fmla="*/ 3382509 h 5644239"/>
              <a:gd name="connsiteX8" fmla="*/ 4119052 w 7689794"/>
              <a:gd name="connsiteY8" fmla="*/ 3469594 h 5644239"/>
              <a:gd name="connsiteX9" fmla="*/ 3872310 w 7689794"/>
              <a:gd name="connsiteY9" fmla="*/ 2947080 h 5644239"/>
              <a:gd name="connsiteX10" fmla="*/ 3422367 w 7689794"/>
              <a:gd name="connsiteY10" fmla="*/ 3875995 h 5644239"/>
              <a:gd name="connsiteX11" fmla="*/ 2711166 w 7689794"/>
              <a:gd name="connsiteY11" fmla="*/ 3875995 h 5644239"/>
              <a:gd name="connsiteX12" fmla="*/ 2333796 w 7689794"/>
              <a:gd name="connsiteY12" fmla="*/ 3222852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73795 w 7689794"/>
              <a:gd name="connsiteY7" fmla="*/ 3382509 h 5644239"/>
              <a:gd name="connsiteX8" fmla="*/ 4119052 w 7689794"/>
              <a:gd name="connsiteY8" fmla="*/ 3469594 h 5644239"/>
              <a:gd name="connsiteX9" fmla="*/ 3872310 w 7689794"/>
              <a:gd name="connsiteY9" fmla="*/ 2947080 h 5644239"/>
              <a:gd name="connsiteX10" fmla="*/ 3422367 w 7689794"/>
              <a:gd name="connsiteY10" fmla="*/ 3875995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73795 w 7689794"/>
              <a:gd name="connsiteY7" fmla="*/ 3382509 h 5644239"/>
              <a:gd name="connsiteX8" fmla="*/ 4119052 w 7689794"/>
              <a:gd name="connsiteY8" fmla="*/ 3469594 h 5644239"/>
              <a:gd name="connsiteX9" fmla="*/ 3872310 w 7689794"/>
              <a:gd name="connsiteY9" fmla="*/ 2947080 h 5644239"/>
              <a:gd name="connsiteX10" fmla="*/ 3422367 w 7689794"/>
              <a:gd name="connsiteY10" fmla="*/ 3875995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73795 w 7689794"/>
              <a:gd name="connsiteY7" fmla="*/ 3382509 h 5644239"/>
              <a:gd name="connsiteX8" fmla="*/ 4119052 w 7689794"/>
              <a:gd name="connsiteY8" fmla="*/ 3469594 h 5644239"/>
              <a:gd name="connsiteX9" fmla="*/ 3872310 w 7689794"/>
              <a:gd name="connsiteY9" fmla="*/ 2947080 h 5644239"/>
              <a:gd name="connsiteX10" fmla="*/ 3422367 w 7689794"/>
              <a:gd name="connsiteY10" fmla="*/ 3875995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73795 w 7689794"/>
              <a:gd name="connsiteY7" fmla="*/ 3382509 h 5644239"/>
              <a:gd name="connsiteX8" fmla="*/ 4119052 w 7689794"/>
              <a:gd name="connsiteY8" fmla="*/ 3469594 h 5644239"/>
              <a:gd name="connsiteX9" fmla="*/ 3872310 w 7689794"/>
              <a:gd name="connsiteY9" fmla="*/ 2947080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73795 w 7689794"/>
              <a:gd name="connsiteY7" fmla="*/ 3382509 h 5644239"/>
              <a:gd name="connsiteX8" fmla="*/ 4119052 w 7689794"/>
              <a:gd name="connsiteY8" fmla="*/ 3469594 h 5644239"/>
              <a:gd name="connsiteX9" fmla="*/ 3872310 w 7689794"/>
              <a:gd name="connsiteY9" fmla="*/ 2947080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73795 w 7689794"/>
              <a:gd name="connsiteY7" fmla="*/ 3382509 h 5644239"/>
              <a:gd name="connsiteX8" fmla="*/ 4119052 w 7689794"/>
              <a:gd name="connsiteY8" fmla="*/ 3469594 h 5644239"/>
              <a:gd name="connsiteX9" fmla="*/ 38881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73795 w 7689794"/>
              <a:gd name="connsiteY7" fmla="*/ 3382509 h 5644239"/>
              <a:gd name="connsiteX8" fmla="*/ 4125402 w 7689794"/>
              <a:gd name="connsiteY8" fmla="*/ 3415619 h 5644239"/>
              <a:gd name="connsiteX9" fmla="*/ 38881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73795 w 7689794"/>
              <a:gd name="connsiteY7" fmla="*/ 3382509 h 5644239"/>
              <a:gd name="connsiteX8" fmla="*/ 4125402 w 7689794"/>
              <a:gd name="connsiteY8" fmla="*/ 3415619 h 5644239"/>
              <a:gd name="connsiteX9" fmla="*/ 38881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73795 w 7689794"/>
              <a:gd name="connsiteY7" fmla="*/ 338250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73795 w 7689794"/>
              <a:gd name="connsiteY7" fmla="*/ 338250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60289 w 7689794"/>
              <a:gd name="connsiteY22" fmla="*/ 15500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63464 w 7689794"/>
              <a:gd name="connsiteY22" fmla="*/ 15500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55578 w 7689794"/>
              <a:gd name="connsiteY19" fmla="*/ 2003199 h 5644239"/>
              <a:gd name="connsiteX20" fmla="*/ 4510939 w 7689794"/>
              <a:gd name="connsiteY20" fmla="*/ 251165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80248 w 7689794"/>
              <a:gd name="connsiteY9" fmla="*/ 2847861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85010 w 7689794"/>
              <a:gd name="connsiteY9" fmla="*/ 2838336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85010 w 7689794"/>
              <a:gd name="connsiteY9" fmla="*/ 2840717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85010 w 7689794"/>
              <a:gd name="connsiteY9" fmla="*/ 2840717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71870 w 7689794"/>
              <a:gd name="connsiteY17" fmla="*/ 3009448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85010 w 7689794"/>
              <a:gd name="connsiteY9" fmla="*/ 2840717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71870 w 7689794"/>
              <a:gd name="connsiteY17" fmla="*/ 3009448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85010 w 7689794"/>
              <a:gd name="connsiteY9" fmla="*/ 2840717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25127 w 7689794"/>
              <a:gd name="connsiteY16" fmla="*/ 2461193 h 5644239"/>
              <a:gd name="connsiteX17" fmla="*/ 3071870 w 7689794"/>
              <a:gd name="connsiteY17" fmla="*/ 3009448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85010 w 7689794"/>
              <a:gd name="connsiteY9" fmla="*/ 2840717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90398 w 7689794"/>
              <a:gd name="connsiteY15" fmla="*/ 2458811 h 5644239"/>
              <a:gd name="connsiteX16" fmla="*/ 2825127 w 7689794"/>
              <a:gd name="connsiteY16" fmla="*/ 2461193 h 5644239"/>
              <a:gd name="connsiteX17" fmla="*/ 3071870 w 7689794"/>
              <a:gd name="connsiteY17" fmla="*/ 3009448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85010 w 7689794"/>
              <a:gd name="connsiteY9" fmla="*/ 2840717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86184 w 7689794"/>
              <a:gd name="connsiteY12" fmla="*/ 3122046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90398 w 7689794"/>
              <a:gd name="connsiteY15" fmla="*/ 2458811 h 5644239"/>
              <a:gd name="connsiteX16" fmla="*/ 2825127 w 7689794"/>
              <a:gd name="connsiteY16" fmla="*/ 2461193 h 5644239"/>
              <a:gd name="connsiteX17" fmla="*/ 3071870 w 7689794"/>
              <a:gd name="connsiteY17" fmla="*/ 3009448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38079"/>
              <a:gd name="connsiteX1" fmla="*/ 7334081 w 7689794"/>
              <a:gd name="connsiteY1" fmla="*/ 0 h 5638079"/>
              <a:gd name="connsiteX2" fmla="*/ 7689794 w 7689794"/>
              <a:gd name="connsiteY2" fmla="*/ 813254 h 5638079"/>
              <a:gd name="connsiteX3" fmla="*/ 7330509 w 7689794"/>
              <a:gd name="connsiteY3" fmla="*/ 842283 h 5638079"/>
              <a:gd name="connsiteX4" fmla="*/ 6285934 w 7689794"/>
              <a:gd name="connsiteY4" fmla="*/ 2962728 h 5638079"/>
              <a:gd name="connsiteX5" fmla="*/ 5544627 w 7689794"/>
              <a:gd name="connsiteY5" fmla="*/ 2963862 h 5638079"/>
              <a:gd name="connsiteX6" fmla="*/ 5296070 w 7689794"/>
              <a:gd name="connsiteY6" fmla="*/ 2403248 h 5638079"/>
              <a:gd name="connsiteX7" fmla="*/ 4861095 w 7689794"/>
              <a:gd name="connsiteY7" fmla="*/ 3414259 h 5638079"/>
              <a:gd name="connsiteX8" fmla="*/ 4125402 w 7689794"/>
              <a:gd name="connsiteY8" fmla="*/ 3415619 h 5638079"/>
              <a:gd name="connsiteX9" fmla="*/ 3885010 w 7689794"/>
              <a:gd name="connsiteY9" fmla="*/ 2840717 h 5638079"/>
              <a:gd name="connsiteX10" fmla="*/ 3438242 w 7689794"/>
              <a:gd name="connsiteY10" fmla="*/ 3872820 h 5638079"/>
              <a:gd name="connsiteX11" fmla="*/ 2711166 w 7689794"/>
              <a:gd name="connsiteY11" fmla="*/ 3875995 h 5638079"/>
              <a:gd name="connsiteX12" fmla="*/ 2386184 w 7689794"/>
              <a:gd name="connsiteY12" fmla="*/ 3122046 h 5638079"/>
              <a:gd name="connsiteX13" fmla="*/ 733595 w 7689794"/>
              <a:gd name="connsiteY13" fmla="*/ 5617483 h 5638079"/>
              <a:gd name="connsiteX14" fmla="*/ 0 w 7689794"/>
              <a:gd name="connsiteY14" fmla="*/ 5617708 h 5638079"/>
              <a:gd name="connsiteX15" fmla="*/ 2090398 w 7689794"/>
              <a:gd name="connsiteY15" fmla="*/ 2458811 h 5638079"/>
              <a:gd name="connsiteX16" fmla="*/ 2825127 w 7689794"/>
              <a:gd name="connsiteY16" fmla="*/ 2461193 h 5638079"/>
              <a:gd name="connsiteX17" fmla="*/ 3071870 w 7689794"/>
              <a:gd name="connsiteY17" fmla="*/ 3009448 h 5638079"/>
              <a:gd name="connsiteX18" fmla="*/ 3514443 w 7689794"/>
              <a:gd name="connsiteY18" fmla="*/ 2003653 h 5638079"/>
              <a:gd name="connsiteX19" fmla="*/ 4255578 w 7689794"/>
              <a:gd name="connsiteY19" fmla="*/ 2003199 h 5638079"/>
              <a:gd name="connsiteX20" fmla="*/ 4491889 w 7689794"/>
              <a:gd name="connsiteY20" fmla="*/ 2543403 h 5638079"/>
              <a:gd name="connsiteX21" fmla="*/ 4937750 w 7689794"/>
              <a:gd name="connsiteY21" fmla="*/ 1549628 h 5638079"/>
              <a:gd name="connsiteX22" fmla="*/ 5663464 w 7689794"/>
              <a:gd name="connsiteY22" fmla="*/ 1550081 h 5638079"/>
              <a:gd name="connsiteX23" fmla="*/ 5944678 w 7689794"/>
              <a:gd name="connsiteY23" fmla="*/ 2160135 h 5638079"/>
              <a:gd name="connsiteX24" fmla="*/ 6557453 w 7689794"/>
              <a:gd name="connsiteY24" fmla="*/ 871538 h 5638079"/>
              <a:gd name="connsiteX25" fmla="*/ 6296195 w 7689794"/>
              <a:gd name="connsiteY25" fmla="*/ 798740 h 5638079"/>
              <a:gd name="connsiteX0" fmla="*/ 6300957 w 7694556"/>
              <a:gd name="connsiteY0" fmla="*/ 798740 h 5638079"/>
              <a:gd name="connsiteX1" fmla="*/ 7338843 w 7694556"/>
              <a:gd name="connsiteY1" fmla="*/ 0 h 5638079"/>
              <a:gd name="connsiteX2" fmla="*/ 7694556 w 7694556"/>
              <a:gd name="connsiteY2" fmla="*/ 813254 h 5638079"/>
              <a:gd name="connsiteX3" fmla="*/ 7335271 w 7694556"/>
              <a:gd name="connsiteY3" fmla="*/ 842283 h 5638079"/>
              <a:gd name="connsiteX4" fmla="*/ 6290696 w 7694556"/>
              <a:gd name="connsiteY4" fmla="*/ 2962728 h 5638079"/>
              <a:gd name="connsiteX5" fmla="*/ 5549389 w 7694556"/>
              <a:gd name="connsiteY5" fmla="*/ 2963862 h 5638079"/>
              <a:gd name="connsiteX6" fmla="*/ 5300832 w 7694556"/>
              <a:gd name="connsiteY6" fmla="*/ 2403248 h 5638079"/>
              <a:gd name="connsiteX7" fmla="*/ 4865857 w 7694556"/>
              <a:gd name="connsiteY7" fmla="*/ 3414259 h 5638079"/>
              <a:gd name="connsiteX8" fmla="*/ 4130164 w 7694556"/>
              <a:gd name="connsiteY8" fmla="*/ 3415619 h 5638079"/>
              <a:gd name="connsiteX9" fmla="*/ 3889772 w 7694556"/>
              <a:gd name="connsiteY9" fmla="*/ 2840717 h 5638079"/>
              <a:gd name="connsiteX10" fmla="*/ 3443004 w 7694556"/>
              <a:gd name="connsiteY10" fmla="*/ 3872820 h 5638079"/>
              <a:gd name="connsiteX11" fmla="*/ 2715928 w 7694556"/>
              <a:gd name="connsiteY11" fmla="*/ 3875995 h 5638079"/>
              <a:gd name="connsiteX12" fmla="*/ 2390946 w 7694556"/>
              <a:gd name="connsiteY12" fmla="*/ 3122046 h 5638079"/>
              <a:gd name="connsiteX13" fmla="*/ 738357 w 7694556"/>
              <a:gd name="connsiteY13" fmla="*/ 5617483 h 5638079"/>
              <a:gd name="connsiteX14" fmla="*/ 0 w 7694556"/>
              <a:gd name="connsiteY14" fmla="*/ 5617708 h 5638079"/>
              <a:gd name="connsiteX15" fmla="*/ 2095160 w 7694556"/>
              <a:gd name="connsiteY15" fmla="*/ 2458811 h 5638079"/>
              <a:gd name="connsiteX16" fmla="*/ 2829889 w 7694556"/>
              <a:gd name="connsiteY16" fmla="*/ 2461193 h 5638079"/>
              <a:gd name="connsiteX17" fmla="*/ 3076632 w 7694556"/>
              <a:gd name="connsiteY17" fmla="*/ 3009448 h 5638079"/>
              <a:gd name="connsiteX18" fmla="*/ 3519205 w 7694556"/>
              <a:gd name="connsiteY18" fmla="*/ 2003653 h 5638079"/>
              <a:gd name="connsiteX19" fmla="*/ 4260340 w 7694556"/>
              <a:gd name="connsiteY19" fmla="*/ 2003199 h 5638079"/>
              <a:gd name="connsiteX20" fmla="*/ 4496651 w 7694556"/>
              <a:gd name="connsiteY20" fmla="*/ 2543403 h 5638079"/>
              <a:gd name="connsiteX21" fmla="*/ 4942512 w 7694556"/>
              <a:gd name="connsiteY21" fmla="*/ 1549628 h 5638079"/>
              <a:gd name="connsiteX22" fmla="*/ 5668226 w 7694556"/>
              <a:gd name="connsiteY22" fmla="*/ 1550081 h 5638079"/>
              <a:gd name="connsiteX23" fmla="*/ 5949440 w 7694556"/>
              <a:gd name="connsiteY23" fmla="*/ 2160135 h 5638079"/>
              <a:gd name="connsiteX24" fmla="*/ 6562215 w 7694556"/>
              <a:gd name="connsiteY24" fmla="*/ 871538 h 5638079"/>
              <a:gd name="connsiteX25" fmla="*/ 6300957 w 7694556"/>
              <a:gd name="connsiteY25" fmla="*/ 798740 h 5638079"/>
              <a:gd name="connsiteX0" fmla="*/ 6300957 w 7694556"/>
              <a:gd name="connsiteY0" fmla="*/ 798740 h 5633387"/>
              <a:gd name="connsiteX1" fmla="*/ 7338843 w 7694556"/>
              <a:gd name="connsiteY1" fmla="*/ 0 h 5633387"/>
              <a:gd name="connsiteX2" fmla="*/ 7694556 w 7694556"/>
              <a:gd name="connsiteY2" fmla="*/ 813254 h 5633387"/>
              <a:gd name="connsiteX3" fmla="*/ 7335271 w 7694556"/>
              <a:gd name="connsiteY3" fmla="*/ 842283 h 5633387"/>
              <a:gd name="connsiteX4" fmla="*/ 6290696 w 7694556"/>
              <a:gd name="connsiteY4" fmla="*/ 2962728 h 5633387"/>
              <a:gd name="connsiteX5" fmla="*/ 5549389 w 7694556"/>
              <a:gd name="connsiteY5" fmla="*/ 2963862 h 5633387"/>
              <a:gd name="connsiteX6" fmla="*/ 5300832 w 7694556"/>
              <a:gd name="connsiteY6" fmla="*/ 2403248 h 5633387"/>
              <a:gd name="connsiteX7" fmla="*/ 4865857 w 7694556"/>
              <a:gd name="connsiteY7" fmla="*/ 3414259 h 5633387"/>
              <a:gd name="connsiteX8" fmla="*/ 4130164 w 7694556"/>
              <a:gd name="connsiteY8" fmla="*/ 3415619 h 5633387"/>
              <a:gd name="connsiteX9" fmla="*/ 3889772 w 7694556"/>
              <a:gd name="connsiteY9" fmla="*/ 2840717 h 5633387"/>
              <a:gd name="connsiteX10" fmla="*/ 3443004 w 7694556"/>
              <a:gd name="connsiteY10" fmla="*/ 3872820 h 5633387"/>
              <a:gd name="connsiteX11" fmla="*/ 2715928 w 7694556"/>
              <a:gd name="connsiteY11" fmla="*/ 3875995 h 5633387"/>
              <a:gd name="connsiteX12" fmla="*/ 2390946 w 7694556"/>
              <a:gd name="connsiteY12" fmla="*/ 3122046 h 5633387"/>
              <a:gd name="connsiteX13" fmla="*/ 738357 w 7694556"/>
              <a:gd name="connsiteY13" fmla="*/ 5617483 h 5633387"/>
              <a:gd name="connsiteX14" fmla="*/ 0 w 7694556"/>
              <a:gd name="connsiteY14" fmla="*/ 5617708 h 5633387"/>
              <a:gd name="connsiteX15" fmla="*/ 2095160 w 7694556"/>
              <a:gd name="connsiteY15" fmla="*/ 2458811 h 5633387"/>
              <a:gd name="connsiteX16" fmla="*/ 2829889 w 7694556"/>
              <a:gd name="connsiteY16" fmla="*/ 2461193 h 5633387"/>
              <a:gd name="connsiteX17" fmla="*/ 3076632 w 7694556"/>
              <a:gd name="connsiteY17" fmla="*/ 3009448 h 5633387"/>
              <a:gd name="connsiteX18" fmla="*/ 3519205 w 7694556"/>
              <a:gd name="connsiteY18" fmla="*/ 2003653 h 5633387"/>
              <a:gd name="connsiteX19" fmla="*/ 4260340 w 7694556"/>
              <a:gd name="connsiteY19" fmla="*/ 2003199 h 5633387"/>
              <a:gd name="connsiteX20" fmla="*/ 4496651 w 7694556"/>
              <a:gd name="connsiteY20" fmla="*/ 2543403 h 5633387"/>
              <a:gd name="connsiteX21" fmla="*/ 4942512 w 7694556"/>
              <a:gd name="connsiteY21" fmla="*/ 1549628 h 5633387"/>
              <a:gd name="connsiteX22" fmla="*/ 5668226 w 7694556"/>
              <a:gd name="connsiteY22" fmla="*/ 1550081 h 5633387"/>
              <a:gd name="connsiteX23" fmla="*/ 5949440 w 7694556"/>
              <a:gd name="connsiteY23" fmla="*/ 2160135 h 5633387"/>
              <a:gd name="connsiteX24" fmla="*/ 6562215 w 7694556"/>
              <a:gd name="connsiteY24" fmla="*/ 871538 h 5633387"/>
              <a:gd name="connsiteX25" fmla="*/ 6300957 w 7694556"/>
              <a:gd name="connsiteY25" fmla="*/ 798740 h 5633387"/>
              <a:gd name="connsiteX0" fmla="*/ 6300957 w 7694556"/>
              <a:gd name="connsiteY0" fmla="*/ 798740 h 5631704"/>
              <a:gd name="connsiteX1" fmla="*/ 7338843 w 7694556"/>
              <a:gd name="connsiteY1" fmla="*/ 0 h 5631704"/>
              <a:gd name="connsiteX2" fmla="*/ 7694556 w 7694556"/>
              <a:gd name="connsiteY2" fmla="*/ 813254 h 5631704"/>
              <a:gd name="connsiteX3" fmla="*/ 7335271 w 7694556"/>
              <a:gd name="connsiteY3" fmla="*/ 842283 h 5631704"/>
              <a:gd name="connsiteX4" fmla="*/ 6290696 w 7694556"/>
              <a:gd name="connsiteY4" fmla="*/ 2962728 h 5631704"/>
              <a:gd name="connsiteX5" fmla="*/ 5549389 w 7694556"/>
              <a:gd name="connsiteY5" fmla="*/ 2963862 h 5631704"/>
              <a:gd name="connsiteX6" fmla="*/ 5300832 w 7694556"/>
              <a:gd name="connsiteY6" fmla="*/ 2403248 h 5631704"/>
              <a:gd name="connsiteX7" fmla="*/ 4865857 w 7694556"/>
              <a:gd name="connsiteY7" fmla="*/ 3414259 h 5631704"/>
              <a:gd name="connsiteX8" fmla="*/ 4130164 w 7694556"/>
              <a:gd name="connsiteY8" fmla="*/ 3415619 h 5631704"/>
              <a:gd name="connsiteX9" fmla="*/ 3889772 w 7694556"/>
              <a:gd name="connsiteY9" fmla="*/ 2840717 h 5631704"/>
              <a:gd name="connsiteX10" fmla="*/ 3443004 w 7694556"/>
              <a:gd name="connsiteY10" fmla="*/ 3872820 h 5631704"/>
              <a:gd name="connsiteX11" fmla="*/ 2715928 w 7694556"/>
              <a:gd name="connsiteY11" fmla="*/ 3875995 h 5631704"/>
              <a:gd name="connsiteX12" fmla="*/ 2390946 w 7694556"/>
              <a:gd name="connsiteY12" fmla="*/ 3122046 h 5631704"/>
              <a:gd name="connsiteX13" fmla="*/ 738357 w 7694556"/>
              <a:gd name="connsiteY13" fmla="*/ 5615102 h 5631704"/>
              <a:gd name="connsiteX14" fmla="*/ 0 w 7694556"/>
              <a:gd name="connsiteY14" fmla="*/ 5617708 h 5631704"/>
              <a:gd name="connsiteX15" fmla="*/ 2095160 w 7694556"/>
              <a:gd name="connsiteY15" fmla="*/ 2458811 h 5631704"/>
              <a:gd name="connsiteX16" fmla="*/ 2829889 w 7694556"/>
              <a:gd name="connsiteY16" fmla="*/ 2461193 h 5631704"/>
              <a:gd name="connsiteX17" fmla="*/ 3076632 w 7694556"/>
              <a:gd name="connsiteY17" fmla="*/ 3009448 h 5631704"/>
              <a:gd name="connsiteX18" fmla="*/ 3519205 w 7694556"/>
              <a:gd name="connsiteY18" fmla="*/ 2003653 h 5631704"/>
              <a:gd name="connsiteX19" fmla="*/ 4260340 w 7694556"/>
              <a:gd name="connsiteY19" fmla="*/ 2003199 h 5631704"/>
              <a:gd name="connsiteX20" fmla="*/ 4496651 w 7694556"/>
              <a:gd name="connsiteY20" fmla="*/ 2543403 h 5631704"/>
              <a:gd name="connsiteX21" fmla="*/ 4942512 w 7694556"/>
              <a:gd name="connsiteY21" fmla="*/ 1549628 h 5631704"/>
              <a:gd name="connsiteX22" fmla="*/ 5668226 w 7694556"/>
              <a:gd name="connsiteY22" fmla="*/ 1550081 h 5631704"/>
              <a:gd name="connsiteX23" fmla="*/ 5949440 w 7694556"/>
              <a:gd name="connsiteY23" fmla="*/ 2160135 h 5631704"/>
              <a:gd name="connsiteX24" fmla="*/ 6562215 w 7694556"/>
              <a:gd name="connsiteY24" fmla="*/ 871538 h 5631704"/>
              <a:gd name="connsiteX25" fmla="*/ 6300957 w 7694556"/>
              <a:gd name="connsiteY25" fmla="*/ 798740 h 5631704"/>
              <a:gd name="connsiteX0" fmla="*/ 6300957 w 7694556"/>
              <a:gd name="connsiteY0" fmla="*/ 798740 h 5618423"/>
              <a:gd name="connsiteX1" fmla="*/ 7338843 w 7694556"/>
              <a:gd name="connsiteY1" fmla="*/ 0 h 5618423"/>
              <a:gd name="connsiteX2" fmla="*/ 7694556 w 7694556"/>
              <a:gd name="connsiteY2" fmla="*/ 813254 h 5618423"/>
              <a:gd name="connsiteX3" fmla="*/ 7335271 w 7694556"/>
              <a:gd name="connsiteY3" fmla="*/ 842283 h 5618423"/>
              <a:gd name="connsiteX4" fmla="*/ 6290696 w 7694556"/>
              <a:gd name="connsiteY4" fmla="*/ 2962728 h 5618423"/>
              <a:gd name="connsiteX5" fmla="*/ 5549389 w 7694556"/>
              <a:gd name="connsiteY5" fmla="*/ 2963862 h 5618423"/>
              <a:gd name="connsiteX6" fmla="*/ 5300832 w 7694556"/>
              <a:gd name="connsiteY6" fmla="*/ 2403248 h 5618423"/>
              <a:gd name="connsiteX7" fmla="*/ 4865857 w 7694556"/>
              <a:gd name="connsiteY7" fmla="*/ 3414259 h 5618423"/>
              <a:gd name="connsiteX8" fmla="*/ 4130164 w 7694556"/>
              <a:gd name="connsiteY8" fmla="*/ 3415619 h 5618423"/>
              <a:gd name="connsiteX9" fmla="*/ 3889772 w 7694556"/>
              <a:gd name="connsiteY9" fmla="*/ 2840717 h 5618423"/>
              <a:gd name="connsiteX10" fmla="*/ 3443004 w 7694556"/>
              <a:gd name="connsiteY10" fmla="*/ 3872820 h 5618423"/>
              <a:gd name="connsiteX11" fmla="*/ 2715928 w 7694556"/>
              <a:gd name="connsiteY11" fmla="*/ 3875995 h 5618423"/>
              <a:gd name="connsiteX12" fmla="*/ 2390946 w 7694556"/>
              <a:gd name="connsiteY12" fmla="*/ 3122046 h 5618423"/>
              <a:gd name="connsiteX13" fmla="*/ 738357 w 7694556"/>
              <a:gd name="connsiteY13" fmla="*/ 5615102 h 5618423"/>
              <a:gd name="connsiteX14" fmla="*/ 0 w 7694556"/>
              <a:gd name="connsiteY14" fmla="*/ 5617708 h 5618423"/>
              <a:gd name="connsiteX15" fmla="*/ 2095160 w 7694556"/>
              <a:gd name="connsiteY15" fmla="*/ 2458811 h 5618423"/>
              <a:gd name="connsiteX16" fmla="*/ 2829889 w 7694556"/>
              <a:gd name="connsiteY16" fmla="*/ 2461193 h 5618423"/>
              <a:gd name="connsiteX17" fmla="*/ 3076632 w 7694556"/>
              <a:gd name="connsiteY17" fmla="*/ 3009448 h 5618423"/>
              <a:gd name="connsiteX18" fmla="*/ 3519205 w 7694556"/>
              <a:gd name="connsiteY18" fmla="*/ 2003653 h 5618423"/>
              <a:gd name="connsiteX19" fmla="*/ 4260340 w 7694556"/>
              <a:gd name="connsiteY19" fmla="*/ 2003199 h 5618423"/>
              <a:gd name="connsiteX20" fmla="*/ 4496651 w 7694556"/>
              <a:gd name="connsiteY20" fmla="*/ 2543403 h 5618423"/>
              <a:gd name="connsiteX21" fmla="*/ 4942512 w 7694556"/>
              <a:gd name="connsiteY21" fmla="*/ 1549628 h 5618423"/>
              <a:gd name="connsiteX22" fmla="*/ 5668226 w 7694556"/>
              <a:gd name="connsiteY22" fmla="*/ 1550081 h 5618423"/>
              <a:gd name="connsiteX23" fmla="*/ 5949440 w 7694556"/>
              <a:gd name="connsiteY23" fmla="*/ 2160135 h 5618423"/>
              <a:gd name="connsiteX24" fmla="*/ 6562215 w 7694556"/>
              <a:gd name="connsiteY24" fmla="*/ 871538 h 5618423"/>
              <a:gd name="connsiteX25" fmla="*/ 6300957 w 7694556"/>
              <a:gd name="connsiteY25" fmla="*/ 798740 h 5618423"/>
              <a:gd name="connsiteX0" fmla="*/ 6300957 w 7694556"/>
              <a:gd name="connsiteY0" fmla="*/ 798740 h 5618423"/>
              <a:gd name="connsiteX1" fmla="*/ 7338843 w 7694556"/>
              <a:gd name="connsiteY1" fmla="*/ 0 h 5618423"/>
              <a:gd name="connsiteX2" fmla="*/ 7694556 w 7694556"/>
              <a:gd name="connsiteY2" fmla="*/ 813254 h 5618423"/>
              <a:gd name="connsiteX3" fmla="*/ 7335271 w 7694556"/>
              <a:gd name="connsiteY3" fmla="*/ 842283 h 5618423"/>
              <a:gd name="connsiteX4" fmla="*/ 6290696 w 7694556"/>
              <a:gd name="connsiteY4" fmla="*/ 2962728 h 5618423"/>
              <a:gd name="connsiteX5" fmla="*/ 5549389 w 7694556"/>
              <a:gd name="connsiteY5" fmla="*/ 2963862 h 5618423"/>
              <a:gd name="connsiteX6" fmla="*/ 5300832 w 7694556"/>
              <a:gd name="connsiteY6" fmla="*/ 2403248 h 5618423"/>
              <a:gd name="connsiteX7" fmla="*/ 4865857 w 7694556"/>
              <a:gd name="connsiteY7" fmla="*/ 3414259 h 5618423"/>
              <a:gd name="connsiteX8" fmla="*/ 4130164 w 7694556"/>
              <a:gd name="connsiteY8" fmla="*/ 3415619 h 5618423"/>
              <a:gd name="connsiteX9" fmla="*/ 3889772 w 7694556"/>
              <a:gd name="connsiteY9" fmla="*/ 2840717 h 5618423"/>
              <a:gd name="connsiteX10" fmla="*/ 3443004 w 7694556"/>
              <a:gd name="connsiteY10" fmla="*/ 3872820 h 5618423"/>
              <a:gd name="connsiteX11" fmla="*/ 2715928 w 7694556"/>
              <a:gd name="connsiteY11" fmla="*/ 3875995 h 5618423"/>
              <a:gd name="connsiteX12" fmla="*/ 2390946 w 7694556"/>
              <a:gd name="connsiteY12" fmla="*/ 3122046 h 5618423"/>
              <a:gd name="connsiteX13" fmla="*/ 738357 w 7694556"/>
              <a:gd name="connsiteY13" fmla="*/ 5615102 h 5618423"/>
              <a:gd name="connsiteX14" fmla="*/ 0 w 7694556"/>
              <a:gd name="connsiteY14" fmla="*/ 5617708 h 5618423"/>
              <a:gd name="connsiteX15" fmla="*/ 2095160 w 7694556"/>
              <a:gd name="connsiteY15" fmla="*/ 2458811 h 5618423"/>
              <a:gd name="connsiteX16" fmla="*/ 2829889 w 7694556"/>
              <a:gd name="connsiteY16" fmla="*/ 2461193 h 5618423"/>
              <a:gd name="connsiteX17" fmla="*/ 3076632 w 7694556"/>
              <a:gd name="connsiteY17" fmla="*/ 3009448 h 5618423"/>
              <a:gd name="connsiteX18" fmla="*/ 3519205 w 7694556"/>
              <a:gd name="connsiteY18" fmla="*/ 2003653 h 5618423"/>
              <a:gd name="connsiteX19" fmla="*/ 4260340 w 7694556"/>
              <a:gd name="connsiteY19" fmla="*/ 2003199 h 5618423"/>
              <a:gd name="connsiteX20" fmla="*/ 4496651 w 7694556"/>
              <a:gd name="connsiteY20" fmla="*/ 2543403 h 5618423"/>
              <a:gd name="connsiteX21" fmla="*/ 4942512 w 7694556"/>
              <a:gd name="connsiteY21" fmla="*/ 1549628 h 5618423"/>
              <a:gd name="connsiteX22" fmla="*/ 5668226 w 7694556"/>
              <a:gd name="connsiteY22" fmla="*/ 1550081 h 5618423"/>
              <a:gd name="connsiteX23" fmla="*/ 5949440 w 7694556"/>
              <a:gd name="connsiteY23" fmla="*/ 2160135 h 5618423"/>
              <a:gd name="connsiteX24" fmla="*/ 6562215 w 7694556"/>
              <a:gd name="connsiteY24" fmla="*/ 871538 h 5618423"/>
              <a:gd name="connsiteX25" fmla="*/ 6300957 w 7694556"/>
              <a:gd name="connsiteY25" fmla="*/ 798740 h 5618423"/>
              <a:gd name="connsiteX0" fmla="*/ 6300957 w 7694556"/>
              <a:gd name="connsiteY0" fmla="*/ 798740 h 5618423"/>
              <a:gd name="connsiteX1" fmla="*/ 7338843 w 7694556"/>
              <a:gd name="connsiteY1" fmla="*/ 0 h 5618423"/>
              <a:gd name="connsiteX2" fmla="*/ 7694556 w 7694556"/>
              <a:gd name="connsiteY2" fmla="*/ 813254 h 5618423"/>
              <a:gd name="connsiteX3" fmla="*/ 7335271 w 7694556"/>
              <a:gd name="connsiteY3" fmla="*/ 842283 h 5618423"/>
              <a:gd name="connsiteX4" fmla="*/ 6290696 w 7694556"/>
              <a:gd name="connsiteY4" fmla="*/ 2962728 h 5618423"/>
              <a:gd name="connsiteX5" fmla="*/ 5549389 w 7694556"/>
              <a:gd name="connsiteY5" fmla="*/ 2963862 h 5618423"/>
              <a:gd name="connsiteX6" fmla="*/ 5300832 w 7694556"/>
              <a:gd name="connsiteY6" fmla="*/ 2403248 h 5618423"/>
              <a:gd name="connsiteX7" fmla="*/ 4865857 w 7694556"/>
              <a:gd name="connsiteY7" fmla="*/ 3414259 h 5618423"/>
              <a:gd name="connsiteX8" fmla="*/ 4130164 w 7694556"/>
              <a:gd name="connsiteY8" fmla="*/ 3415619 h 5618423"/>
              <a:gd name="connsiteX9" fmla="*/ 3889772 w 7694556"/>
              <a:gd name="connsiteY9" fmla="*/ 2840717 h 5618423"/>
              <a:gd name="connsiteX10" fmla="*/ 3443004 w 7694556"/>
              <a:gd name="connsiteY10" fmla="*/ 3872820 h 5618423"/>
              <a:gd name="connsiteX11" fmla="*/ 2715928 w 7694556"/>
              <a:gd name="connsiteY11" fmla="*/ 3875995 h 5618423"/>
              <a:gd name="connsiteX12" fmla="*/ 2390946 w 7694556"/>
              <a:gd name="connsiteY12" fmla="*/ 3122046 h 5618423"/>
              <a:gd name="connsiteX13" fmla="*/ 738357 w 7694556"/>
              <a:gd name="connsiteY13" fmla="*/ 5615102 h 5618423"/>
              <a:gd name="connsiteX14" fmla="*/ 0 w 7694556"/>
              <a:gd name="connsiteY14" fmla="*/ 5617708 h 5618423"/>
              <a:gd name="connsiteX15" fmla="*/ 2095160 w 7694556"/>
              <a:gd name="connsiteY15" fmla="*/ 2458811 h 5618423"/>
              <a:gd name="connsiteX16" fmla="*/ 2829889 w 7694556"/>
              <a:gd name="connsiteY16" fmla="*/ 2461193 h 5618423"/>
              <a:gd name="connsiteX17" fmla="*/ 3076632 w 7694556"/>
              <a:gd name="connsiteY17" fmla="*/ 3009448 h 5618423"/>
              <a:gd name="connsiteX18" fmla="*/ 3519205 w 7694556"/>
              <a:gd name="connsiteY18" fmla="*/ 2003653 h 5618423"/>
              <a:gd name="connsiteX19" fmla="*/ 4260340 w 7694556"/>
              <a:gd name="connsiteY19" fmla="*/ 2003199 h 5618423"/>
              <a:gd name="connsiteX20" fmla="*/ 4496651 w 7694556"/>
              <a:gd name="connsiteY20" fmla="*/ 2543403 h 5618423"/>
              <a:gd name="connsiteX21" fmla="*/ 4942512 w 7694556"/>
              <a:gd name="connsiteY21" fmla="*/ 1549628 h 5618423"/>
              <a:gd name="connsiteX22" fmla="*/ 5668226 w 7694556"/>
              <a:gd name="connsiteY22" fmla="*/ 1550081 h 5618423"/>
              <a:gd name="connsiteX23" fmla="*/ 5949440 w 7694556"/>
              <a:gd name="connsiteY23" fmla="*/ 2160135 h 5618423"/>
              <a:gd name="connsiteX24" fmla="*/ 6562215 w 7694556"/>
              <a:gd name="connsiteY24" fmla="*/ 871538 h 5618423"/>
              <a:gd name="connsiteX25" fmla="*/ 6300957 w 7694556"/>
              <a:gd name="connsiteY25" fmla="*/ 798740 h 5618423"/>
              <a:gd name="connsiteX0" fmla="*/ 6300957 w 7694556"/>
              <a:gd name="connsiteY0" fmla="*/ 798740 h 5618423"/>
              <a:gd name="connsiteX1" fmla="*/ 7338843 w 7694556"/>
              <a:gd name="connsiteY1" fmla="*/ 0 h 5618423"/>
              <a:gd name="connsiteX2" fmla="*/ 7694556 w 7694556"/>
              <a:gd name="connsiteY2" fmla="*/ 813254 h 5618423"/>
              <a:gd name="connsiteX3" fmla="*/ 7335271 w 7694556"/>
              <a:gd name="connsiteY3" fmla="*/ 842283 h 5618423"/>
              <a:gd name="connsiteX4" fmla="*/ 6290696 w 7694556"/>
              <a:gd name="connsiteY4" fmla="*/ 2962728 h 5618423"/>
              <a:gd name="connsiteX5" fmla="*/ 5549389 w 7694556"/>
              <a:gd name="connsiteY5" fmla="*/ 2963862 h 5618423"/>
              <a:gd name="connsiteX6" fmla="*/ 5307976 w 7694556"/>
              <a:gd name="connsiteY6" fmla="*/ 2388960 h 5618423"/>
              <a:gd name="connsiteX7" fmla="*/ 4865857 w 7694556"/>
              <a:gd name="connsiteY7" fmla="*/ 3414259 h 5618423"/>
              <a:gd name="connsiteX8" fmla="*/ 4130164 w 7694556"/>
              <a:gd name="connsiteY8" fmla="*/ 3415619 h 5618423"/>
              <a:gd name="connsiteX9" fmla="*/ 3889772 w 7694556"/>
              <a:gd name="connsiteY9" fmla="*/ 2840717 h 5618423"/>
              <a:gd name="connsiteX10" fmla="*/ 3443004 w 7694556"/>
              <a:gd name="connsiteY10" fmla="*/ 3872820 h 5618423"/>
              <a:gd name="connsiteX11" fmla="*/ 2715928 w 7694556"/>
              <a:gd name="connsiteY11" fmla="*/ 3875995 h 5618423"/>
              <a:gd name="connsiteX12" fmla="*/ 2390946 w 7694556"/>
              <a:gd name="connsiteY12" fmla="*/ 3122046 h 5618423"/>
              <a:gd name="connsiteX13" fmla="*/ 738357 w 7694556"/>
              <a:gd name="connsiteY13" fmla="*/ 5615102 h 5618423"/>
              <a:gd name="connsiteX14" fmla="*/ 0 w 7694556"/>
              <a:gd name="connsiteY14" fmla="*/ 5617708 h 5618423"/>
              <a:gd name="connsiteX15" fmla="*/ 2095160 w 7694556"/>
              <a:gd name="connsiteY15" fmla="*/ 2458811 h 5618423"/>
              <a:gd name="connsiteX16" fmla="*/ 2829889 w 7694556"/>
              <a:gd name="connsiteY16" fmla="*/ 2461193 h 5618423"/>
              <a:gd name="connsiteX17" fmla="*/ 3076632 w 7694556"/>
              <a:gd name="connsiteY17" fmla="*/ 3009448 h 5618423"/>
              <a:gd name="connsiteX18" fmla="*/ 3519205 w 7694556"/>
              <a:gd name="connsiteY18" fmla="*/ 2003653 h 5618423"/>
              <a:gd name="connsiteX19" fmla="*/ 4260340 w 7694556"/>
              <a:gd name="connsiteY19" fmla="*/ 2003199 h 5618423"/>
              <a:gd name="connsiteX20" fmla="*/ 4496651 w 7694556"/>
              <a:gd name="connsiteY20" fmla="*/ 2543403 h 5618423"/>
              <a:gd name="connsiteX21" fmla="*/ 4942512 w 7694556"/>
              <a:gd name="connsiteY21" fmla="*/ 1549628 h 5618423"/>
              <a:gd name="connsiteX22" fmla="*/ 5668226 w 7694556"/>
              <a:gd name="connsiteY22" fmla="*/ 1550081 h 5618423"/>
              <a:gd name="connsiteX23" fmla="*/ 5949440 w 7694556"/>
              <a:gd name="connsiteY23" fmla="*/ 2160135 h 5618423"/>
              <a:gd name="connsiteX24" fmla="*/ 6562215 w 7694556"/>
              <a:gd name="connsiteY24" fmla="*/ 871538 h 5618423"/>
              <a:gd name="connsiteX25" fmla="*/ 6300957 w 7694556"/>
              <a:gd name="connsiteY25" fmla="*/ 798740 h 5618423"/>
              <a:gd name="connsiteX0" fmla="*/ 6300957 w 7694556"/>
              <a:gd name="connsiteY0" fmla="*/ 798740 h 5618423"/>
              <a:gd name="connsiteX1" fmla="*/ 7338843 w 7694556"/>
              <a:gd name="connsiteY1" fmla="*/ 0 h 5618423"/>
              <a:gd name="connsiteX2" fmla="*/ 7694556 w 7694556"/>
              <a:gd name="connsiteY2" fmla="*/ 813254 h 5618423"/>
              <a:gd name="connsiteX3" fmla="*/ 7335271 w 7694556"/>
              <a:gd name="connsiteY3" fmla="*/ 842283 h 5618423"/>
              <a:gd name="connsiteX4" fmla="*/ 6290696 w 7694556"/>
              <a:gd name="connsiteY4" fmla="*/ 2962728 h 5618423"/>
              <a:gd name="connsiteX5" fmla="*/ 5549389 w 7694556"/>
              <a:gd name="connsiteY5" fmla="*/ 2963862 h 5618423"/>
              <a:gd name="connsiteX6" fmla="*/ 5307976 w 7694556"/>
              <a:gd name="connsiteY6" fmla="*/ 2388960 h 5618423"/>
              <a:gd name="connsiteX7" fmla="*/ 4865857 w 7694556"/>
              <a:gd name="connsiteY7" fmla="*/ 3414259 h 5618423"/>
              <a:gd name="connsiteX8" fmla="*/ 4130164 w 7694556"/>
              <a:gd name="connsiteY8" fmla="*/ 3415619 h 5618423"/>
              <a:gd name="connsiteX9" fmla="*/ 3889772 w 7694556"/>
              <a:gd name="connsiteY9" fmla="*/ 2840717 h 5618423"/>
              <a:gd name="connsiteX10" fmla="*/ 3443004 w 7694556"/>
              <a:gd name="connsiteY10" fmla="*/ 3872820 h 5618423"/>
              <a:gd name="connsiteX11" fmla="*/ 2715928 w 7694556"/>
              <a:gd name="connsiteY11" fmla="*/ 3875995 h 5618423"/>
              <a:gd name="connsiteX12" fmla="*/ 2390946 w 7694556"/>
              <a:gd name="connsiteY12" fmla="*/ 3122046 h 5618423"/>
              <a:gd name="connsiteX13" fmla="*/ 738357 w 7694556"/>
              <a:gd name="connsiteY13" fmla="*/ 5615102 h 5618423"/>
              <a:gd name="connsiteX14" fmla="*/ 0 w 7694556"/>
              <a:gd name="connsiteY14" fmla="*/ 5617708 h 5618423"/>
              <a:gd name="connsiteX15" fmla="*/ 2095160 w 7694556"/>
              <a:gd name="connsiteY15" fmla="*/ 2458811 h 5618423"/>
              <a:gd name="connsiteX16" fmla="*/ 2829889 w 7694556"/>
              <a:gd name="connsiteY16" fmla="*/ 2461193 h 5618423"/>
              <a:gd name="connsiteX17" fmla="*/ 3076632 w 7694556"/>
              <a:gd name="connsiteY17" fmla="*/ 3009448 h 5618423"/>
              <a:gd name="connsiteX18" fmla="*/ 3519205 w 7694556"/>
              <a:gd name="connsiteY18" fmla="*/ 2003653 h 5618423"/>
              <a:gd name="connsiteX19" fmla="*/ 4260340 w 7694556"/>
              <a:gd name="connsiteY19" fmla="*/ 2003199 h 5618423"/>
              <a:gd name="connsiteX20" fmla="*/ 4496651 w 7694556"/>
              <a:gd name="connsiteY20" fmla="*/ 2543403 h 5618423"/>
              <a:gd name="connsiteX21" fmla="*/ 4942512 w 7694556"/>
              <a:gd name="connsiteY21" fmla="*/ 1549628 h 5618423"/>
              <a:gd name="connsiteX22" fmla="*/ 5668226 w 7694556"/>
              <a:gd name="connsiteY22" fmla="*/ 1550081 h 5618423"/>
              <a:gd name="connsiteX23" fmla="*/ 5949440 w 7694556"/>
              <a:gd name="connsiteY23" fmla="*/ 2160135 h 5618423"/>
              <a:gd name="connsiteX24" fmla="*/ 6562215 w 7694556"/>
              <a:gd name="connsiteY24" fmla="*/ 871538 h 5618423"/>
              <a:gd name="connsiteX25" fmla="*/ 6300957 w 7694556"/>
              <a:gd name="connsiteY25" fmla="*/ 798740 h 5618423"/>
              <a:gd name="connsiteX0" fmla="*/ 6300957 w 7694556"/>
              <a:gd name="connsiteY0" fmla="*/ 798740 h 5618423"/>
              <a:gd name="connsiteX1" fmla="*/ 7338843 w 7694556"/>
              <a:gd name="connsiteY1" fmla="*/ 0 h 5618423"/>
              <a:gd name="connsiteX2" fmla="*/ 7694556 w 7694556"/>
              <a:gd name="connsiteY2" fmla="*/ 813254 h 5618423"/>
              <a:gd name="connsiteX3" fmla="*/ 7335271 w 7694556"/>
              <a:gd name="connsiteY3" fmla="*/ 842283 h 5618423"/>
              <a:gd name="connsiteX4" fmla="*/ 6290696 w 7694556"/>
              <a:gd name="connsiteY4" fmla="*/ 2962728 h 5618423"/>
              <a:gd name="connsiteX5" fmla="*/ 5549389 w 7694556"/>
              <a:gd name="connsiteY5" fmla="*/ 2963862 h 5618423"/>
              <a:gd name="connsiteX6" fmla="*/ 5307976 w 7694556"/>
              <a:gd name="connsiteY6" fmla="*/ 2388960 h 5618423"/>
              <a:gd name="connsiteX7" fmla="*/ 4865857 w 7694556"/>
              <a:gd name="connsiteY7" fmla="*/ 3414259 h 5618423"/>
              <a:gd name="connsiteX8" fmla="*/ 4130164 w 7694556"/>
              <a:gd name="connsiteY8" fmla="*/ 3415619 h 5618423"/>
              <a:gd name="connsiteX9" fmla="*/ 3889772 w 7694556"/>
              <a:gd name="connsiteY9" fmla="*/ 2840717 h 5618423"/>
              <a:gd name="connsiteX10" fmla="*/ 3443004 w 7694556"/>
              <a:gd name="connsiteY10" fmla="*/ 3872820 h 5618423"/>
              <a:gd name="connsiteX11" fmla="*/ 2715928 w 7694556"/>
              <a:gd name="connsiteY11" fmla="*/ 3875995 h 5618423"/>
              <a:gd name="connsiteX12" fmla="*/ 2390946 w 7694556"/>
              <a:gd name="connsiteY12" fmla="*/ 3122046 h 5618423"/>
              <a:gd name="connsiteX13" fmla="*/ 738357 w 7694556"/>
              <a:gd name="connsiteY13" fmla="*/ 5615102 h 5618423"/>
              <a:gd name="connsiteX14" fmla="*/ 0 w 7694556"/>
              <a:gd name="connsiteY14" fmla="*/ 5617708 h 5618423"/>
              <a:gd name="connsiteX15" fmla="*/ 2095160 w 7694556"/>
              <a:gd name="connsiteY15" fmla="*/ 2458811 h 5618423"/>
              <a:gd name="connsiteX16" fmla="*/ 2829889 w 7694556"/>
              <a:gd name="connsiteY16" fmla="*/ 2461193 h 5618423"/>
              <a:gd name="connsiteX17" fmla="*/ 3076632 w 7694556"/>
              <a:gd name="connsiteY17" fmla="*/ 3009448 h 5618423"/>
              <a:gd name="connsiteX18" fmla="*/ 3519205 w 7694556"/>
              <a:gd name="connsiteY18" fmla="*/ 2003653 h 5618423"/>
              <a:gd name="connsiteX19" fmla="*/ 4260340 w 7694556"/>
              <a:gd name="connsiteY19" fmla="*/ 2003199 h 5618423"/>
              <a:gd name="connsiteX20" fmla="*/ 4496651 w 7694556"/>
              <a:gd name="connsiteY20" fmla="*/ 2543403 h 5618423"/>
              <a:gd name="connsiteX21" fmla="*/ 4942512 w 7694556"/>
              <a:gd name="connsiteY21" fmla="*/ 1549628 h 5618423"/>
              <a:gd name="connsiteX22" fmla="*/ 5668226 w 7694556"/>
              <a:gd name="connsiteY22" fmla="*/ 1550081 h 5618423"/>
              <a:gd name="connsiteX23" fmla="*/ 5949440 w 7694556"/>
              <a:gd name="connsiteY23" fmla="*/ 2160135 h 5618423"/>
              <a:gd name="connsiteX24" fmla="*/ 6590790 w 7694556"/>
              <a:gd name="connsiteY24" fmla="*/ 838200 h 5618423"/>
              <a:gd name="connsiteX25" fmla="*/ 6300957 w 7694556"/>
              <a:gd name="connsiteY25" fmla="*/ 798740 h 5618423"/>
              <a:gd name="connsiteX0" fmla="*/ 6236663 w 7694556"/>
              <a:gd name="connsiteY0" fmla="*/ 834458 h 5618423"/>
              <a:gd name="connsiteX1" fmla="*/ 7338843 w 7694556"/>
              <a:gd name="connsiteY1" fmla="*/ 0 h 5618423"/>
              <a:gd name="connsiteX2" fmla="*/ 7694556 w 7694556"/>
              <a:gd name="connsiteY2" fmla="*/ 813254 h 5618423"/>
              <a:gd name="connsiteX3" fmla="*/ 7335271 w 7694556"/>
              <a:gd name="connsiteY3" fmla="*/ 842283 h 5618423"/>
              <a:gd name="connsiteX4" fmla="*/ 6290696 w 7694556"/>
              <a:gd name="connsiteY4" fmla="*/ 2962728 h 5618423"/>
              <a:gd name="connsiteX5" fmla="*/ 5549389 w 7694556"/>
              <a:gd name="connsiteY5" fmla="*/ 2963862 h 5618423"/>
              <a:gd name="connsiteX6" fmla="*/ 5307976 w 7694556"/>
              <a:gd name="connsiteY6" fmla="*/ 2388960 h 5618423"/>
              <a:gd name="connsiteX7" fmla="*/ 4865857 w 7694556"/>
              <a:gd name="connsiteY7" fmla="*/ 3414259 h 5618423"/>
              <a:gd name="connsiteX8" fmla="*/ 4130164 w 7694556"/>
              <a:gd name="connsiteY8" fmla="*/ 3415619 h 5618423"/>
              <a:gd name="connsiteX9" fmla="*/ 3889772 w 7694556"/>
              <a:gd name="connsiteY9" fmla="*/ 2840717 h 5618423"/>
              <a:gd name="connsiteX10" fmla="*/ 3443004 w 7694556"/>
              <a:gd name="connsiteY10" fmla="*/ 3872820 h 5618423"/>
              <a:gd name="connsiteX11" fmla="*/ 2715928 w 7694556"/>
              <a:gd name="connsiteY11" fmla="*/ 3875995 h 5618423"/>
              <a:gd name="connsiteX12" fmla="*/ 2390946 w 7694556"/>
              <a:gd name="connsiteY12" fmla="*/ 3122046 h 5618423"/>
              <a:gd name="connsiteX13" fmla="*/ 738357 w 7694556"/>
              <a:gd name="connsiteY13" fmla="*/ 5615102 h 5618423"/>
              <a:gd name="connsiteX14" fmla="*/ 0 w 7694556"/>
              <a:gd name="connsiteY14" fmla="*/ 5617708 h 5618423"/>
              <a:gd name="connsiteX15" fmla="*/ 2095160 w 7694556"/>
              <a:gd name="connsiteY15" fmla="*/ 2458811 h 5618423"/>
              <a:gd name="connsiteX16" fmla="*/ 2829889 w 7694556"/>
              <a:gd name="connsiteY16" fmla="*/ 2461193 h 5618423"/>
              <a:gd name="connsiteX17" fmla="*/ 3076632 w 7694556"/>
              <a:gd name="connsiteY17" fmla="*/ 3009448 h 5618423"/>
              <a:gd name="connsiteX18" fmla="*/ 3519205 w 7694556"/>
              <a:gd name="connsiteY18" fmla="*/ 2003653 h 5618423"/>
              <a:gd name="connsiteX19" fmla="*/ 4260340 w 7694556"/>
              <a:gd name="connsiteY19" fmla="*/ 2003199 h 5618423"/>
              <a:gd name="connsiteX20" fmla="*/ 4496651 w 7694556"/>
              <a:gd name="connsiteY20" fmla="*/ 2543403 h 5618423"/>
              <a:gd name="connsiteX21" fmla="*/ 4942512 w 7694556"/>
              <a:gd name="connsiteY21" fmla="*/ 1549628 h 5618423"/>
              <a:gd name="connsiteX22" fmla="*/ 5668226 w 7694556"/>
              <a:gd name="connsiteY22" fmla="*/ 1550081 h 5618423"/>
              <a:gd name="connsiteX23" fmla="*/ 5949440 w 7694556"/>
              <a:gd name="connsiteY23" fmla="*/ 2160135 h 5618423"/>
              <a:gd name="connsiteX24" fmla="*/ 6590790 w 7694556"/>
              <a:gd name="connsiteY24" fmla="*/ 838200 h 5618423"/>
              <a:gd name="connsiteX25" fmla="*/ 6236663 w 7694556"/>
              <a:gd name="connsiteY25" fmla="*/ 834458 h 5618423"/>
              <a:gd name="connsiteX0" fmla="*/ 6236663 w 7694556"/>
              <a:gd name="connsiteY0" fmla="*/ 834458 h 5618423"/>
              <a:gd name="connsiteX1" fmla="*/ 7338843 w 7694556"/>
              <a:gd name="connsiteY1" fmla="*/ 0 h 5618423"/>
              <a:gd name="connsiteX2" fmla="*/ 7694556 w 7694556"/>
              <a:gd name="connsiteY2" fmla="*/ 813254 h 5618423"/>
              <a:gd name="connsiteX3" fmla="*/ 7328127 w 7694556"/>
              <a:gd name="connsiteY3" fmla="*/ 837521 h 5618423"/>
              <a:gd name="connsiteX4" fmla="*/ 6290696 w 7694556"/>
              <a:gd name="connsiteY4" fmla="*/ 2962728 h 5618423"/>
              <a:gd name="connsiteX5" fmla="*/ 5549389 w 7694556"/>
              <a:gd name="connsiteY5" fmla="*/ 2963862 h 5618423"/>
              <a:gd name="connsiteX6" fmla="*/ 5307976 w 7694556"/>
              <a:gd name="connsiteY6" fmla="*/ 2388960 h 5618423"/>
              <a:gd name="connsiteX7" fmla="*/ 4865857 w 7694556"/>
              <a:gd name="connsiteY7" fmla="*/ 3414259 h 5618423"/>
              <a:gd name="connsiteX8" fmla="*/ 4130164 w 7694556"/>
              <a:gd name="connsiteY8" fmla="*/ 3415619 h 5618423"/>
              <a:gd name="connsiteX9" fmla="*/ 3889772 w 7694556"/>
              <a:gd name="connsiteY9" fmla="*/ 2840717 h 5618423"/>
              <a:gd name="connsiteX10" fmla="*/ 3443004 w 7694556"/>
              <a:gd name="connsiteY10" fmla="*/ 3872820 h 5618423"/>
              <a:gd name="connsiteX11" fmla="*/ 2715928 w 7694556"/>
              <a:gd name="connsiteY11" fmla="*/ 3875995 h 5618423"/>
              <a:gd name="connsiteX12" fmla="*/ 2390946 w 7694556"/>
              <a:gd name="connsiteY12" fmla="*/ 3122046 h 5618423"/>
              <a:gd name="connsiteX13" fmla="*/ 738357 w 7694556"/>
              <a:gd name="connsiteY13" fmla="*/ 5615102 h 5618423"/>
              <a:gd name="connsiteX14" fmla="*/ 0 w 7694556"/>
              <a:gd name="connsiteY14" fmla="*/ 5617708 h 5618423"/>
              <a:gd name="connsiteX15" fmla="*/ 2095160 w 7694556"/>
              <a:gd name="connsiteY15" fmla="*/ 2458811 h 5618423"/>
              <a:gd name="connsiteX16" fmla="*/ 2829889 w 7694556"/>
              <a:gd name="connsiteY16" fmla="*/ 2461193 h 5618423"/>
              <a:gd name="connsiteX17" fmla="*/ 3076632 w 7694556"/>
              <a:gd name="connsiteY17" fmla="*/ 3009448 h 5618423"/>
              <a:gd name="connsiteX18" fmla="*/ 3519205 w 7694556"/>
              <a:gd name="connsiteY18" fmla="*/ 2003653 h 5618423"/>
              <a:gd name="connsiteX19" fmla="*/ 4260340 w 7694556"/>
              <a:gd name="connsiteY19" fmla="*/ 2003199 h 5618423"/>
              <a:gd name="connsiteX20" fmla="*/ 4496651 w 7694556"/>
              <a:gd name="connsiteY20" fmla="*/ 2543403 h 5618423"/>
              <a:gd name="connsiteX21" fmla="*/ 4942512 w 7694556"/>
              <a:gd name="connsiteY21" fmla="*/ 1549628 h 5618423"/>
              <a:gd name="connsiteX22" fmla="*/ 5668226 w 7694556"/>
              <a:gd name="connsiteY22" fmla="*/ 1550081 h 5618423"/>
              <a:gd name="connsiteX23" fmla="*/ 5949440 w 7694556"/>
              <a:gd name="connsiteY23" fmla="*/ 2160135 h 5618423"/>
              <a:gd name="connsiteX24" fmla="*/ 6590790 w 7694556"/>
              <a:gd name="connsiteY24" fmla="*/ 838200 h 5618423"/>
              <a:gd name="connsiteX25" fmla="*/ 6236663 w 7694556"/>
              <a:gd name="connsiteY25" fmla="*/ 834458 h 5618423"/>
              <a:gd name="connsiteX0" fmla="*/ 6236663 w 7692174"/>
              <a:gd name="connsiteY0" fmla="*/ 834458 h 5618423"/>
              <a:gd name="connsiteX1" fmla="*/ 7338843 w 7692174"/>
              <a:gd name="connsiteY1" fmla="*/ 0 h 5618423"/>
              <a:gd name="connsiteX2" fmla="*/ 7692174 w 7692174"/>
              <a:gd name="connsiteY2" fmla="*/ 834686 h 5618423"/>
              <a:gd name="connsiteX3" fmla="*/ 7328127 w 7692174"/>
              <a:gd name="connsiteY3" fmla="*/ 837521 h 5618423"/>
              <a:gd name="connsiteX4" fmla="*/ 6290696 w 7692174"/>
              <a:gd name="connsiteY4" fmla="*/ 2962728 h 5618423"/>
              <a:gd name="connsiteX5" fmla="*/ 5549389 w 7692174"/>
              <a:gd name="connsiteY5" fmla="*/ 2963862 h 5618423"/>
              <a:gd name="connsiteX6" fmla="*/ 5307976 w 7692174"/>
              <a:gd name="connsiteY6" fmla="*/ 2388960 h 5618423"/>
              <a:gd name="connsiteX7" fmla="*/ 4865857 w 7692174"/>
              <a:gd name="connsiteY7" fmla="*/ 3414259 h 5618423"/>
              <a:gd name="connsiteX8" fmla="*/ 4130164 w 7692174"/>
              <a:gd name="connsiteY8" fmla="*/ 3415619 h 5618423"/>
              <a:gd name="connsiteX9" fmla="*/ 3889772 w 7692174"/>
              <a:gd name="connsiteY9" fmla="*/ 2840717 h 5618423"/>
              <a:gd name="connsiteX10" fmla="*/ 3443004 w 7692174"/>
              <a:gd name="connsiteY10" fmla="*/ 3872820 h 5618423"/>
              <a:gd name="connsiteX11" fmla="*/ 2715928 w 7692174"/>
              <a:gd name="connsiteY11" fmla="*/ 3875995 h 5618423"/>
              <a:gd name="connsiteX12" fmla="*/ 2390946 w 7692174"/>
              <a:gd name="connsiteY12" fmla="*/ 3122046 h 5618423"/>
              <a:gd name="connsiteX13" fmla="*/ 738357 w 7692174"/>
              <a:gd name="connsiteY13" fmla="*/ 5615102 h 5618423"/>
              <a:gd name="connsiteX14" fmla="*/ 0 w 7692174"/>
              <a:gd name="connsiteY14" fmla="*/ 5617708 h 5618423"/>
              <a:gd name="connsiteX15" fmla="*/ 2095160 w 7692174"/>
              <a:gd name="connsiteY15" fmla="*/ 2458811 h 5618423"/>
              <a:gd name="connsiteX16" fmla="*/ 2829889 w 7692174"/>
              <a:gd name="connsiteY16" fmla="*/ 2461193 h 5618423"/>
              <a:gd name="connsiteX17" fmla="*/ 3076632 w 7692174"/>
              <a:gd name="connsiteY17" fmla="*/ 3009448 h 5618423"/>
              <a:gd name="connsiteX18" fmla="*/ 3519205 w 7692174"/>
              <a:gd name="connsiteY18" fmla="*/ 2003653 h 5618423"/>
              <a:gd name="connsiteX19" fmla="*/ 4260340 w 7692174"/>
              <a:gd name="connsiteY19" fmla="*/ 2003199 h 5618423"/>
              <a:gd name="connsiteX20" fmla="*/ 4496651 w 7692174"/>
              <a:gd name="connsiteY20" fmla="*/ 2543403 h 5618423"/>
              <a:gd name="connsiteX21" fmla="*/ 4942512 w 7692174"/>
              <a:gd name="connsiteY21" fmla="*/ 1549628 h 5618423"/>
              <a:gd name="connsiteX22" fmla="*/ 5668226 w 7692174"/>
              <a:gd name="connsiteY22" fmla="*/ 1550081 h 5618423"/>
              <a:gd name="connsiteX23" fmla="*/ 5949440 w 7692174"/>
              <a:gd name="connsiteY23" fmla="*/ 2160135 h 5618423"/>
              <a:gd name="connsiteX24" fmla="*/ 6590790 w 7692174"/>
              <a:gd name="connsiteY24" fmla="*/ 838200 h 5618423"/>
              <a:gd name="connsiteX25" fmla="*/ 6236663 w 7692174"/>
              <a:gd name="connsiteY25" fmla="*/ 834458 h 5618423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28127 w 7692174"/>
              <a:gd name="connsiteY3" fmla="*/ 830377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52991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28127 w 7692174"/>
              <a:gd name="connsiteY3" fmla="*/ 830377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4678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28127 w 7692174"/>
              <a:gd name="connsiteY3" fmla="*/ 830377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28127 w 7692174"/>
              <a:gd name="connsiteY3" fmla="*/ 830377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28127 w 7692174"/>
              <a:gd name="connsiteY3" fmla="*/ 830377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1668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1668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1668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37749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37749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37749 w 7692174"/>
              <a:gd name="connsiteY21" fmla="*/ 1542484 h 5611279"/>
              <a:gd name="connsiteX22" fmla="*/ 5670607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37749 w 7692174"/>
              <a:gd name="connsiteY21" fmla="*/ 1542484 h 5611279"/>
              <a:gd name="connsiteX22" fmla="*/ 5670607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37749 w 7692174"/>
              <a:gd name="connsiteY21" fmla="*/ 1542484 h 5611279"/>
              <a:gd name="connsiteX22" fmla="*/ 5670607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37749 w 7692174"/>
              <a:gd name="connsiteY21" fmla="*/ 1542484 h 5611279"/>
              <a:gd name="connsiteX22" fmla="*/ 5670607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37749 w 7692174"/>
              <a:gd name="connsiteY21" fmla="*/ 1542484 h 5611279"/>
              <a:gd name="connsiteX22" fmla="*/ 5670607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37749 w 7692174"/>
              <a:gd name="connsiteY21" fmla="*/ 1542484 h 5611279"/>
              <a:gd name="connsiteX22" fmla="*/ 5670607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692174" h="5611279">
                <a:moveTo>
                  <a:pt x="6236663" y="827314"/>
                </a:moveTo>
                <a:lnTo>
                  <a:pt x="7322175" y="0"/>
                </a:lnTo>
                <a:lnTo>
                  <a:pt x="7692174" y="827542"/>
                </a:lnTo>
                <a:lnTo>
                  <a:pt x="7332890" y="825614"/>
                </a:lnTo>
                <a:lnTo>
                  <a:pt x="6290696" y="2955584"/>
                </a:lnTo>
                <a:cubicBezTo>
                  <a:pt x="6238743" y="2968170"/>
                  <a:pt x="5598961" y="2944925"/>
                  <a:pt x="5549389" y="2956718"/>
                </a:cubicBezTo>
                <a:cubicBezTo>
                  <a:pt x="5536160" y="2930071"/>
                  <a:pt x="5328350" y="2433862"/>
                  <a:pt x="5307976" y="2381816"/>
                </a:cubicBezTo>
                <a:cubicBezTo>
                  <a:pt x="5182904" y="2639936"/>
                  <a:pt x="4915523" y="3326795"/>
                  <a:pt x="4865857" y="3407115"/>
                </a:cubicBezTo>
                <a:cubicBezTo>
                  <a:pt x="4823977" y="3417208"/>
                  <a:pt x="4329206" y="3410288"/>
                  <a:pt x="4130164" y="3408475"/>
                </a:cubicBezTo>
                <a:cubicBezTo>
                  <a:pt x="4120790" y="3384285"/>
                  <a:pt x="3899939" y="2864907"/>
                  <a:pt x="3889772" y="2833573"/>
                </a:cubicBezTo>
                <a:lnTo>
                  <a:pt x="3445385" y="3860914"/>
                </a:lnTo>
                <a:cubicBezTo>
                  <a:pt x="3426410" y="3872329"/>
                  <a:pt x="2902761" y="3846058"/>
                  <a:pt x="2711166" y="3866469"/>
                </a:cubicBezTo>
                <a:cubicBezTo>
                  <a:pt x="2691020" y="3840843"/>
                  <a:pt x="2443522" y="3238991"/>
                  <a:pt x="2390946" y="3114902"/>
                </a:cubicBezTo>
                <a:cubicBezTo>
                  <a:pt x="2202639" y="3383719"/>
                  <a:pt x="844370" y="5466670"/>
                  <a:pt x="738357" y="5607958"/>
                </a:cubicBezTo>
                <a:cubicBezTo>
                  <a:pt x="663300" y="5606370"/>
                  <a:pt x="37480" y="5613495"/>
                  <a:pt x="0" y="5610564"/>
                </a:cubicBezTo>
                <a:lnTo>
                  <a:pt x="2095160" y="2451667"/>
                </a:lnTo>
                <a:cubicBezTo>
                  <a:pt x="2185184" y="2445015"/>
                  <a:pt x="2614301" y="2446414"/>
                  <a:pt x="2825127" y="2446905"/>
                </a:cubicBezTo>
                <a:cubicBezTo>
                  <a:pt x="2869266" y="2478353"/>
                  <a:pt x="3060076" y="3001888"/>
                  <a:pt x="3076632" y="3002304"/>
                </a:cubicBezTo>
                <a:cubicBezTo>
                  <a:pt x="3147956" y="2890802"/>
                  <a:pt x="3480387" y="2027201"/>
                  <a:pt x="3519205" y="1996509"/>
                </a:cubicBezTo>
                <a:cubicBezTo>
                  <a:pt x="3596917" y="1988042"/>
                  <a:pt x="4162217" y="1985548"/>
                  <a:pt x="4260340" y="1996055"/>
                </a:cubicBezTo>
                <a:cubicBezTo>
                  <a:pt x="4302901" y="2070856"/>
                  <a:pt x="4482439" y="2528397"/>
                  <a:pt x="4496651" y="2536259"/>
                </a:cubicBezTo>
                <a:cubicBezTo>
                  <a:pt x="4581507" y="2411564"/>
                  <a:pt x="4891561" y="1591470"/>
                  <a:pt x="4937749" y="1542484"/>
                </a:cubicBezTo>
                <a:cubicBezTo>
                  <a:pt x="5009934" y="1530465"/>
                  <a:pt x="5622528" y="1541727"/>
                  <a:pt x="5670607" y="1542937"/>
                </a:cubicBezTo>
                <a:cubicBezTo>
                  <a:pt x="5735355" y="1606059"/>
                  <a:pt x="5923926" y="2159114"/>
                  <a:pt x="5949440" y="2160134"/>
                </a:cubicBezTo>
                <a:cubicBezTo>
                  <a:pt x="6020196" y="2001610"/>
                  <a:pt x="6537005" y="929858"/>
                  <a:pt x="6590790" y="831056"/>
                </a:cubicBezTo>
                <a:lnTo>
                  <a:pt x="6236663" y="82731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30765734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5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7243238" y="216797"/>
            <a:ext cx="3359030" cy="3876054"/>
          </a:xfrm>
          <a:custGeom>
            <a:avLst/>
            <a:gdLst>
              <a:gd name="connsiteX0" fmla="*/ 3 w 2895600"/>
              <a:gd name="connsiteY0" fmla="*/ 1285503 h 3365500"/>
              <a:gd name="connsiteX1" fmla="*/ 1447800 w 2895600"/>
              <a:gd name="connsiteY1" fmla="*/ 0 h 3365500"/>
              <a:gd name="connsiteX2" fmla="*/ 2895597 w 2895600"/>
              <a:gd name="connsiteY2" fmla="*/ 1285503 h 3365500"/>
              <a:gd name="connsiteX3" fmla="*/ 2342588 w 2895600"/>
              <a:gd name="connsiteY3" fmla="*/ 3365491 h 3365500"/>
              <a:gd name="connsiteX4" fmla="*/ 553012 w 2895600"/>
              <a:gd name="connsiteY4" fmla="*/ 3365491 h 3365500"/>
              <a:gd name="connsiteX5" fmla="*/ 3 w 2895600"/>
              <a:gd name="connsiteY5" fmla="*/ 1285503 h 3365500"/>
              <a:gd name="connsiteX0" fmla="*/ 0 w 2870194"/>
              <a:gd name="connsiteY0" fmla="*/ 853703 h 3365491"/>
              <a:gd name="connsiteX1" fmla="*/ 1422397 w 2870194"/>
              <a:gd name="connsiteY1" fmla="*/ 0 h 3365491"/>
              <a:gd name="connsiteX2" fmla="*/ 2870194 w 2870194"/>
              <a:gd name="connsiteY2" fmla="*/ 1285503 h 3365491"/>
              <a:gd name="connsiteX3" fmla="*/ 2317185 w 2870194"/>
              <a:gd name="connsiteY3" fmla="*/ 3365491 h 3365491"/>
              <a:gd name="connsiteX4" fmla="*/ 527609 w 2870194"/>
              <a:gd name="connsiteY4" fmla="*/ 3365491 h 3365491"/>
              <a:gd name="connsiteX5" fmla="*/ 0 w 2870194"/>
              <a:gd name="connsiteY5" fmla="*/ 853703 h 3365491"/>
              <a:gd name="connsiteX0" fmla="*/ 0 w 2908294"/>
              <a:gd name="connsiteY0" fmla="*/ 853703 h 3365491"/>
              <a:gd name="connsiteX1" fmla="*/ 1422397 w 2908294"/>
              <a:gd name="connsiteY1" fmla="*/ 0 h 3365491"/>
              <a:gd name="connsiteX2" fmla="*/ 2908294 w 2908294"/>
              <a:gd name="connsiteY2" fmla="*/ 866403 h 3365491"/>
              <a:gd name="connsiteX3" fmla="*/ 2317185 w 2908294"/>
              <a:gd name="connsiteY3" fmla="*/ 3365491 h 3365491"/>
              <a:gd name="connsiteX4" fmla="*/ 527609 w 2908294"/>
              <a:gd name="connsiteY4" fmla="*/ 3365491 h 3365491"/>
              <a:gd name="connsiteX5" fmla="*/ 0 w 2908294"/>
              <a:gd name="connsiteY5" fmla="*/ 853703 h 3365491"/>
              <a:gd name="connsiteX0" fmla="*/ 0 w 2908294"/>
              <a:gd name="connsiteY0" fmla="*/ 853703 h 3365491"/>
              <a:gd name="connsiteX1" fmla="*/ 1422397 w 2908294"/>
              <a:gd name="connsiteY1" fmla="*/ 0 h 3365491"/>
              <a:gd name="connsiteX2" fmla="*/ 2908294 w 2908294"/>
              <a:gd name="connsiteY2" fmla="*/ 866403 h 3365491"/>
              <a:gd name="connsiteX3" fmla="*/ 2875985 w 2908294"/>
              <a:gd name="connsiteY3" fmla="*/ 2552691 h 3365491"/>
              <a:gd name="connsiteX4" fmla="*/ 527609 w 2908294"/>
              <a:gd name="connsiteY4" fmla="*/ 3365491 h 3365491"/>
              <a:gd name="connsiteX5" fmla="*/ 0 w 2908294"/>
              <a:gd name="connsiteY5" fmla="*/ 853703 h 33654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0 w 2908294"/>
              <a:gd name="connsiteY5" fmla="*/ 853703 h 33400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12697 w 2908294"/>
              <a:gd name="connsiteY5" fmla="*/ 2463801 h 3340091"/>
              <a:gd name="connsiteX6" fmla="*/ 0 w 2908294"/>
              <a:gd name="connsiteY6" fmla="*/ 853703 h 33400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12697 w 2908294"/>
              <a:gd name="connsiteY5" fmla="*/ 2463801 h 3340091"/>
              <a:gd name="connsiteX6" fmla="*/ 0 w 2908294"/>
              <a:gd name="connsiteY6" fmla="*/ 853703 h 3340091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12697 w 2908294"/>
              <a:gd name="connsiteY5" fmla="*/ 2463801 h 3344853"/>
              <a:gd name="connsiteX6" fmla="*/ 0 w 2908294"/>
              <a:gd name="connsiteY6" fmla="*/ 853703 h 3344853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3172 w 2908294"/>
              <a:gd name="connsiteY5" fmla="*/ 2516188 h 3344853"/>
              <a:gd name="connsiteX6" fmla="*/ 0 w 2908294"/>
              <a:gd name="connsiteY6" fmla="*/ 853703 h 3344853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3172 w 2908294"/>
              <a:gd name="connsiteY5" fmla="*/ 2516188 h 3344853"/>
              <a:gd name="connsiteX6" fmla="*/ 0 w 2908294"/>
              <a:gd name="connsiteY6" fmla="*/ 853703 h 3344853"/>
              <a:gd name="connsiteX0" fmla="*/ 0 w 2905912"/>
              <a:gd name="connsiteY0" fmla="*/ 853703 h 3344853"/>
              <a:gd name="connsiteX1" fmla="*/ 1420015 w 2905912"/>
              <a:gd name="connsiteY1" fmla="*/ 0 h 3344853"/>
              <a:gd name="connsiteX2" fmla="*/ 2905912 w 2905912"/>
              <a:gd name="connsiteY2" fmla="*/ 866403 h 3344853"/>
              <a:gd name="connsiteX3" fmla="*/ 2873603 w 2905912"/>
              <a:gd name="connsiteY3" fmla="*/ 2552691 h 3344853"/>
              <a:gd name="connsiteX4" fmla="*/ 1430896 w 2905912"/>
              <a:gd name="connsiteY4" fmla="*/ 3344853 h 3344853"/>
              <a:gd name="connsiteX5" fmla="*/ 790 w 2905912"/>
              <a:gd name="connsiteY5" fmla="*/ 2516188 h 3344853"/>
              <a:gd name="connsiteX6" fmla="*/ 0 w 2905912"/>
              <a:gd name="connsiteY6" fmla="*/ 853703 h 3344853"/>
              <a:gd name="connsiteX0" fmla="*/ 0 w 2905912"/>
              <a:gd name="connsiteY0" fmla="*/ 853703 h 3344853"/>
              <a:gd name="connsiteX1" fmla="*/ 1420015 w 2905912"/>
              <a:gd name="connsiteY1" fmla="*/ 0 h 3344853"/>
              <a:gd name="connsiteX2" fmla="*/ 2905912 w 2905912"/>
              <a:gd name="connsiteY2" fmla="*/ 866403 h 3344853"/>
              <a:gd name="connsiteX3" fmla="*/ 2873603 w 2905912"/>
              <a:gd name="connsiteY3" fmla="*/ 2552691 h 3344853"/>
              <a:gd name="connsiteX4" fmla="*/ 1430896 w 2905912"/>
              <a:gd name="connsiteY4" fmla="*/ 3344853 h 3344853"/>
              <a:gd name="connsiteX5" fmla="*/ 790 w 2905912"/>
              <a:gd name="connsiteY5" fmla="*/ 2516188 h 3344853"/>
              <a:gd name="connsiteX6" fmla="*/ 0 w 2905912"/>
              <a:gd name="connsiteY6" fmla="*/ 853703 h 3344853"/>
              <a:gd name="connsiteX0" fmla="*/ 0 w 2905912"/>
              <a:gd name="connsiteY0" fmla="*/ 827509 h 3318659"/>
              <a:gd name="connsiteX1" fmla="*/ 1439065 w 2905912"/>
              <a:gd name="connsiteY1" fmla="*/ 0 h 3318659"/>
              <a:gd name="connsiteX2" fmla="*/ 2905912 w 2905912"/>
              <a:gd name="connsiteY2" fmla="*/ 840209 h 3318659"/>
              <a:gd name="connsiteX3" fmla="*/ 2873603 w 2905912"/>
              <a:gd name="connsiteY3" fmla="*/ 2526497 h 3318659"/>
              <a:gd name="connsiteX4" fmla="*/ 1430896 w 2905912"/>
              <a:gd name="connsiteY4" fmla="*/ 3318659 h 3318659"/>
              <a:gd name="connsiteX5" fmla="*/ 790 w 2905912"/>
              <a:gd name="connsiteY5" fmla="*/ 2489994 h 3318659"/>
              <a:gd name="connsiteX6" fmla="*/ 0 w 2905912"/>
              <a:gd name="connsiteY6" fmla="*/ 827509 h 3318659"/>
              <a:gd name="connsiteX0" fmla="*/ 0 w 2874956"/>
              <a:gd name="connsiteY0" fmla="*/ 827509 h 3318659"/>
              <a:gd name="connsiteX1" fmla="*/ 1439065 w 2874956"/>
              <a:gd name="connsiteY1" fmla="*/ 0 h 3318659"/>
              <a:gd name="connsiteX2" fmla="*/ 2874956 w 2874956"/>
              <a:gd name="connsiteY2" fmla="*/ 830684 h 3318659"/>
              <a:gd name="connsiteX3" fmla="*/ 2873603 w 2874956"/>
              <a:gd name="connsiteY3" fmla="*/ 2526497 h 3318659"/>
              <a:gd name="connsiteX4" fmla="*/ 1430896 w 2874956"/>
              <a:gd name="connsiteY4" fmla="*/ 3318659 h 3318659"/>
              <a:gd name="connsiteX5" fmla="*/ 790 w 2874956"/>
              <a:gd name="connsiteY5" fmla="*/ 2489994 h 3318659"/>
              <a:gd name="connsiteX6" fmla="*/ 0 w 2874956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75984" h="3318659">
                <a:moveTo>
                  <a:pt x="0" y="827509"/>
                </a:moveTo>
                <a:cubicBezTo>
                  <a:pt x="475719" y="550085"/>
                  <a:pt x="965727" y="284568"/>
                  <a:pt x="1439065" y="0"/>
                </a:cubicBezTo>
                <a:lnTo>
                  <a:pt x="2874956" y="830684"/>
                </a:lnTo>
                <a:cubicBezTo>
                  <a:pt x="2875299" y="1383255"/>
                  <a:pt x="2875641" y="1935826"/>
                  <a:pt x="2875984" y="2488397"/>
                </a:cubicBezTo>
                <a:lnTo>
                  <a:pt x="1430896" y="3318659"/>
                </a:lnTo>
                <a:cubicBezTo>
                  <a:pt x="1029072" y="3065192"/>
                  <a:pt x="178778" y="2598206"/>
                  <a:pt x="790" y="2489994"/>
                </a:cubicBezTo>
                <a:cubicBezTo>
                  <a:pt x="-267" y="1935832"/>
                  <a:pt x="1057" y="1381671"/>
                  <a:pt x="0" y="82750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6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7243238" y="2773043"/>
            <a:ext cx="3359030" cy="3876054"/>
          </a:xfrm>
          <a:custGeom>
            <a:avLst/>
            <a:gdLst>
              <a:gd name="connsiteX0" fmla="*/ 3 w 2895600"/>
              <a:gd name="connsiteY0" fmla="*/ 1285503 h 3365500"/>
              <a:gd name="connsiteX1" fmla="*/ 1447800 w 2895600"/>
              <a:gd name="connsiteY1" fmla="*/ 0 h 3365500"/>
              <a:gd name="connsiteX2" fmla="*/ 2895597 w 2895600"/>
              <a:gd name="connsiteY2" fmla="*/ 1285503 h 3365500"/>
              <a:gd name="connsiteX3" fmla="*/ 2342588 w 2895600"/>
              <a:gd name="connsiteY3" fmla="*/ 3365491 h 3365500"/>
              <a:gd name="connsiteX4" fmla="*/ 553012 w 2895600"/>
              <a:gd name="connsiteY4" fmla="*/ 3365491 h 3365500"/>
              <a:gd name="connsiteX5" fmla="*/ 3 w 2895600"/>
              <a:gd name="connsiteY5" fmla="*/ 1285503 h 3365500"/>
              <a:gd name="connsiteX0" fmla="*/ 0 w 2870194"/>
              <a:gd name="connsiteY0" fmla="*/ 853703 h 3365491"/>
              <a:gd name="connsiteX1" fmla="*/ 1422397 w 2870194"/>
              <a:gd name="connsiteY1" fmla="*/ 0 h 3365491"/>
              <a:gd name="connsiteX2" fmla="*/ 2870194 w 2870194"/>
              <a:gd name="connsiteY2" fmla="*/ 1285503 h 3365491"/>
              <a:gd name="connsiteX3" fmla="*/ 2317185 w 2870194"/>
              <a:gd name="connsiteY3" fmla="*/ 3365491 h 3365491"/>
              <a:gd name="connsiteX4" fmla="*/ 527609 w 2870194"/>
              <a:gd name="connsiteY4" fmla="*/ 3365491 h 3365491"/>
              <a:gd name="connsiteX5" fmla="*/ 0 w 2870194"/>
              <a:gd name="connsiteY5" fmla="*/ 853703 h 3365491"/>
              <a:gd name="connsiteX0" fmla="*/ 0 w 2908294"/>
              <a:gd name="connsiteY0" fmla="*/ 853703 h 3365491"/>
              <a:gd name="connsiteX1" fmla="*/ 1422397 w 2908294"/>
              <a:gd name="connsiteY1" fmla="*/ 0 h 3365491"/>
              <a:gd name="connsiteX2" fmla="*/ 2908294 w 2908294"/>
              <a:gd name="connsiteY2" fmla="*/ 866403 h 3365491"/>
              <a:gd name="connsiteX3" fmla="*/ 2317185 w 2908294"/>
              <a:gd name="connsiteY3" fmla="*/ 3365491 h 3365491"/>
              <a:gd name="connsiteX4" fmla="*/ 527609 w 2908294"/>
              <a:gd name="connsiteY4" fmla="*/ 3365491 h 3365491"/>
              <a:gd name="connsiteX5" fmla="*/ 0 w 2908294"/>
              <a:gd name="connsiteY5" fmla="*/ 853703 h 3365491"/>
              <a:gd name="connsiteX0" fmla="*/ 0 w 2908294"/>
              <a:gd name="connsiteY0" fmla="*/ 853703 h 3365491"/>
              <a:gd name="connsiteX1" fmla="*/ 1422397 w 2908294"/>
              <a:gd name="connsiteY1" fmla="*/ 0 h 3365491"/>
              <a:gd name="connsiteX2" fmla="*/ 2908294 w 2908294"/>
              <a:gd name="connsiteY2" fmla="*/ 866403 h 3365491"/>
              <a:gd name="connsiteX3" fmla="*/ 2875985 w 2908294"/>
              <a:gd name="connsiteY3" fmla="*/ 2552691 h 3365491"/>
              <a:gd name="connsiteX4" fmla="*/ 527609 w 2908294"/>
              <a:gd name="connsiteY4" fmla="*/ 3365491 h 3365491"/>
              <a:gd name="connsiteX5" fmla="*/ 0 w 2908294"/>
              <a:gd name="connsiteY5" fmla="*/ 853703 h 33654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0 w 2908294"/>
              <a:gd name="connsiteY5" fmla="*/ 853703 h 33400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12697 w 2908294"/>
              <a:gd name="connsiteY5" fmla="*/ 2463801 h 3340091"/>
              <a:gd name="connsiteX6" fmla="*/ 0 w 2908294"/>
              <a:gd name="connsiteY6" fmla="*/ 853703 h 33400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12697 w 2908294"/>
              <a:gd name="connsiteY5" fmla="*/ 2463801 h 3340091"/>
              <a:gd name="connsiteX6" fmla="*/ 0 w 2908294"/>
              <a:gd name="connsiteY6" fmla="*/ 853703 h 3340091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12697 w 2908294"/>
              <a:gd name="connsiteY5" fmla="*/ 2463801 h 3344853"/>
              <a:gd name="connsiteX6" fmla="*/ 0 w 2908294"/>
              <a:gd name="connsiteY6" fmla="*/ 853703 h 3344853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3172 w 2908294"/>
              <a:gd name="connsiteY5" fmla="*/ 2516188 h 3344853"/>
              <a:gd name="connsiteX6" fmla="*/ 0 w 2908294"/>
              <a:gd name="connsiteY6" fmla="*/ 853703 h 3344853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3172 w 2908294"/>
              <a:gd name="connsiteY5" fmla="*/ 2516188 h 3344853"/>
              <a:gd name="connsiteX6" fmla="*/ 0 w 2908294"/>
              <a:gd name="connsiteY6" fmla="*/ 853703 h 3344853"/>
              <a:gd name="connsiteX0" fmla="*/ 0 w 2905912"/>
              <a:gd name="connsiteY0" fmla="*/ 853703 h 3344853"/>
              <a:gd name="connsiteX1" fmla="*/ 1420015 w 2905912"/>
              <a:gd name="connsiteY1" fmla="*/ 0 h 3344853"/>
              <a:gd name="connsiteX2" fmla="*/ 2905912 w 2905912"/>
              <a:gd name="connsiteY2" fmla="*/ 866403 h 3344853"/>
              <a:gd name="connsiteX3" fmla="*/ 2873603 w 2905912"/>
              <a:gd name="connsiteY3" fmla="*/ 2552691 h 3344853"/>
              <a:gd name="connsiteX4" fmla="*/ 1430896 w 2905912"/>
              <a:gd name="connsiteY4" fmla="*/ 3344853 h 3344853"/>
              <a:gd name="connsiteX5" fmla="*/ 790 w 2905912"/>
              <a:gd name="connsiteY5" fmla="*/ 2516188 h 3344853"/>
              <a:gd name="connsiteX6" fmla="*/ 0 w 2905912"/>
              <a:gd name="connsiteY6" fmla="*/ 853703 h 3344853"/>
              <a:gd name="connsiteX0" fmla="*/ 0 w 2905912"/>
              <a:gd name="connsiteY0" fmla="*/ 853703 h 3344853"/>
              <a:gd name="connsiteX1" fmla="*/ 1420015 w 2905912"/>
              <a:gd name="connsiteY1" fmla="*/ 0 h 3344853"/>
              <a:gd name="connsiteX2" fmla="*/ 2905912 w 2905912"/>
              <a:gd name="connsiteY2" fmla="*/ 866403 h 3344853"/>
              <a:gd name="connsiteX3" fmla="*/ 2873603 w 2905912"/>
              <a:gd name="connsiteY3" fmla="*/ 2552691 h 3344853"/>
              <a:gd name="connsiteX4" fmla="*/ 1430896 w 2905912"/>
              <a:gd name="connsiteY4" fmla="*/ 3344853 h 3344853"/>
              <a:gd name="connsiteX5" fmla="*/ 790 w 2905912"/>
              <a:gd name="connsiteY5" fmla="*/ 2516188 h 3344853"/>
              <a:gd name="connsiteX6" fmla="*/ 0 w 2905912"/>
              <a:gd name="connsiteY6" fmla="*/ 853703 h 3344853"/>
              <a:gd name="connsiteX0" fmla="*/ 0 w 2905912"/>
              <a:gd name="connsiteY0" fmla="*/ 827509 h 3318659"/>
              <a:gd name="connsiteX1" fmla="*/ 1439065 w 2905912"/>
              <a:gd name="connsiteY1" fmla="*/ 0 h 3318659"/>
              <a:gd name="connsiteX2" fmla="*/ 2905912 w 2905912"/>
              <a:gd name="connsiteY2" fmla="*/ 840209 h 3318659"/>
              <a:gd name="connsiteX3" fmla="*/ 2873603 w 2905912"/>
              <a:gd name="connsiteY3" fmla="*/ 2526497 h 3318659"/>
              <a:gd name="connsiteX4" fmla="*/ 1430896 w 2905912"/>
              <a:gd name="connsiteY4" fmla="*/ 3318659 h 3318659"/>
              <a:gd name="connsiteX5" fmla="*/ 790 w 2905912"/>
              <a:gd name="connsiteY5" fmla="*/ 2489994 h 3318659"/>
              <a:gd name="connsiteX6" fmla="*/ 0 w 2905912"/>
              <a:gd name="connsiteY6" fmla="*/ 827509 h 3318659"/>
              <a:gd name="connsiteX0" fmla="*/ 0 w 2874956"/>
              <a:gd name="connsiteY0" fmla="*/ 827509 h 3318659"/>
              <a:gd name="connsiteX1" fmla="*/ 1439065 w 2874956"/>
              <a:gd name="connsiteY1" fmla="*/ 0 h 3318659"/>
              <a:gd name="connsiteX2" fmla="*/ 2874956 w 2874956"/>
              <a:gd name="connsiteY2" fmla="*/ 830684 h 3318659"/>
              <a:gd name="connsiteX3" fmla="*/ 2873603 w 2874956"/>
              <a:gd name="connsiteY3" fmla="*/ 2526497 h 3318659"/>
              <a:gd name="connsiteX4" fmla="*/ 1430896 w 2874956"/>
              <a:gd name="connsiteY4" fmla="*/ 3318659 h 3318659"/>
              <a:gd name="connsiteX5" fmla="*/ 790 w 2874956"/>
              <a:gd name="connsiteY5" fmla="*/ 2489994 h 3318659"/>
              <a:gd name="connsiteX6" fmla="*/ 0 w 2874956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75984" h="3318659">
                <a:moveTo>
                  <a:pt x="0" y="827509"/>
                </a:moveTo>
                <a:cubicBezTo>
                  <a:pt x="475719" y="550085"/>
                  <a:pt x="965727" y="284568"/>
                  <a:pt x="1439065" y="0"/>
                </a:cubicBezTo>
                <a:lnTo>
                  <a:pt x="2874956" y="830684"/>
                </a:lnTo>
                <a:cubicBezTo>
                  <a:pt x="2875299" y="1383255"/>
                  <a:pt x="2875641" y="1935826"/>
                  <a:pt x="2875984" y="2488397"/>
                </a:cubicBezTo>
                <a:lnTo>
                  <a:pt x="1430896" y="3318659"/>
                </a:lnTo>
                <a:cubicBezTo>
                  <a:pt x="1029072" y="3065192"/>
                  <a:pt x="178778" y="2598206"/>
                  <a:pt x="790" y="2489994"/>
                </a:cubicBezTo>
                <a:cubicBezTo>
                  <a:pt x="-267" y="1935832"/>
                  <a:pt x="1057" y="1381671"/>
                  <a:pt x="0" y="82750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7729538" y="2741613"/>
            <a:ext cx="2401887" cy="1362075"/>
          </a:xfrm>
          <a:prstGeom prst="diamond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47114214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079500" y="1447800"/>
            <a:ext cx="4724400" cy="4095750"/>
          </a:xfrm>
          <a:prstGeom prst="hexagon">
            <a:avLst>
              <a:gd name="adj" fmla="val 29651"/>
              <a:gd name="vf" fmla="val 115470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1663700" y="1727200"/>
            <a:ext cx="3556000" cy="3556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pic>
        <p:nvPicPr>
          <p:cNvPr id="4" name="photo-1454942901704-3c44c11b2ad1-filtered.jpeg"/>
          <p:cNvPicPr>
            <a:picLocks noChangeAspect="1"/>
          </p:cNvPicPr>
          <p:nvPr userDrawn="1"/>
        </p:nvPicPr>
        <p:blipFill>
          <a:blip r:embed="rId2">
            <a:extLst/>
          </a:blip>
          <a:srcRect l="34993" t="59847" r="54661" b="24635"/>
          <a:stretch>
            <a:fillRect/>
          </a:stretch>
        </p:blipFill>
        <p:spPr>
          <a:xfrm>
            <a:off x="2747044" y="2804704"/>
            <a:ext cx="1407953" cy="14079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0" y="0"/>
                </a:moveTo>
                <a:cubicBezTo>
                  <a:pt x="7322" y="0"/>
                  <a:pt x="4803" y="1005"/>
                  <a:pt x="2882" y="3016"/>
                </a:cubicBezTo>
                <a:cubicBezTo>
                  <a:pt x="-961" y="7037"/>
                  <a:pt x="-961" y="13557"/>
                  <a:pt x="2882" y="17578"/>
                </a:cubicBezTo>
                <a:cubicBezTo>
                  <a:pt x="6724" y="21600"/>
                  <a:pt x="12954" y="21600"/>
                  <a:pt x="16796" y="17578"/>
                </a:cubicBezTo>
                <a:cubicBezTo>
                  <a:pt x="20639" y="13557"/>
                  <a:pt x="20639" y="7037"/>
                  <a:pt x="16796" y="3016"/>
                </a:cubicBezTo>
                <a:cubicBezTo>
                  <a:pt x="14875" y="1005"/>
                  <a:pt x="12359" y="0"/>
                  <a:pt x="9840" y="0"/>
                </a:cubicBezTo>
                <a:close/>
              </a:path>
            </a:pathLst>
          </a:custGeom>
          <a:ln w="50800">
            <a:solidFill>
              <a:srgbClr val="FFFFFF"/>
            </a:solidFill>
            <a:miter lim="400000"/>
          </a:ln>
        </p:spPr>
      </p:pic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2730500" y="2794000"/>
            <a:ext cx="1422400" cy="14224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89992745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058314" y="1084658"/>
            <a:ext cx="5147291" cy="4922786"/>
          </a:xfrm>
          <a:custGeom>
            <a:avLst/>
            <a:gdLst>
              <a:gd name="connsiteX0" fmla="*/ 0 w 5097600"/>
              <a:gd name="connsiteY0" fmla="*/ 4917600 h 4917600"/>
              <a:gd name="connsiteX1" fmla="*/ 2548800 w 5097600"/>
              <a:gd name="connsiteY1" fmla="*/ 0 h 4917600"/>
              <a:gd name="connsiteX2" fmla="*/ 5097600 w 5097600"/>
              <a:gd name="connsiteY2" fmla="*/ 4917600 h 4917600"/>
              <a:gd name="connsiteX3" fmla="*/ 0 w 5097600"/>
              <a:gd name="connsiteY3" fmla="*/ 4917600 h 4917600"/>
              <a:gd name="connsiteX0" fmla="*/ 0 w 4773750"/>
              <a:gd name="connsiteY0" fmla="*/ 4308000 h 4917600"/>
              <a:gd name="connsiteX1" fmla="*/ 2224950 w 4773750"/>
              <a:gd name="connsiteY1" fmla="*/ 0 h 4917600"/>
              <a:gd name="connsiteX2" fmla="*/ 4773750 w 4773750"/>
              <a:gd name="connsiteY2" fmla="*/ 4917600 h 4917600"/>
              <a:gd name="connsiteX3" fmla="*/ 0 w 4773750"/>
              <a:gd name="connsiteY3" fmla="*/ 4308000 h 4917600"/>
              <a:gd name="connsiteX0" fmla="*/ 0 w 4773750"/>
              <a:gd name="connsiteY0" fmla="*/ 4308000 h 4917600"/>
              <a:gd name="connsiteX1" fmla="*/ 2224950 w 4773750"/>
              <a:gd name="connsiteY1" fmla="*/ 0 h 4917600"/>
              <a:gd name="connsiteX2" fmla="*/ 4773750 w 4773750"/>
              <a:gd name="connsiteY2" fmla="*/ 4917600 h 4917600"/>
              <a:gd name="connsiteX3" fmla="*/ 0 w 4773750"/>
              <a:gd name="connsiteY3" fmla="*/ 4308000 h 4917600"/>
              <a:gd name="connsiteX0" fmla="*/ 0 w 4773750"/>
              <a:gd name="connsiteY0" fmla="*/ 4308000 h 4917600"/>
              <a:gd name="connsiteX1" fmla="*/ 2224950 w 4773750"/>
              <a:gd name="connsiteY1" fmla="*/ 0 h 4917600"/>
              <a:gd name="connsiteX2" fmla="*/ 4773750 w 4773750"/>
              <a:gd name="connsiteY2" fmla="*/ 4917600 h 4917600"/>
              <a:gd name="connsiteX3" fmla="*/ 1285461 w 4773750"/>
              <a:gd name="connsiteY3" fmla="*/ 4296966 h 4917600"/>
              <a:gd name="connsiteX4" fmla="*/ 0 w 4773750"/>
              <a:gd name="connsiteY4" fmla="*/ 4308000 h 4917600"/>
              <a:gd name="connsiteX0" fmla="*/ 0 w 4773750"/>
              <a:gd name="connsiteY0" fmla="*/ 4308000 h 5271659"/>
              <a:gd name="connsiteX1" fmla="*/ 2224950 w 4773750"/>
              <a:gd name="connsiteY1" fmla="*/ 0 h 5271659"/>
              <a:gd name="connsiteX2" fmla="*/ 4773750 w 4773750"/>
              <a:gd name="connsiteY2" fmla="*/ 4917600 h 5271659"/>
              <a:gd name="connsiteX3" fmla="*/ 980661 w 4773750"/>
              <a:gd name="connsiteY3" fmla="*/ 4916091 h 5271659"/>
              <a:gd name="connsiteX4" fmla="*/ 1285461 w 4773750"/>
              <a:gd name="connsiteY4" fmla="*/ 4296966 h 5271659"/>
              <a:gd name="connsiteX5" fmla="*/ 0 w 4773750"/>
              <a:gd name="connsiteY5" fmla="*/ 4308000 h 5271659"/>
              <a:gd name="connsiteX0" fmla="*/ 0 w 4773750"/>
              <a:gd name="connsiteY0" fmla="*/ 4308000 h 5271659"/>
              <a:gd name="connsiteX1" fmla="*/ 2186850 w 4773750"/>
              <a:gd name="connsiteY1" fmla="*/ 0 h 5271659"/>
              <a:gd name="connsiteX2" fmla="*/ 4773750 w 4773750"/>
              <a:gd name="connsiteY2" fmla="*/ 4917600 h 5271659"/>
              <a:gd name="connsiteX3" fmla="*/ 980661 w 4773750"/>
              <a:gd name="connsiteY3" fmla="*/ 4916091 h 5271659"/>
              <a:gd name="connsiteX4" fmla="*/ 1285461 w 4773750"/>
              <a:gd name="connsiteY4" fmla="*/ 4296966 h 5271659"/>
              <a:gd name="connsiteX5" fmla="*/ 0 w 4773750"/>
              <a:gd name="connsiteY5" fmla="*/ 4308000 h 5271659"/>
              <a:gd name="connsiteX0" fmla="*/ 0 w 4773750"/>
              <a:gd name="connsiteY0" fmla="*/ 4308000 h 5271659"/>
              <a:gd name="connsiteX1" fmla="*/ 2186850 w 4773750"/>
              <a:gd name="connsiteY1" fmla="*/ 0 h 5271659"/>
              <a:gd name="connsiteX2" fmla="*/ 2790411 w 4773750"/>
              <a:gd name="connsiteY2" fmla="*/ 1163241 h 5271659"/>
              <a:gd name="connsiteX3" fmla="*/ 4773750 w 4773750"/>
              <a:gd name="connsiteY3" fmla="*/ 4917600 h 5271659"/>
              <a:gd name="connsiteX4" fmla="*/ 980661 w 4773750"/>
              <a:gd name="connsiteY4" fmla="*/ 4916091 h 5271659"/>
              <a:gd name="connsiteX5" fmla="*/ 1285461 w 4773750"/>
              <a:gd name="connsiteY5" fmla="*/ 4296966 h 5271659"/>
              <a:gd name="connsiteX6" fmla="*/ 0 w 4773750"/>
              <a:gd name="connsiteY6" fmla="*/ 4308000 h 5271659"/>
              <a:gd name="connsiteX0" fmla="*/ 0 w 4773750"/>
              <a:gd name="connsiteY0" fmla="*/ 4308000 h 5271659"/>
              <a:gd name="connsiteX1" fmla="*/ 2186850 w 4773750"/>
              <a:gd name="connsiteY1" fmla="*/ 0 h 5271659"/>
              <a:gd name="connsiteX2" fmla="*/ 2790411 w 4773750"/>
              <a:gd name="connsiteY2" fmla="*/ 1163241 h 5271659"/>
              <a:gd name="connsiteX3" fmla="*/ 3352386 w 4773750"/>
              <a:gd name="connsiteY3" fmla="*/ 220266 h 5271659"/>
              <a:gd name="connsiteX4" fmla="*/ 4773750 w 4773750"/>
              <a:gd name="connsiteY4" fmla="*/ 4917600 h 5271659"/>
              <a:gd name="connsiteX5" fmla="*/ 980661 w 4773750"/>
              <a:gd name="connsiteY5" fmla="*/ 4916091 h 5271659"/>
              <a:gd name="connsiteX6" fmla="*/ 1285461 w 4773750"/>
              <a:gd name="connsiteY6" fmla="*/ 4296966 h 5271659"/>
              <a:gd name="connsiteX7" fmla="*/ 0 w 4773750"/>
              <a:gd name="connsiteY7" fmla="*/ 4308000 h 5271659"/>
              <a:gd name="connsiteX0" fmla="*/ 0 w 5126175"/>
              <a:gd name="connsiteY0" fmla="*/ 4308000 h 4929796"/>
              <a:gd name="connsiteX1" fmla="*/ 2186850 w 5126175"/>
              <a:gd name="connsiteY1" fmla="*/ 0 h 4929796"/>
              <a:gd name="connsiteX2" fmla="*/ 2790411 w 5126175"/>
              <a:gd name="connsiteY2" fmla="*/ 1163241 h 4929796"/>
              <a:gd name="connsiteX3" fmla="*/ 3352386 w 5126175"/>
              <a:gd name="connsiteY3" fmla="*/ 220266 h 4929796"/>
              <a:gd name="connsiteX4" fmla="*/ 5126175 w 5126175"/>
              <a:gd name="connsiteY4" fmla="*/ 3784125 h 4929796"/>
              <a:gd name="connsiteX5" fmla="*/ 980661 w 5126175"/>
              <a:gd name="connsiteY5" fmla="*/ 4916091 h 4929796"/>
              <a:gd name="connsiteX6" fmla="*/ 1285461 w 5126175"/>
              <a:gd name="connsiteY6" fmla="*/ 4296966 h 4929796"/>
              <a:gd name="connsiteX7" fmla="*/ 0 w 5126175"/>
              <a:gd name="connsiteY7" fmla="*/ 4308000 h 4929796"/>
              <a:gd name="connsiteX0" fmla="*/ 0 w 5480405"/>
              <a:gd name="connsiteY0" fmla="*/ 4308000 h 4998892"/>
              <a:gd name="connsiteX1" fmla="*/ 2186850 w 5480405"/>
              <a:gd name="connsiteY1" fmla="*/ 0 h 4998892"/>
              <a:gd name="connsiteX2" fmla="*/ 2790411 w 5480405"/>
              <a:gd name="connsiteY2" fmla="*/ 1163241 h 4998892"/>
              <a:gd name="connsiteX3" fmla="*/ 3352386 w 5480405"/>
              <a:gd name="connsiteY3" fmla="*/ 220266 h 4998892"/>
              <a:gd name="connsiteX4" fmla="*/ 5126175 w 5480405"/>
              <a:gd name="connsiteY4" fmla="*/ 3784125 h 4998892"/>
              <a:gd name="connsiteX5" fmla="*/ 5124036 w 5480405"/>
              <a:gd name="connsiteY5" fmla="*/ 4916091 h 4998892"/>
              <a:gd name="connsiteX6" fmla="*/ 980661 w 5480405"/>
              <a:gd name="connsiteY6" fmla="*/ 4916091 h 4998892"/>
              <a:gd name="connsiteX7" fmla="*/ 1285461 w 5480405"/>
              <a:gd name="connsiteY7" fmla="*/ 4296966 h 4998892"/>
              <a:gd name="connsiteX8" fmla="*/ 0 w 5480405"/>
              <a:gd name="connsiteY8" fmla="*/ 4308000 h 4998892"/>
              <a:gd name="connsiteX0" fmla="*/ 0 w 5480405"/>
              <a:gd name="connsiteY0" fmla="*/ 4308000 h 4926983"/>
              <a:gd name="connsiteX1" fmla="*/ 2186850 w 5480405"/>
              <a:gd name="connsiteY1" fmla="*/ 0 h 4926983"/>
              <a:gd name="connsiteX2" fmla="*/ 2790411 w 5480405"/>
              <a:gd name="connsiteY2" fmla="*/ 1163241 h 4926983"/>
              <a:gd name="connsiteX3" fmla="*/ 3352386 w 5480405"/>
              <a:gd name="connsiteY3" fmla="*/ 220266 h 4926983"/>
              <a:gd name="connsiteX4" fmla="*/ 5126175 w 5480405"/>
              <a:gd name="connsiteY4" fmla="*/ 3784125 h 4926983"/>
              <a:gd name="connsiteX5" fmla="*/ 5124036 w 5480405"/>
              <a:gd name="connsiteY5" fmla="*/ 4916091 h 4926983"/>
              <a:gd name="connsiteX6" fmla="*/ 980661 w 5480405"/>
              <a:gd name="connsiteY6" fmla="*/ 4916091 h 4926983"/>
              <a:gd name="connsiteX7" fmla="*/ 1285461 w 5480405"/>
              <a:gd name="connsiteY7" fmla="*/ 4296966 h 4926983"/>
              <a:gd name="connsiteX8" fmla="*/ 0 w 5480405"/>
              <a:gd name="connsiteY8" fmla="*/ 4308000 h 4926983"/>
              <a:gd name="connsiteX0" fmla="*/ 0 w 5480405"/>
              <a:gd name="connsiteY0" fmla="*/ 4308000 h 4926983"/>
              <a:gd name="connsiteX1" fmla="*/ 2186850 w 5480405"/>
              <a:gd name="connsiteY1" fmla="*/ 0 h 4926983"/>
              <a:gd name="connsiteX2" fmla="*/ 2790411 w 5480405"/>
              <a:gd name="connsiteY2" fmla="*/ 1163241 h 4926983"/>
              <a:gd name="connsiteX3" fmla="*/ 3352386 w 5480405"/>
              <a:gd name="connsiteY3" fmla="*/ 220266 h 4926983"/>
              <a:gd name="connsiteX4" fmla="*/ 5126175 w 5480405"/>
              <a:gd name="connsiteY4" fmla="*/ 3784125 h 4926983"/>
              <a:gd name="connsiteX5" fmla="*/ 5124036 w 5480405"/>
              <a:gd name="connsiteY5" fmla="*/ 4916091 h 4926983"/>
              <a:gd name="connsiteX6" fmla="*/ 980661 w 5480405"/>
              <a:gd name="connsiteY6" fmla="*/ 4916091 h 4926983"/>
              <a:gd name="connsiteX7" fmla="*/ 1285461 w 5480405"/>
              <a:gd name="connsiteY7" fmla="*/ 4296966 h 4926983"/>
              <a:gd name="connsiteX8" fmla="*/ 0 w 5480405"/>
              <a:gd name="connsiteY8" fmla="*/ 4308000 h 4926983"/>
              <a:gd name="connsiteX0" fmla="*/ 0 w 5480405"/>
              <a:gd name="connsiteY0" fmla="*/ 4308000 h 4926983"/>
              <a:gd name="connsiteX1" fmla="*/ 2186850 w 5480405"/>
              <a:gd name="connsiteY1" fmla="*/ 0 h 4926983"/>
              <a:gd name="connsiteX2" fmla="*/ 2790411 w 5480405"/>
              <a:gd name="connsiteY2" fmla="*/ 1163241 h 4926983"/>
              <a:gd name="connsiteX3" fmla="*/ 3352386 w 5480405"/>
              <a:gd name="connsiteY3" fmla="*/ 220266 h 4926983"/>
              <a:gd name="connsiteX4" fmla="*/ 5126175 w 5480405"/>
              <a:gd name="connsiteY4" fmla="*/ 3784125 h 4926983"/>
              <a:gd name="connsiteX5" fmla="*/ 5124036 w 5480405"/>
              <a:gd name="connsiteY5" fmla="*/ 4916091 h 4926983"/>
              <a:gd name="connsiteX6" fmla="*/ 980661 w 5480405"/>
              <a:gd name="connsiteY6" fmla="*/ 4916091 h 4926983"/>
              <a:gd name="connsiteX7" fmla="*/ 1285461 w 5480405"/>
              <a:gd name="connsiteY7" fmla="*/ 4296966 h 4926983"/>
              <a:gd name="connsiteX8" fmla="*/ 0 w 5480405"/>
              <a:gd name="connsiteY8" fmla="*/ 4308000 h 4926983"/>
              <a:gd name="connsiteX0" fmla="*/ 0 w 5480405"/>
              <a:gd name="connsiteY0" fmla="*/ 4308000 h 4926983"/>
              <a:gd name="connsiteX1" fmla="*/ 2186850 w 5480405"/>
              <a:gd name="connsiteY1" fmla="*/ 0 h 4926983"/>
              <a:gd name="connsiteX2" fmla="*/ 2790411 w 5480405"/>
              <a:gd name="connsiteY2" fmla="*/ 1163241 h 4926983"/>
              <a:gd name="connsiteX3" fmla="*/ 3352386 w 5480405"/>
              <a:gd name="connsiteY3" fmla="*/ 220266 h 4926983"/>
              <a:gd name="connsiteX4" fmla="*/ 5126175 w 5480405"/>
              <a:gd name="connsiteY4" fmla="*/ 3784125 h 4926983"/>
              <a:gd name="connsiteX5" fmla="*/ 5124036 w 5480405"/>
              <a:gd name="connsiteY5" fmla="*/ 4916091 h 4926983"/>
              <a:gd name="connsiteX6" fmla="*/ 980661 w 5480405"/>
              <a:gd name="connsiteY6" fmla="*/ 4916091 h 4926983"/>
              <a:gd name="connsiteX7" fmla="*/ 1285461 w 5480405"/>
              <a:gd name="connsiteY7" fmla="*/ 4296966 h 4926983"/>
              <a:gd name="connsiteX8" fmla="*/ 0 w 5480405"/>
              <a:gd name="connsiteY8" fmla="*/ 4308000 h 4926983"/>
              <a:gd name="connsiteX0" fmla="*/ 0 w 5221007"/>
              <a:gd name="connsiteY0" fmla="*/ 4308000 h 4926983"/>
              <a:gd name="connsiteX1" fmla="*/ 2186850 w 5221007"/>
              <a:gd name="connsiteY1" fmla="*/ 0 h 4926983"/>
              <a:gd name="connsiteX2" fmla="*/ 2790411 w 5221007"/>
              <a:gd name="connsiteY2" fmla="*/ 1163241 h 4926983"/>
              <a:gd name="connsiteX3" fmla="*/ 3352386 w 5221007"/>
              <a:gd name="connsiteY3" fmla="*/ 220266 h 4926983"/>
              <a:gd name="connsiteX4" fmla="*/ 5126175 w 5221007"/>
              <a:gd name="connsiteY4" fmla="*/ 3784125 h 4926983"/>
              <a:gd name="connsiteX5" fmla="*/ 5124036 w 5221007"/>
              <a:gd name="connsiteY5" fmla="*/ 4916091 h 4926983"/>
              <a:gd name="connsiteX6" fmla="*/ 980661 w 5221007"/>
              <a:gd name="connsiteY6" fmla="*/ 4916091 h 4926983"/>
              <a:gd name="connsiteX7" fmla="*/ 1285461 w 5221007"/>
              <a:gd name="connsiteY7" fmla="*/ 4296966 h 4926983"/>
              <a:gd name="connsiteX8" fmla="*/ 0 w 5221007"/>
              <a:gd name="connsiteY8" fmla="*/ 4308000 h 4926983"/>
              <a:gd name="connsiteX0" fmla="*/ 0 w 5221007"/>
              <a:gd name="connsiteY0" fmla="*/ 4308000 h 4922786"/>
              <a:gd name="connsiteX1" fmla="*/ 2186850 w 5221007"/>
              <a:gd name="connsiteY1" fmla="*/ 0 h 4922786"/>
              <a:gd name="connsiteX2" fmla="*/ 2790411 w 5221007"/>
              <a:gd name="connsiteY2" fmla="*/ 1163241 h 4922786"/>
              <a:gd name="connsiteX3" fmla="*/ 3352386 w 5221007"/>
              <a:gd name="connsiteY3" fmla="*/ 220266 h 4922786"/>
              <a:gd name="connsiteX4" fmla="*/ 5126175 w 5221007"/>
              <a:gd name="connsiteY4" fmla="*/ 3784125 h 4922786"/>
              <a:gd name="connsiteX5" fmla="*/ 5124036 w 5221007"/>
              <a:gd name="connsiteY5" fmla="*/ 4916091 h 4922786"/>
              <a:gd name="connsiteX6" fmla="*/ 980661 w 5221007"/>
              <a:gd name="connsiteY6" fmla="*/ 4916091 h 4922786"/>
              <a:gd name="connsiteX7" fmla="*/ 1285461 w 5221007"/>
              <a:gd name="connsiteY7" fmla="*/ 4296966 h 4922786"/>
              <a:gd name="connsiteX8" fmla="*/ 0 w 5221007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790411 w 5147291"/>
              <a:gd name="connsiteY2" fmla="*/ 1163241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26606 w 5147291"/>
              <a:gd name="connsiteY2" fmla="*/ 123372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26606 w 5147291"/>
              <a:gd name="connsiteY2" fmla="*/ 123372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26606 w 5147291"/>
              <a:gd name="connsiteY2" fmla="*/ 1233726 h 4922786"/>
              <a:gd name="connsiteX3" fmla="*/ 3352386 w 5147291"/>
              <a:gd name="connsiteY3" fmla="*/ 21264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26606 w 5147291"/>
              <a:gd name="connsiteY2" fmla="*/ 1233726 h 4922786"/>
              <a:gd name="connsiteX3" fmla="*/ 3352386 w 5147291"/>
              <a:gd name="connsiteY3" fmla="*/ 21264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26606 w 5147291"/>
              <a:gd name="connsiteY2" fmla="*/ 1233726 h 4922786"/>
              <a:gd name="connsiteX3" fmla="*/ 3352386 w 5147291"/>
              <a:gd name="connsiteY3" fmla="*/ 21264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26606 w 5147291"/>
              <a:gd name="connsiteY2" fmla="*/ 1233726 h 4922786"/>
              <a:gd name="connsiteX3" fmla="*/ 3352386 w 5147291"/>
              <a:gd name="connsiteY3" fmla="*/ 21264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26606 w 5147291"/>
              <a:gd name="connsiteY2" fmla="*/ 1233726 h 4922786"/>
              <a:gd name="connsiteX3" fmla="*/ 3344766 w 5147291"/>
              <a:gd name="connsiteY3" fmla="*/ 20502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34226 w 5147291"/>
              <a:gd name="connsiteY2" fmla="*/ 1233726 h 4922786"/>
              <a:gd name="connsiteX3" fmla="*/ 3344766 w 5147291"/>
              <a:gd name="connsiteY3" fmla="*/ 20502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34226 w 5147291"/>
              <a:gd name="connsiteY2" fmla="*/ 1233726 h 4922786"/>
              <a:gd name="connsiteX3" fmla="*/ 3344766 w 5147291"/>
              <a:gd name="connsiteY3" fmla="*/ 20502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34226 w 5147291"/>
              <a:gd name="connsiteY2" fmla="*/ 1233726 h 4922786"/>
              <a:gd name="connsiteX3" fmla="*/ 3344766 w 5147291"/>
              <a:gd name="connsiteY3" fmla="*/ 20502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34226 w 5147291"/>
              <a:gd name="connsiteY2" fmla="*/ 1233726 h 4922786"/>
              <a:gd name="connsiteX3" fmla="*/ 3344766 w 5147291"/>
              <a:gd name="connsiteY3" fmla="*/ 20502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34226 w 5147291"/>
              <a:gd name="connsiteY2" fmla="*/ 1233726 h 4922786"/>
              <a:gd name="connsiteX3" fmla="*/ 3344766 w 5147291"/>
              <a:gd name="connsiteY3" fmla="*/ 18978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34226 w 5147291"/>
              <a:gd name="connsiteY2" fmla="*/ 1233726 h 4922786"/>
              <a:gd name="connsiteX3" fmla="*/ 3344766 w 5147291"/>
              <a:gd name="connsiteY3" fmla="*/ 18978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7291" h="4922786">
                <a:moveTo>
                  <a:pt x="0" y="4308000"/>
                </a:moveTo>
                <a:cubicBezTo>
                  <a:pt x="738475" y="2910100"/>
                  <a:pt x="1457900" y="1436000"/>
                  <a:pt x="2186850" y="0"/>
                </a:cubicBezTo>
                <a:cubicBezTo>
                  <a:pt x="2388037" y="390922"/>
                  <a:pt x="2600654" y="787559"/>
                  <a:pt x="2834226" y="1233726"/>
                </a:cubicBezTo>
                <a:cubicBezTo>
                  <a:pt x="2859626" y="1210231"/>
                  <a:pt x="3220306" y="392351"/>
                  <a:pt x="3344766" y="189786"/>
                </a:cubicBezTo>
                <a:lnTo>
                  <a:pt x="5126175" y="3784125"/>
                </a:lnTo>
                <a:cubicBezTo>
                  <a:pt x="5151575" y="4087337"/>
                  <a:pt x="5157730" y="4860780"/>
                  <a:pt x="5124036" y="4916091"/>
                </a:cubicBezTo>
                <a:cubicBezTo>
                  <a:pt x="4880792" y="4933302"/>
                  <a:pt x="1521998" y="4911329"/>
                  <a:pt x="980661" y="4916091"/>
                </a:cubicBezTo>
                <a:cubicBezTo>
                  <a:pt x="972724" y="4892278"/>
                  <a:pt x="1274280" y="4398315"/>
                  <a:pt x="1285461" y="4296966"/>
                </a:cubicBezTo>
                <a:lnTo>
                  <a:pt x="0" y="430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38430783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99822" y="1250952"/>
            <a:ext cx="4144328" cy="4191508"/>
          </a:xfrm>
          <a:custGeom>
            <a:avLst/>
            <a:gdLst>
              <a:gd name="connsiteX0" fmla="*/ 0 w 3467100"/>
              <a:gd name="connsiteY0" fmla="*/ 1922962 h 3845924"/>
              <a:gd name="connsiteX1" fmla="*/ 1733550 w 3467100"/>
              <a:gd name="connsiteY1" fmla="*/ 0 h 3845924"/>
              <a:gd name="connsiteX2" fmla="*/ 3467100 w 3467100"/>
              <a:gd name="connsiteY2" fmla="*/ 1922962 h 3845924"/>
              <a:gd name="connsiteX3" fmla="*/ 1733550 w 3467100"/>
              <a:gd name="connsiteY3" fmla="*/ 3845924 h 3845924"/>
              <a:gd name="connsiteX4" fmla="*/ 0 w 3467100"/>
              <a:gd name="connsiteY4" fmla="*/ 1922962 h 3845924"/>
              <a:gd name="connsiteX0" fmla="*/ 0 w 3467100"/>
              <a:gd name="connsiteY0" fmla="*/ 1922962 h 3845924"/>
              <a:gd name="connsiteX1" fmla="*/ 136979 w 3467100"/>
              <a:gd name="connsiteY1" fmla="*/ 0 h 3845924"/>
              <a:gd name="connsiteX2" fmla="*/ 3467100 w 3467100"/>
              <a:gd name="connsiteY2" fmla="*/ 1922962 h 3845924"/>
              <a:gd name="connsiteX3" fmla="*/ 1733550 w 3467100"/>
              <a:gd name="connsiteY3" fmla="*/ 3845924 h 3845924"/>
              <a:gd name="connsiteX4" fmla="*/ 0 w 3467100"/>
              <a:gd name="connsiteY4" fmla="*/ 1922962 h 3845924"/>
              <a:gd name="connsiteX0" fmla="*/ 0 w 3495675"/>
              <a:gd name="connsiteY0" fmla="*/ 1751512 h 3845924"/>
              <a:gd name="connsiteX1" fmla="*/ 165554 w 3495675"/>
              <a:gd name="connsiteY1" fmla="*/ 0 h 3845924"/>
              <a:gd name="connsiteX2" fmla="*/ 3495675 w 3495675"/>
              <a:gd name="connsiteY2" fmla="*/ 1922962 h 3845924"/>
              <a:gd name="connsiteX3" fmla="*/ 1762125 w 3495675"/>
              <a:gd name="connsiteY3" fmla="*/ 3845924 h 3845924"/>
              <a:gd name="connsiteX4" fmla="*/ 0 w 3495675"/>
              <a:gd name="connsiteY4" fmla="*/ 1751512 h 3845924"/>
              <a:gd name="connsiteX0" fmla="*/ 0 w 3495675"/>
              <a:gd name="connsiteY0" fmla="*/ 1751512 h 3683999"/>
              <a:gd name="connsiteX1" fmla="*/ 165554 w 3495675"/>
              <a:gd name="connsiteY1" fmla="*/ 0 h 3683999"/>
              <a:gd name="connsiteX2" fmla="*/ 3495675 w 3495675"/>
              <a:gd name="connsiteY2" fmla="*/ 1922962 h 3683999"/>
              <a:gd name="connsiteX3" fmla="*/ 1571625 w 3495675"/>
              <a:gd name="connsiteY3" fmla="*/ 3683999 h 3683999"/>
              <a:gd name="connsiteX4" fmla="*/ 0 w 3495675"/>
              <a:gd name="connsiteY4" fmla="*/ 1751512 h 3683999"/>
              <a:gd name="connsiteX0" fmla="*/ 0 w 3476625"/>
              <a:gd name="connsiteY0" fmla="*/ 1751512 h 3683999"/>
              <a:gd name="connsiteX1" fmla="*/ 165554 w 3476625"/>
              <a:gd name="connsiteY1" fmla="*/ 0 h 3683999"/>
              <a:gd name="connsiteX2" fmla="*/ 3476625 w 3476625"/>
              <a:gd name="connsiteY2" fmla="*/ 2122987 h 3683999"/>
              <a:gd name="connsiteX3" fmla="*/ 1571625 w 3476625"/>
              <a:gd name="connsiteY3" fmla="*/ 3683999 h 3683999"/>
              <a:gd name="connsiteX4" fmla="*/ 0 w 3476625"/>
              <a:gd name="connsiteY4" fmla="*/ 1751512 h 3683999"/>
              <a:gd name="connsiteX0" fmla="*/ 0 w 3476625"/>
              <a:gd name="connsiteY0" fmla="*/ 1751512 h 3683999"/>
              <a:gd name="connsiteX1" fmla="*/ 165554 w 3476625"/>
              <a:gd name="connsiteY1" fmla="*/ 0 h 3683999"/>
              <a:gd name="connsiteX2" fmla="*/ 3476625 w 3476625"/>
              <a:gd name="connsiteY2" fmla="*/ 2122987 h 3683999"/>
              <a:gd name="connsiteX3" fmla="*/ 1571625 w 3476625"/>
              <a:gd name="connsiteY3" fmla="*/ 3683999 h 3683999"/>
              <a:gd name="connsiteX4" fmla="*/ 0 w 3476625"/>
              <a:gd name="connsiteY4" fmla="*/ 1751512 h 3683999"/>
              <a:gd name="connsiteX0" fmla="*/ 0 w 3477629"/>
              <a:gd name="connsiteY0" fmla="*/ 1840853 h 3773340"/>
              <a:gd name="connsiteX1" fmla="*/ 165554 w 3477629"/>
              <a:gd name="connsiteY1" fmla="*/ 89341 h 3773340"/>
              <a:gd name="connsiteX2" fmla="*/ 1922463 w 3477629"/>
              <a:gd name="connsiteY2" fmla="*/ 280840 h 3773340"/>
              <a:gd name="connsiteX3" fmla="*/ 3476625 w 3477629"/>
              <a:gd name="connsiteY3" fmla="*/ 2212328 h 3773340"/>
              <a:gd name="connsiteX4" fmla="*/ 1571625 w 3477629"/>
              <a:gd name="connsiteY4" fmla="*/ 3773340 h 3773340"/>
              <a:gd name="connsiteX5" fmla="*/ 0 w 3477629"/>
              <a:gd name="connsiteY5" fmla="*/ 1840853 h 3773340"/>
              <a:gd name="connsiteX0" fmla="*/ 0 w 3477629"/>
              <a:gd name="connsiteY0" fmla="*/ 1780754 h 3713241"/>
              <a:gd name="connsiteX1" fmla="*/ 165554 w 3477629"/>
              <a:gd name="connsiteY1" fmla="*/ 29242 h 3713241"/>
              <a:gd name="connsiteX2" fmla="*/ 1922463 w 3477629"/>
              <a:gd name="connsiteY2" fmla="*/ 220741 h 3713241"/>
              <a:gd name="connsiteX3" fmla="*/ 3476625 w 3477629"/>
              <a:gd name="connsiteY3" fmla="*/ 2152229 h 3713241"/>
              <a:gd name="connsiteX4" fmla="*/ 1571625 w 3477629"/>
              <a:gd name="connsiteY4" fmla="*/ 3713241 h 3713241"/>
              <a:gd name="connsiteX5" fmla="*/ 0 w 3477629"/>
              <a:gd name="connsiteY5" fmla="*/ 1780754 h 3713241"/>
              <a:gd name="connsiteX0" fmla="*/ 0 w 3477453"/>
              <a:gd name="connsiteY0" fmla="*/ 1780754 h 3713241"/>
              <a:gd name="connsiteX1" fmla="*/ 165554 w 3477453"/>
              <a:gd name="connsiteY1" fmla="*/ 29242 h 3713241"/>
              <a:gd name="connsiteX2" fmla="*/ 1922463 w 3477453"/>
              <a:gd name="connsiteY2" fmla="*/ 220741 h 3713241"/>
              <a:gd name="connsiteX3" fmla="*/ 3476625 w 3477453"/>
              <a:gd name="connsiteY3" fmla="*/ 2152229 h 3713241"/>
              <a:gd name="connsiteX4" fmla="*/ 1571625 w 3477453"/>
              <a:gd name="connsiteY4" fmla="*/ 3713241 h 3713241"/>
              <a:gd name="connsiteX5" fmla="*/ 0 w 3477453"/>
              <a:gd name="connsiteY5" fmla="*/ 1780754 h 3713241"/>
              <a:gd name="connsiteX0" fmla="*/ 0 w 3477453"/>
              <a:gd name="connsiteY0" fmla="*/ 1780754 h 3713241"/>
              <a:gd name="connsiteX1" fmla="*/ 165554 w 3477453"/>
              <a:gd name="connsiteY1" fmla="*/ 29242 h 3713241"/>
              <a:gd name="connsiteX2" fmla="*/ 1922463 w 3477453"/>
              <a:gd name="connsiteY2" fmla="*/ 220741 h 3713241"/>
              <a:gd name="connsiteX3" fmla="*/ 3476625 w 3477453"/>
              <a:gd name="connsiteY3" fmla="*/ 2152229 h 3713241"/>
              <a:gd name="connsiteX4" fmla="*/ 1571625 w 3477453"/>
              <a:gd name="connsiteY4" fmla="*/ 3713241 h 3713241"/>
              <a:gd name="connsiteX5" fmla="*/ 0 w 3477453"/>
              <a:gd name="connsiteY5" fmla="*/ 1780754 h 3713241"/>
              <a:gd name="connsiteX0" fmla="*/ 0 w 3566250"/>
              <a:gd name="connsiteY0" fmla="*/ 1780754 h 3999928"/>
              <a:gd name="connsiteX1" fmla="*/ 165554 w 3566250"/>
              <a:gd name="connsiteY1" fmla="*/ 29242 h 3999928"/>
              <a:gd name="connsiteX2" fmla="*/ 1922463 w 3566250"/>
              <a:gd name="connsiteY2" fmla="*/ 220741 h 3999928"/>
              <a:gd name="connsiteX3" fmla="*/ 3476625 w 3566250"/>
              <a:gd name="connsiteY3" fmla="*/ 2152229 h 3999928"/>
              <a:gd name="connsiteX4" fmla="*/ 3294063 w 3566250"/>
              <a:gd name="connsiteY4" fmla="*/ 3878341 h 3999928"/>
              <a:gd name="connsiteX5" fmla="*/ 1571625 w 3566250"/>
              <a:gd name="connsiteY5" fmla="*/ 3713241 h 3999928"/>
              <a:gd name="connsiteX6" fmla="*/ 0 w 3566250"/>
              <a:gd name="connsiteY6" fmla="*/ 1780754 h 3999928"/>
              <a:gd name="connsiteX0" fmla="*/ 0 w 3566250"/>
              <a:gd name="connsiteY0" fmla="*/ 1780754 h 3878341"/>
              <a:gd name="connsiteX1" fmla="*/ 165554 w 3566250"/>
              <a:gd name="connsiteY1" fmla="*/ 29242 h 3878341"/>
              <a:gd name="connsiteX2" fmla="*/ 1922463 w 3566250"/>
              <a:gd name="connsiteY2" fmla="*/ 220741 h 3878341"/>
              <a:gd name="connsiteX3" fmla="*/ 3476625 w 3566250"/>
              <a:gd name="connsiteY3" fmla="*/ 2152229 h 3878341"/>
              <a:gd name="connsiteX4" fmla="*/ 3294063 w 3566250"/>
              <a:gd name="connsiteY4" fmla="*/ 3878341 h 3878341"/>
              <a:gd name="connsiteX5" fmla="*/ 1571625 w 3566250"/>
              <a:gd name="connsiteY5" fmla="*/ 3713241 h 3878341"/>
              <a:gd name="connsiteX6" fmla="*/ 0 w 3566250"/>
              <a:gd name="connsiteY6" fmla="*/ 1780754 h 3878341"/>
              <a:gd name="connsiteX0" fmla="*/ 0 w 3566250"/>
              <a:gd name="connsiteY0" fmla="*/ 1780754 h 3878341"/>
              <a:gd name="connsiteX1" fmla="*/ 165554 w 3566250"/>
              <a:gd name="connsiteY1" fmla="*/ 29242 h 3878341"/>
              <a:gd name="connsiteX2" fmla="*/ 1922463 w 3566250"/>
              <a:gd name="connsiteY2" fmla="*/ 220741 h 3878341"/>
              <a:gd name="connsiteX3" fmla="*/ 3476625 w 3566250"/>
              <a:gd name="connsiteY3" fmla="*/ 2152229 h 3878341"/>
              <a:gd name="connsiteX4" fmla="*/ 3294063 w 3566250"/>
              <a:gd name="connsiteY4" fmla="*/ 3878341 h 3878341"/>
              <a:gd name="connsiteX5" fmla="*/ 1571625 w 3566250"/>
              <a:gd name="connsiteY5" fmla="*/ 3713241 h 3878341"/>
              <a:gd name="connsiteX6" fmla="*/ 0 w 3566250"/>
              <a:gd name="connsiteY6" fmla="*/ 1780754 h 3878341"/>
              <a:gd name="connsiteX0" fmla="*/ 0 w 3521004"/>
              <a:gd name="connsiteY0" fmla="*/ 1780754 h 3878341"/>
              <a:gd name="connsiteX1" fmla="*/ 165554 w 3521004"/>
              <a:gd name="connsiteY1" fmla="*/ 29242 h 3878341"/>
              <a:gd name="connsiteX2" fmla="*/ 1922463 w 3521004"/>
              <a:gd name="connsiteY2" fmla="*/ 220741 h 3878341"/>
              <a:gd name="connsiteX3" fmla="*/ 3476625 w 3521004"/>
              <a:gd name="connsiteY3" fmla="*/ 2152229 h 3878341"/>
              <a:gd name="connsiteX4" fmla="*/ 3294063 w 3521004"/>
              <a:gd name="connsiteY4" fmla="*/ 3878341 h 3878341"/>
              <a:gd name="connsiteX5" fmla="*/ 1571625 w 3521004"/>
              <a:gd name="connsiteY5" fmla="*/ 3713241 h 3878341"/>
              <a:gd name="connsiteX6" fmla="*/ 0 w 3521004"/>
              <a:gd name="connsiteY6" fmla="*/ 1780754 h 3878341"/>
              <a:gd name="connsiteX0" fmla="*/ 0 w 3516242"/>
              <a:gd name="connsiteY0" fmla="*/ 1766467 h 3878341"/>
              <a:gd name="connsiteX1" fmla="*/ 160792 w 3516242"/>
              <a:gd name="connsiteY1" fmla="*/ 29242 h 3878341"/>
              <a:gd name="connsiteX2" fmla="*/ 1917701 w 3516242"/>
              <a:gd name="connsiteY2" fmla="*/ 220741 h 3878341"/>
              <a:gd name="connsiteX3" fmla="*/ 3471863 w 3516242"/>
              <a:gd name="connsiteY3" fmla="*/ 2152229 h 3878341"/>
              <a:gd name="connsiteX4" fmla="*/ 3289301 w 3516242"/>
              <a:gd name="connsiteY4" fmla="*/ 3878341 h 3878341"/>
              <a:gd name="connsiteX5" fmla="*/ 1566863 w 3516242"/>
              <a:gd name="connsiteY5" fmla="*/ 3713241 h 3878341"/>
              <a:gd name="connsiteX6" fmla="*/ 0 w 3516242"/>
              <a:gd name="connsiteY6" fmla="*/ 1766467 h 3878341"/>
              <a:gd name="connsiteX0" fmla="*/ 0 w 3516242"/>
              <a:gd name="connsiteY0" fmla="*/ 1766467 h 3878341"/>
              <a:gd name="connsiteX1" fmla="*/ 160792 w 3516242"/>
              <a:gd name="connsiteY1" fmla="*/ 29242 h 3878341"/>
              <a:gd name="connsiteX2" fmla="*/ 1917701 w 3516242"/>
              <a:gd name="connsiteY2" fmla="*/ 220741 h 3878341"/>
              <a:gd name="connsiteX3" fmla="*/ 3471863 w 3516242"/>
              <a:gd name="connsiteY3" fmla="*/ 2152229 h 3878341"/>
              <a:gd name="connsiteX4" fmla="*/ 3289301 w 3516242"/>
              <a:gd name="connsiteY4" fmla="*/ 3878341 h 3878341"/>
              <a:gd name="connsiteX5" fmla="*/ 1569244 w 3516242"/>
              <a:gd name="connsiteY5" fmla="*/ 3701335 h 3878341"/>
              <a:gd name="connsiteX6" fmla="*/ 0 w 3516242"/>
              <a:gd name="connsiteY6" fmla="*/ 1766467 h 3878341"/>
              <a:gd name="connsiteX0" fmla="*/ 0 w 3516242"/>
              <a:gd name="connsiteY0" fmla="*/ 1766467 h 3878341"/>
              <a:gd name="connsiteX1" fmla="*/ 160792 w 3516242"/>
              <a:gd name="connsiteY1" fmla="*/ 29242 h 3878341"/>
              <a:gd name="connsiteX2" fmla="*/ 1917701 w 3516242"/>
              <a:gd name="connsiteY2" fmla="*/ 220741 h 3878341"/>
              <a:gd name="connsiteX3" fmla="*/ 3471863 w 3516242"/>
              <a:gd name="connsiteY3" fmla="*/ 2152229 h 3878341"/>
              <a:gd name="connsiteX4" fmla="*/ 3289301 w 3516242"/>
              <a:gd name="connsiteY4" fmla="*/ 3878341 h 3878341"/>
              <a:gd name="connsiteX5" fmla="*/ 1569244 w 3516242"/>
              <a:gd name="connsiteY5" fmla="*/ 3701335 h 3878341"/>
              <a:gd name="connsiteX6" fmla="*/ 0 w 3516242"/>
              <a:gd name="connsiteY6" fmla="*/ 1766467 h 3878341"/>
              <a:gd name="connsiteX0" fmla="*/ 0 w 3518692"/>
              <a:gd name="connsiteY0" fmla="*/ 1766467 h 3885485"/>
              <a:gd name="connsiteX1" fmla="*/ 160792 w 3518692"/>
              <a:gd name="connsiteY1" fmla="*/ 29242 h 3885485"/>
              <a:gd name="connsiteX2" fmla="*/ 1917701 w 3518692"/>
              <a:gd name="connsiteY2" fmla="*/ 220741 h 3885485"/>
              <a:gd name="connsiteX3" fmla="*/ 3471863 w 3518692"/>
              <a:gd name="connsiteY3" fmla="*/ 2152229 h 3885485"/>
              <a:gd name="connsiteX4" fmla="*/ 3308351 w 3518692"/>
              <a:gd name="connsiteY4" fmla="*/ 3885485 h 3885485"/>
              <a:gd name="connsiteX5" fmla="*/ 1569244 w 3518692"/>
              <a:gd name="connsiteY5" fmla="*/ 3701335 h 3885485"/>
              <a:gd name="connsiteX6" fmla="*/ 0 w 3518692"/>
              <a:gd name="connsiteY6" fmla="*/ 1766467 h 3885485"/>
              <a:gd name="connsiteX0" fmla="*/ 0 w 3512011"/>
              <a:gd name="connsiteY0" fmla="*/ 1766467 h 3885485"/>
              <a:gd name="connsiteX1" fmla="*/ 160792 w 3512011"/>
              <a:gd name="connsiteY1" fmla="*/ 29242 h 3885485"/>
              <a:gd name="connsiteX2" fmla="*/ 1917701 w 3512011"/>
              <a:gd name="connsiteY2" fmla="*/ 220741 h 3885485"/>
              <a:gd name="connsiteX3" fmla="*/ 3471863 w 3512011"/>
              <a:gd name="connsiteY3" fmla="*/ 2152229 h 3885485"/>
              <a:gd name="connsiteX4" fmla="*/ 3308351 w 3512011"/>
              <a:gd name="connsiteY4" fmla="*/ 3885485 h 3885485"/>
              <a:gd name="connsiteX5" fmla="*/ 1569244 w 3512011"/>
              <a:gd name="connsiteY5" fmla="*/ 3701335 h 3885485"/>
              <a:gd name="connsiteX6" fmla="*/ 0 w 3512011"/>
              <a:gd name="connsiteY6" fmla="*/ 1766467 h 3885485"/>
              <a:gd name="connsiteX0" fmla="*/ 0 w 3512011"/>
              <a:gd name="connsiteY0" fmla="*/ 1766467 h 3888660"/>
              <a:gd name="connsiteX1" fmla="*/ 160792 w 3512011"/>
              <a:gd name="connsiteY1" fmla="*/ 29242 h 3888660"/>
              <a:gd name="connsiteX2" fmla="*/ 1917701 w 3512011"/>
              <a:gd name="connsiteY2" fmla="*/ 220741 h 3888660"/>
              <a:gd name="connsiteX3" fmla="*/ 3471863 w 3512011"/>
              <a:gd name="connsiteY3" fmla="*/ 2152229 h 3888660"/>
              <a:gd name="connsiteX4" fmla="*/ 3308351 w 3512011"/>
              <a:gd name="connsiteY4" fmla="*/ 3888660 h 3888660"/>
              <a:gd name="connsiteX5" fmla="*/ 1569244 w 3512011"/>
              <a:gd name="connsiteY5" fmla="*/ 3701335 h 3888660"/>
              <a:gd name="connsiteX6" fmla="*/ 0 w 3512011"/>
              <a:gd name="connsiteY6" fmla="*/ 1766467 h 3888660"/>
              <a:gd name="connsiteX0" fmla="*/ 0 w 3506319"/>
              <a:gd name="connsiteY0" fmla="*/ 1766467 h 3888660"/>
              <a:gd name="connsiteX1" fmla="*/ 160792 w 3506319"/>
              <a:gd name="connsiteY1" fmla="*/ 29242 h 3888660"/>
              <a:gd name="connsiteX2" fmla="*/ 1917701 w 3506319"/>
              <a:gd name="connsiteY2" fmla="*/ 220741 h 3888660"/>
              <a:gd name="connsiteX3" fmla="*/ 3465513 w 3506319"/>
              <a:gd name="connsiteY3" fmla="*/ 2149054 h 3888660"/>
              <a:gd name="connsiteX4" fmla="*/ 3308351 w 3506319"/>
              <a:gd name="connsiteY4" fmla="*/ 3888660 h 3888660"/>
              <a:gd name="connsiteX5" fmla="*/ 1569244 w 3506319"/>
              <a:gd name="connsiteY5" fmla="*/ 3701335 h 3888660"/>
              <a:gd name="connsiteX6" fmla="*/ 0 w 3506319"/>
              <a:gd name="connsiteY6" fmla="*/ 1766467 h 3888660"/>
              <a:gd name="connsiteX0" fmla="*/ 0 w 3517723"/>
              <a:gd name="connsiteY0" fmla="*/ 1766467 h 3888660"/>
              <a:gd name="connsiteX1" fmla="*/ 160792 w 3517723"/>
              <a:gd name="connsiteY1" fmla="*/ 29242 h 3888660"/>
              <a:gd name="connsiteX2" fmla="*/ 1917701 w 3517723"/>
              <a:gd name="connsiteY2" fmla="*/ 220741 h 3888660"/>
              <a:gd name="connsiteX3" fmla="*/ 3478213 w 3517723"/>
              <a:gd name="connsiteY3" fmla="*/ 2155404 h 3888660"/>
              <a:gd name="connsiteX4" fmla="*/ 3308351 w 3517723"/>
              <a:gd name="connsiteY4" fmla="*/ 3888660 h 3888660"/>
              <a:gd name="connsiteX5" fmla="*/ 1569244 w 3517723"/>
              <a:gd name="connsiteY5" fmla="*/ 3701335 h 3888660"/>
              <a:gd name="connsiteX6" fmla="*/ 0 w 3517723"/>
              <a:gd name="connsiteY6" fmla="*/ 1766467 h 3888660"/>
              <a:gd name="connsiteX0" fmla="*/ 0 w 3479037"/>
              <a:gd name="connsiteY0" fmla="*/ 1766467 h 3888660"/>
              <a:gd name="connsiteX1" fmla="*/ 160792 w 3479037"/>
              <a:gd name="connsiteY1" fmla="*/ 29242 h 3888660"/>
              <a:gd name="connsiteX2" fmla="*/ 1917701 w 3479037"/>
              <a:gd name="connsiteY2" fmla="*/ 220741 h 3888660"/>
              <a:gd name="connsiteX3" fmla="*/ 3478213 w 3479037"/>
              <a:gd name="connsiteY3" fmla="*/ 2155404 h 3888660"/>
              <a:gd name="connsiteX4" fmla="*/ 3308351 w 3479037"/>
              <a:gd name="connsiteY4" fmla="*/ 3888660 h 3888660"/>
              <a:gd name="connsiteX5" fmla="*/ 1569244 w 3479037"/>
              <a:gd name="connsiteY5" fmla="*/ 3701335 h 3888660"/>
              <a:gd name="connsiteX6" fmla="*/ 0 w 3479037"/>
              <a:gd name="connsiteY6" fmla="*/ 1766467 h 3888660"/>
              <a:gd name="connsiteX0" fmla="*/ 0 w 3478213"/>
              <a:gd name="connsiteY0" fmla="*/ 1766467 h 3888660"/>
              <a:gd name="connsiteX1" fmla="*/ 160792 w 3478213"/>
              <a:gd name="connsiteY1" fmla="*/ 29242 h 3888660"/>
              <a:gd name="connsiteX2" fmla="*/ 1917701 w 3478213"/>
              <a:gd name="connsiteY2" fmla="*/ 220741 h 3888660"/>
              <a:gd name="connsiteX3" fmla="*/ 3478213 w 3478213"/>
              <a:gd name="connsiteY3" fmla="*/ 2155404 h 3888660"/>
              <a:gd name="connsiteX4" fmla="*/ 3308351 w 3478213"/>
              <a:gd name="connsiteY4" fmla="*/ 3888660 h 3888660"/>
              <a:gd name="connsiteX5" fmla="*/ 1569244 w 3478213"/>
              <a:gd name="connsiteY5" fmla="*/ 3701335 h 3888660"/>
              <a:gd name="connsiteX6" fmla="*/ 0 w 3478213"/>
              <a:gd name="connsiteY6" fmla="*/ 1766467 h 3888660"/>
              <a:gd name="connsiteX0" fmla="*/ 0 w 3478213"/>
              <a:gd name="connsiteY0" fmla="*/ 1765382 h 3887575"/>
              <a:gd name="connsiteX1" fmla="*/ 160792 w 3478213"/>
              <a:gd name="connsiteY1" fmla="*/ 28157 h 3887575"/>
              <a:gd name="connsiteX2" fmla="*/ 1908176 w 3478213"/>
              <a:gd name="connsiteY2" fmla="*/ 235531 h 3887575"/>
              <a:gd name="connsiteX3" fmla="*/ 3478213 w 3478213"/>
              <a:gd name="connsiteY3" fmla="*/ 2154319 h 3887575"/>
              <a:gd name="connsiteX4" fmla="*/ 3308351 w 3478213"/>
              <a:gd name="connsiteY4" fmla="*/ 3887575 h 3887575"/>
              <a:gd name="connsiteX5" fmla="*/ 1569244 w 3478213"/>
              <a:gd name="connsiteY5" fmla="*/ 3700250 h 3887575"/>
              <a:gd name="connsiteX6" fmla="*/ 0 w 3478213"/>
              <a:gd name="connsiteY6" fmla="*/ 1765382 h 3887575"/>
              <a:gd name="connsiteX0" fmla="*/ 0 w 3478213"/>
              <a:gd name="connsiteY0" fmla="*/ 1765382 h 3887575"/>
              <a:gd name="connsiteX1" fmla="*/ 160792 w 3478213"/>
              <a:gd name="connsiteY1" fmla="*/ 28157 h 3887575"/>
              <a:gd name="connsiteX2" fmla="*/ 1908176 w 3478213"/>
              <a:gd name="connsiteY2" fmla="*/ 235531 h 3887575"/>
              <a:gd name="connsiteX3" fmla="*/ 3478213 w 3478213"/>
              <a:gd name="connsiteY3" fmla="*/ 2154319 h 3887575"/>
              <a:gd name="connsiteX4" fmla="*/ 3308351 w 3478213"/>
              <a:gd name="connsiteY4" fmla="*/ 3887575 h 3887575"/>
              <a:gd name="connsiteX5" fmla="*/ 1569244 w 3478213"/>
              <a:gd name="connsiteY5" fmla="*/ 3700250 h 3887575"/>
              <a:gd name="connsiteX6" fmla="*/ 0 w 3478213"/>
              <a:gd name="connsiteY6" fmla="*/ 1765382 h 3887575"/>
              <a:gd name="connsiteX0" fmla="*/ 0 w 3478213"/>
              <a:gd name="connsiteY0" fmla="*/ 1765382 h 3887575"/>
              <a:gd name="connsiteX1" fmla="*/ 167142 w 3478213"/>
              <a:gd name="connsiteY1" fmla="*/ 28157 h 3887575"/>
              <a:gd name="connsiteX2" fmla="*/ 1908176 w 3478213"/>
              <a:gd name="connsiteY2" fmla="*/ 235531 h 3887575"/>
              <a:gd name="connsiteX3" fmla="*/ 3478213 w 3478213"/>
              <a:gd name="connsiteY3" fmla="*/ 2154319 h 3887575"/>
              <a:gd name="connsiteX4" fmla="*/ 3308351 w 3478213"/>
              <a:gd name="connsiteY4" fmla="*/ 3887575 h 3887575"/>
              <a:gd name="connsiteX5" fmla="*/ 1569244 w 3478213"/>
              <a:gd name="connsiteY5" fmla="*/ 3700250 h 3887575"/>
              <a:gd name="connsiteX6" fmla="*/ 0 w 3478213"/>
              <a:gd name="connsiteY6" fmla="*/ 1765382 h 3887575"/>
              <a:gd name="connsiteX0" fmla="*/ 0 w 3478213"/>
              <a:gd name="connsiteY0" fmla="*/ 1737225 h 3859418"/>
              <a:gd name="connsiteX1" fmla="*/ 167142 w 3478213"/>
              <a:gd name="connsiteY1" fmla="*/ 0 h 3859418"/>
              <a:gd name="connsiteX2" fmla="*/ 1908176 w 3478213"/>
              <a:gd name="connsiteY2" fmla="*/ 207374 h 3859418"/>
              <a:gd name="connsiteX3" fmla="*/ 3478213 w 3478213"/>
              <a:gd name="connsiteY3" fmla="*/ 2126162 h 3859418"/>
              <a:gd name="connsiteX4" fmla="*/ 3308351 w 3478213"/>
              <a:gd name="connsiteY4" fmla="*/ 3859418 h 3859418"/>
              <a:gd name="connsiteX5" fmla="*/ 1569244 w 3478213"/>
              <a:gd name="connsiteY5" fmla="*/ 3672093 h 3859418"/>
              <a:gd name="connsiteX6" fmla="*/ 0 w 3478213"/>
              <a:gd name="connsiteY6" fmla="*/ 1737225 h 3859418"/>
              <a:gd name="connsiteX0" fmla="*/ 0 w 3478213"/>
              <a:gd name="connsiteY0" fmla="*/ 1737225 h 3859418"/>
              <a:gd name="connsiteX1" fmla="*/ 167142 w 3478213"/>
              <a:gd name="connsiteY1" fmla="*/ 0 h 3859418"/>
              <a:gd name="connsiteX2" fmla="*/ 1908176 w 3478213"/>
              <a:gd name="connsiteY2" fmla="*/ 207374 h 3859418"/>
              <a:gd name="connsiteX3" fmla="*/ 3478213 w 3478213"/>
              <a:gd name="connsiteY3" fmla="*/ 2126162 h 3859418"/>
              <a:gd name="connsiteX4" fmla="*/ 3308351 w 3478213"/>
              <a:gd name="connsiteY4" fmla="*/ 3859418 h 3859418"/>
              <a:gd name="connsiteX5" fmla="*/ 1569244 w 3478213"/>
              <a:gd name="connsiteY5" fmla="*/ 3672093 h 3859418"/>
              <a:gd name="connsiteX6" fmla="*/ 0 w 3478213"/>
              <a:gd name="connsiteY6" fmla="*/ 1737225 h 3859418"/>
              <a:gd name="connsiteX0" fmla="*/ 0 w 3478213"/>
              <a:gd name="connsiteY0" fmla="*/ 1729605 h 3851798"/>
              <a:gd name="connsiteX1" fmla="*/ 212862 w 3478213"/>
              <a:gd name="connsiteY1" fmla="*/ 0 h 3851798"/>
              <a:gd name="connsiteX2" fmla="*/ 1908176 w 3478213"/>
              <a:gd name="connsiteY2" fmla="*/ 199754 h 3851798"/>
              <a:gd name="connsiteX3" fmla="*/ 3478213 w 3478213"/>
              <a:gd name="connsiteY3" fmla="*/ 2118542 h 3851798"/>
              <a:gd name="connsiteX4" fmla="*/ 3308351 w 3478213"/>
              <a:gd name="connsiteY4" fmla="*/ 3851798 h 3851798"/>
              <a:gd name="connsiteX5" fmla="*/ 1569244 w 3478213"/>
              <a:gd name="connsiteY5" fmla="*/ 3664473 h 3851798"/>
              <a:gd name="connsiteX6" fmla="*/ 0 w 3478213"/>
              <a:gd name="connsiteY6" fmla="*/ 1729605 h 3851798"/>
              <a:gd name="connsiteX0" fmla="*/ 0 w 3462973"/>
              <a:gd name="connsiteY0" fmla="*/ 1767705 h 3851798"/>
              <a:gd name="connsiteX1" fmla="*/ 197622 w 3462973"/>
              <a:gd name="connsiteY1" fmla="*/ 0 h 3851798"/>
              <a:gd name="connsiteX2" fmla="*/ 1892936 w 3462973"/>
              <a:gd name="connsiteY2" fmla="*/ 199754 h 3851798"/>
              <a:gd name="connsiteX3" fmla="*/ 3462973 w 3462973"/>
              <a:gd name="connsiteY3" fmla="*/ 2118542 h 3851798"/>
              <a:gd name="connsiteX4" fmla="*/ 3293111 w 3462973"/>
              <a:gd name="connsiteY4" fmla="*/ 3851798 h 3851798"/>
              <a:gd name="connsiteX5" fmla="*/ 1554004 w 3462973"/>
              <a:gd name="connsiteY5" fmla="*/ 3664473 h 3851798"/>
              <a:gd name="connsiteX6" fmla="*/ 0 w 3462973"/>
              <a:gd name="connsiteY6" fmla="*/ 1767705 h 3851798"/>
              <a:gd name="connsiteX0" fmla="*/ 0 w 3462973"/>
              <a:gd name="connsiteY0" fmla="*/ 1767705 h 3851798"/>
              <a:gd name="connsiteX1" fmla="*/ 197622 w 3462973"/>
              <a:gd name="connsiteY1" fmla="*/ 0 h 3851798"/>
              <a:gd name="connsiteX2" fmla="*/ 1892936 w 3462973"/>
              <a:gd name="connsiteY2" fmla="*/ 199754 h 3851798"/>
              <a:gd name="connsiteX3" fmla="*/ 3462973 w 3462973"/>
              <a:gd name="connsiteY3" fmla="*/ 2118542 h 3851798"/>
              <a:gd name="connsiteX4" fmla="*/ 3293111 w 3462973"/>
              <a:gd name="connsiteY4" fmla="*/ 3851798 h 3851798"/>
              <a:gd name="connsiteX5" fmla="*/ 1599724 w 3462973"/>
              <a:gd name="connsiteY5" fmla="*/ 3778773 h 3851798"/>
              <a:gd name="connsiteX6" fmla="*/ 0 w 3462973"/>
              <a:gd name="connsiteY6" fmla="*/ 1767705 h 3851798"/>
              <a:gd name="connsiteX0" fmla="*/ 0 w 3462973"/>
              <a:gd name="connsiteY0" fmla="*/ 1767705 h 3851798"/>
              <a:gd name="connsiteX1" fmla="*/ 197622 w 3462973"/>
              <a:gd name="connsiteY1" fmla="*/ 0 h 3851798"/>
              <a:gd name="connsiteX2" fmla="*/ 1892936 w 3462973"/>
              <a:gd name="connsiteY2" fmla="*/ 199754 h 3851798"/>
              <a:gd name="connsiteX3" fmla="*/ 3462973 w 3462973"/>
              <a:gd name="connsiteY3" fmla="*/ 2118542 h 3851798"/>
              <a:gd name="connsiteX4" fmla="*/ 3430271 w 3462973"/>
              <a:gd name="connsiteY4" fmla="*/ 3851798 h 3851798"/>
              <a:gd name="connsiteX5" fmla="*/ 1599724 w 3462973"/>
              <a:gd name="connsiteY5" fmla="*/ 3778773 h 3851798"/>
              <a:gd name="connsiteX6" fmla="*/ 0 w 3462973"/>
              <a:gd name="connsiteY6" fmla="*/ 1767705 h 3851798"/>
              <a:gd name="connsiteX0" fmla="*/ 0 w 4141153"/>
              <a:gd name="connsiteY0" fmla="*/ 1767705 h 3851798"/>
              <a:gd name="connsiteX1" fmla="*/ 197622 w 4141153"/>
              <a:gd name="connsiteY1" fmla="*/ 0 h 3851798"/>
              <a:gd name="connsiteX2" fmla="*/ 1892936 w 4141153"/>
              <a:gd name="connsiteY2" fmla="*/ 199754 h 3851798"/>
              <a:gd name="connsiteX3" fmla="*/ 4141153 w 4141153"/>
              <a:gd name="connsiteY3" fmla="*/ 1867082 h 3851798"/>
              <a:gd name="connsiteX4" fmla="*/ 3430271 w 4141153"/>
              <a:gd name="connsiteY4" fmla="*/ 3851798 h 3851798"/>
              <a:gd name="connsiteX5" fmla="*/ 1599724 w 4141153"/>
              <a:gd name="connsiteY5" fmla="*/ 3778773 h 3851798"/>
              <a:gd name="connsiteX6" fmla="*/ 0 w 4141153"/>
              <a:gd name="connsiteY6" fmla="*/ 1767705 h 3851798"/>
              <a:gd name="connsiteX0" fmla="*/ 0 w 4141153"/>
              <a:gd name="connsiteY0" fmla="*/ 1903338 h 3987431"/>
              <a:gd name="connsiteX1" fmla="*/ 197622 w 4141153"/>
              <a:gd name="connsiteY1" fmla="*/ 135633 h 3987431"/>
              <a:gd name="connsiteX2" fmla="*/ 2540636 w 4141153"/>
              <a:gd name="connsiteY2" fmla="*/ 107 h 3987431"/>
              <a:gd name="connsiteX3" fmla="*/ 4141153 w 4141153"/>
              <a:gd name="connsiteY3" fmla="*/ 2002715 h 3987431"/>
              <a:gd name="connsiteX4" fmla="*/ 3430271 w 4141153"/>
              <a:gd name="connsiteY4" fmla="*/ 3987431 h 3987431"/>
              <a:gd name="connsiteX5" fmla="*/ 1599724 w 4141153"/>
              <a:gd name="connsiteY5" fmla="*/ 3914406 h 3987431"/>
              <a:gd name="connsiteX6" fmla="*/ 0 w 4141153"/>
              <a:gd name="connsiteY6" fmla="*/ 1903338 h 3987431"/>
              <a:gd name="connsiteX0" fmla="*/ 0 w 4141153"/>
              <a:gd name="connsiteY0" fmla="*/ 1903351 h 3987444"/>
              <a:gd name="connsiteX1" fmla="*/ 207147 w 4141153"/>
              <a:gd name="connsiteY1" fmla="*/ 119771 h 3987444"/>
              <a:gd name="connsiteX2" fmla="*/ 2540636 w 4141153"/>
              <a:gd name="connsiteY2" fmla="*/ 120 h 3987444"/>
              <a:gd name="connsiteX3" fmla="*/ 4141153 w 4141153"/>
              <a:gd name="connsiteY3" fmla="*/ 2002728 h 3987444"/>
              <a:gd name="connsiteX4" fmla="*/ 3430271 w 4141153"/>
              <a:gd name="connsiteY4" fmla="*/ 3987444 h 3987444"/>
              <a:gd name="connsiteX5" fmla="*/ 1599724 w 4141153"/>
              <a:gd name="connsiteY5" fmla="*/ 3914419 h 3987444"/>
              <a:gd name="connsiteX6" fmla="*/ 0 w 4141153"/>
              <a:gd name="connsiteY6" fmla="*/ 1903351 h 3987444"/>
              <a:gd name="connsiteX0" fmla="*/ 0 w 4141153"/>
              <a:gd name="connsiteY0" fmla="*/ 2013996 h 4098089"/>
              <a:gd name="connsiteX1" fmla="*/ 207147 w 4141153"/>
              <a:gd name="connsiteY1" fmla="*/ 230416 h 4098089"/>
              <a:gd name="connsiteX2" fmla="*/ 708354 w 4141153"/>
              <a:gd name="connsiteY2" fmla="*/ 278470 h 4098089"/>
              <a:gd name="connsiteX3" fmla="*/ 2540636 w 4141153"/>
              <a:gd name="connsiteY3" fmla="*/ 110765 h 4098089"/>
              <a:gd name="connsiteX4" fmla="*/ 4141153 w 4141153"/>
              <a:gd name="connsiteY4" fmla="*/ 2113373 h 4098089"/>
              <a:gd name="connsiteX5" fmla="*/ 3430271 w 4141153"/>
              <a:gd name="connsiteY5" fmla="*/ 4098089 h 4098089"/>
              <a:gd name="connsiteX6" fmla="*/ 1599724 w 4141153"/>
              <a:gd name="connsiteY6" fmla="*/ 4025064 h 4098089"/>
              <a:gd name="connsiteX7" fmla="*/ 0 w 4141153"/>
              <a:gd name="connsiteY7" fmla="*/ 2013996 h 4098089"/>
              <a:gd name="connsiteX0" fmla="*/ 0 w 4141153"/>
              <a:gd name="connsiteY0" fmla="*/ 2137211 h 4221304"/>
              <a:gd name="connsiteX1" fmla="*/ 207147 w 4141153"/>
              <a:gd name="connsiteY1" fmla="*/ 353631 h 4221304"/>
              <a:gd name="connsiteX2" fmla="*/ 708354 w 4141153"/>
              <a:gd name="connsiteY2" fmla="*/ 401685 h 4221304"/>
              <a:gd name="connsiteX3" fmla="*/ 749629 w 4141153"/>
              <a:gd name="connsiteY3" fmla="*/ 33386 h 4221304"/>
              <a:gd name="connsiteX4" fmla="*/ 2540636 w 4141153"/>
              <a:gd name="connsiteY4" fmla="*/ 233980 h 4221304"/>
              <a:gd name="connsiteX5" fmla="*/ 4141153 w 4141153"/>
              <a:gd name="connsiteY5" fmla="*/ 2236588 h 4221304"/>
              <a:gd name="connsiteX6" fmla="*/ 3430271 w 4141153"/>
              <a:gd name="connsiteY6" fmla="*/ 4221304 h 4221304"/>
              <a:gd name="connsiteX7" fmla="*/ 1599724 w 4141153"/>
              <a:gd name="connsiteY7" fmla="*/ 4148279 h 4221304"/>
              <a:gd name="connsiteX8" fmla="*/ 0 w 4141153"/>
              <a:gd name="connsiteY8" fmla="*/ 2137211 h 4221304"/>
              <a:gd name="connsiteX0" fmla="*/ 0 w 4141153"/>
              <a:gd name="connsiteY0" fmla="*/ 2136064 h 4220157"/>
              <a:gd name="connsiteX1" fmla="*/ 207147 w 4141153"/>
              <a:gd name="connsiteY1" fmla="*/ 352484 h 4220157"/>
              <a:gd name="connsiteX2" fmla="*/ 708354 w 4141153"/>
              <a:gd name="connsiteY2" fmla="*/ 400538 h 4220157"/>
              <a:gd name="connsiteX3" fmla="*/ 749629 w 4141153"/>
              <a:gd name="connsiteY3" fmla="*/ 32239 h 4220157"/>
              <a:gd name="connsiteX4" fmla="*/ 2515236 w 4141153"/>
              <a:gd name="connsiteY4" fmla="*/ 236008 h 4220157"/>
              <a:gd name="connsiteX5" fmla="*/ 4141153 w 4141153"/>
              <a:gd name="connsiteY5" fmla="*/ 2235441 h 4220157"/>
              <a:gd name="connsiteX6" fmla="*/ 3430271 w 4141153"/>
              <a:gd name="connsiteY6" fmla="*/ 4220157 h 4220157"/>
              <a:gd name="connsiteX7" fmla="*/ 1599724 w 4141153"/>
              <a:gd name="connsiteY7" fmla="*/ 4147132 h 4220157"/>
              <a:gd name="connsiteX8" fmla="*/ 0 w 4141153"/>
              <a:gd name="connsiteY8" fmla="*/ 2136064 h 4220157"/>
              <a:gd name="connsiteX0" fmla="*/ 0 w 4153853"/>
              <a:gd name="connsiteY0" fmla="*/ 2136064 h 4220157"/>
              <a:gd name="connsiteX1" fmla="*/ 219847 w 4153853"/>
              <a:gd name="connsiteY1" fmla="*/ 352484 h 4220157"/>
              <a:gd name="connsiteX2" fmla="*/ 721054 w 4153853"/>
              <a:gd name="connsiteY2" fmla="*/ 400538 h 4220157"/>
              <a:gd name="connsiteX3" fmla="*/ 762329 w 4153853"/>
              <a:gd name="connsiteY3" fmla="*/ 32239 h 4220157"/>
              <a:gd name="connsiteX4" fmla="*/ 2527936 w 4153853"/>
              <a:gd name="connsiteY4" fmla="*/ 236008 h 4220157"/>
              <a:gd name="connsiteX5" fmla="*/ 4153853 w 4153853"/>
              <a:gd name="connsiteY5" fmla="*/ 2235441 h 4220157"/>
              <a:gd name="connsiteX6" fmla="*/ 3442971 w 4153853"/>
              <a:gd name="connsiteY6" fmla="*/ 4220157 h 4220157"/>
              <a:gd name="connsiteX7" fmla="*/ 1612424 w 4153853"/>
              <a:gd name="connsiteY7" fmla="*/ 4147132 h 4220157"/>
              <a:gd name="connsiteX8" fmla="*/ 0 w 4153853"/>
              <a:gd name="connsiteY8" fmla="*/ 2136064 h 4220157"/>
              <a:gd name="connsiteX0" fmla="*/ 0 w 4153853"/>
              <a:gd name="connsiteY0" fmla="*/ 2136064 h 4220157"/>
              <a:gd name="connsiteX1" fmla="*/ 219847 w 4153853"/>
              <a:gd name="connsiteY1" fmla="*/ 352484 h 4220157"/>
              <a:gd name="connsiteX2" fmla="*/ 721054 w 4153853"/>
              <a:gd name="connsiteY2" fmla="*/ 400538 h 4220157"/>
              <a:gd name="connsiteX3" fmla="*/ 762329 w 4153853"/>
              <a:gd name="connsiteY3" fmla="*/ 32239 h 4220157"/>
              <a:gd name="connsiteX4" fmla="*/ 2527936 w 4153853"/>
              <a:gd name="connsiteY4" fmla="*/ 236008 h 4220157"/>
              <a:gd name="connsiteX5" fmla="*/ 4153853 w 4153853"/>
              <a:gd name="connsiteY5" fmla="*/ 2235441 h 4220157"/>
              <a:gd name="connsiteX6" fmla="*/ 3442971 w 4153853"/>
              <a:gd name="connsiteY6" fmla="*/ 4220157 h 4220157"/>
              <a:gd name="connsiteX7" fmla="*/ 1618774 w 4153853"/>
              <a:gd name="connsiteY7" fmla="*/ 4143957 h 4220157"/>
              <a:gd name="connsiteX8" fmla="*/ 0 w 4153853"/>
              <a:gd name="connsiteY8" fmla="*/ 2136064 h 4220157"/>
              <a:gd name="connsiteX0" fmla="*/ 0 w 4153853"/>
              <a:gd name="connsiteY0" fmla="*/ 2136064 h 4216982"/>
              <a:gd name="connsiteX1" fmla="*/ 219847 w 4153853"/>
              <a:gd name="connsiteY1" fmla="*/ 352484 h 4216982"/>
              <a:gd name="connsiteX2" fmla="*/ 721054 w 4153853"/>
              <a:gd name="connsiteY2" fmla="*/ 400538 h 4216982"/>
              <a:gd name="connsiteX3" fmla="*/ 762329 w 4153853"/>
              <a:gd name="connsiteY3" fmla="*/ 32239 h 4216982"/>
              <a:gd name="connsiteX4" fmla="*/ 2527936 w 4153853"/>
              <a:gd name="connsiteY4" fmla="*/ 236008 h 4216982"/>
              <a:gd name="connsiteX5" fmla="*/ 4153853 w 4153853"/>
              <a:gd name="connsiteY5" fmla="*/ 2235441 h 4216982"/>
              <a:gd name="connsiteX6" fmla="*/ 3455671 w 4153853"/>
              <a:gd name="connsiteY6" fmla="*/ 4216982 h 4216982"/>
              <a:gd name="connsiteX7" fmla="*/ 1618774 w 4153853"/>
              <a:gd name="connsiteY7" fmla="*/ 4143957 h 4216982"/>
              <a:gd name="connsiteX8" fmla="*/ 0 w 4153853"/>
              <a:gd name="connsiteY8" fmla="*/ 2136064 h 4216982"/>
              <a:gd name="connsiteX0" fmla="*/ 0 w 4179484"/>
              <a:gd name="connsiteY0" fmla="*/ 2136064 h 4216982"/>
              <a:gd name="connsiteX1" fmla="*/ 219847 w 4179484"/>
              <a:gd name="connsiteY1" fmla="*/ 352484 h 4216982"/>
              <a:gd name="connsiteX2" fmla="*/ 721054 w 4179484"/>
              <a:gd name="connsiteY2" fmla="*/ 400538 h 4216982"/>
              <a:gd name="connsiteX3" fmla="*/ 762329 w 4179484"/>
              <a:gd name="connsiteY3" fmla="*/ 32239 h 4216982"/>
              <a:gd name="connsiteX4" fmla="*/ 2527936 w 4179484"/>
              <a:gd name="connsiteY4" fmla="*/ 236008 h 4216982"/>
              <a:gd name="connsiteX5" fmla="*/ 4153853 w 4179484"/>
              <a:gd name="connsiteY5" fmla="*/ 2235441 h 4216982"/>
              <a:gd name="connsiteX6" fmla="*/ 3486479 w 4179484"/>
              <a:gd name="connsiteY6" fmla="*/ 3962889 h 4216982"/>
              <a:gd name="connsiteX7" fmla="*/ 3455671 w 4179484"/>
              <a:gd name="connsiteY7" fmla="*/ 4216982 h 4216982"/>
              <a:gd name="connsiteX8" fmla="*/ 1618774 w 4179484"/>
              <a:gd name="connsiteY8" fmla="*/ 4143957 h 4216982"/>
              <a:gd name="connsiteX9" fmla="*/ 0 w 4179484"/>
              <a:gd name="connsiteY9" fmla="*/ 2136064 h 4216982"/>
              <a:gd name="connsiteX0" fmla="*/ 0 w 4224849"/>
              <a:gd name="connsiteY0" fmla="*/ 2136064 h 4216982"/>
              <a:gd name="connsiteX1" fmla="*/ 219847 w 4224849"/>
              <a:gd name="connsiteY1" fmla="*/ 352484 h 4216982"/>
              <a:gd name="connsiteX2" fmla="*/ 721054 w 4224849"/>
              <a:gd name="connsiteY2" fmla="*/ 400538 h 4216982"/>
              <a:gd name="connsiteX3" fmla="*/ 762329 w 4224849"/>
              <a:gd name="connsiteY3" fmla="*/ 32239 h 4216982"/>
              <a:gd name="connsiteX4" fmla="*/ 2527936 w 4224849"/>
              <a:gd name="connsiteY4" fmla="*/ 236008 h 4216982"/>
              <a:gd name="connsiteX5" fmla="*/ 4153853 w 4224849"/>
              <a:gd name="connsiteY5" fmla="*/ 2235441 h 4216982"/>
              <a:gd name="connsiteX6" fmla="*/ 3972253 w 4224849"/>
              <a:gd name="connsiteY6" fmla="*/ 4004164 h 4216982"/>
              <a:gd name="connsiteX7" fmla="*/ 3486479 w 4224849"/>
              <a:gd name="connsiteY7" fmla="*/ 3962889 h 4216982"/>
              <a:gd name="connsiteX8" fmla="*/ 3455671 w 4224849"/>
              <a:gd name="connsiteY8" fmla="*/ 4216982 h 4216982"/>
              <a:gd name="connsiteX9" fmla="*/ 1618774 w 4224849"/>
              <a:gd name="connsiteY9" fmla="*/ 4143957 h 4216982"/>
              <a:gd name="connsiteX10" fmla="*/ 0 w 4224849"/>
              <a:gd name="connsiteY10" fmla="*/ 2136064 h 4216982"/>
              <a:gd name="connsiteX0" fmla="*/ 0 w 4216913"/>
              <a:gd name="connsiteY0" fmla="*/ 2136064 h 4216982"/>
              <a:gd name="connsiteX1" fmla="*/ 219847 w 4216913"/>
              <a:gd name="connsiteY1" fmla="*/ 352484 h 4216982"/>
              <a:gd name="connsiteX2" fmla="*/ 721054 w 4216913"/>
              <a:gd name="connsiteY2" fmla="*/ 400538 h 4216982"/>
              <a:gd name="connsiteX3" fmla="*/ 762329 w 4216913"/>
              <a:gd name="connsiteY3" fmla="*/ 32239 h 4216982"/>
              <a:gd name="connsiteX4" fmla="*/ 2527936 w 4216913"/>
              <a:gd name="connsiteY4" fmla="*/ 236008 h 4216982"/>
              <a:gd name="connsiteX5" fmla="*/ 4144328 w 4216913"/>
              <a:gd name="connsiteY5" fmla="*/ 2235441 h 4216982"/>
              <a:gd name="connsiteX6" fmla="*/ 3972253 w 4216913"/>
              <a:gd name="connsiteY6" fmla="*/ 4004164 h 4216982"/>
              <a:gd name="connsiteX7" fmla="*/ 3486479 w 4216913"/>
              <a:gd name="connsiteY7" fmla="*/ 3962889 h 4216982"/>
              <a:gd name="connsiteX8" fmla="*/ 3455671 w 4216913"/>
              <a:gd name="connsiteY8" fmla="*/ 4216982 h 4216982"/>
              <a:gd name="connsiteX9" fmla="*/ 1618774 w 4216913"/>
              <a:gd name="connsiteY9" fmla="*/ 4143957 h 4216982"/>
              <a:gd name="connsiteX10" fmla="*/ 0 w 4216913"/>
              <a:gd name="connsiteY10" fmla="*/ 2136064 h 4216982"/>
              <a:gd name="connsiteX0" fmla="*/ 0 w 4144328"/>
              <a:gd name="connsiteY0" fmla="*/ 2136064 h 4216982"/>
              <a:gd name="connsiteX1" fmla="*/ 219847 w 4144328"/>
              <a:gd name="connsiteY1" fmla="*/ 352484 h 4216982"/>
              <a:gd name="connsiteX2" fmla="*/ 721054 w 4144328"/>
              <a:gd name="connsiteY2" fmla="*/ 400538 h 4216982"/>
              <a:gd name="connsiteX3" fmla="*/ 762329 w 4144328"/>
              <a:gd name="connsiteY3" fmla="*/ 32239 h 4216982"/>
              <a:gd name="connsiteX4" fmla="*/ 2527936 w 4144328"/>
              <a:gd name="connsiteY4" fmla="*/ 236008 h 4216982"/>
              <a:gd name="connsiteX5" fmla="*/ 4144328 w 4144328"/>
              <a:gd name="connsiteY5" fmla="*/ 2235441 h 4216982"/>
              <a:gd name="connsiteX6" fmla="*/ 3972253 w 4144328"/>
              <a:gd name="connsiteY6" fmla="*/ 4004164 h 4216982"/>
              <a:gd name="connsiteX7" fmla="*/ 3486479 w 4144328"/>
              <a:gd name="connsiteY7" fmla="*/ 3962889 h 4216982"/>
              <a:gd name="connsiteX8" fmla="*/ 3455671 w 4144328"/>
              <a:gd name="connsiteY8" fmla="*/ 4216982 h 4216982"/>
              <a:gd name="connsiteX9" fmla="*/ 1618774 w 4144328"/>
              <a:gd name="connsiteY9" fmla="*/ 4143957 h 4216982"/>
              <a:gd name="connsiteX10" fmla="*/ 0 w 4144328"/>
              <a:gd name="connsiteY10" fmla="*/ 2136064 h 4216982"/>
              <a:gd name="connsiteX0" fmla="*/ 0 w 4144328"/>
              <a:gd name="connsiteY0" fmla="*/ 2136064 h 4216982"/>
              <a:gd name="connsiteX1" fmla="*/ 219847 w 4144328"/>
              <a:gd name="connsiteY1" fmla="*/ 352484 h 4216982"/>
              <a:gd name="connsiteX2" fmla="*/ 721054 w 4144328"/>
              <a:gd name="connsiteY2" fmla="*/ 400538 h 4216982"/>
              <a:gd name="connsiteX3" fmla="*/ 762329 w 4144328"/>
              <a:gd name="connsiteY3" fmla="*/ 32239 h 4216982"/>
              <a:gd name="connsiteX4" fmla="*/ 2527936 w 4144328"/>
              <a:gd name="connsiteY4" fmla="*/ 236008 h 4216982"/>
              <a:gd name="connsiteX5" fmla="*/ 4144328 w 4144328"/>
              <a:gd name="connsiteY5" fmla="*/ 2235441 h 4216982"/>
              <a:gd name="connsiteX6" fmla="*/ 3972253 w 4144328"/>
              <a:gd name="connsiteY6" fmla="*/ 4004164 h 4216982"/>
              <a:gd name="connsiteX7" fmla="*/ 3486479 w 4144328"/>
              <a:gd name="connsiteY7" fmla="*/ 3962889 h 4216982"/>
              <a:gd name="connsiteX8" fmla="*/ 3455671 w 4144328"/>
              <a:gd name="connsiteY8" fmla="*/ 4216982 h 4216982"/>
              <a:gd name="connsiteX9" fmla="*/ 1618774 w 4144328"/>
              <a:gd name="connsiteY9" fmla="*/ 4143957 h 4216982"/>
              <a:gd name="connsiteX10" fmla="*/ 0 w 4144328"/>
              <a:gd name="connsiteY10" fmla="*/ 2136064 h 4216982"/>
              <a:gd name="connsiteX0" fmla="*/ 0 w 4144328"/>
              <a:gd name="connsiteY0" fmla="*/ 2136064 h 4216982"/>
              <a:gd name="connsiteX1" fmla="*/ 219847 w 4144328"/>
              <a:gd name="connsiteY1" fmla="*/ 352484 h 4216982"/>
              <a:gd name="connsiteX2" fmla="*/ 721054 w 4144328"/>
              <a:gd name="connsiteY2" fmla="*/ 400538 h 4216982"/>
              <a:gd name="connsiteX3" fmla="*/ 762329 w 4144328"/>
              <a:gd name="connsiteY3" fmla="*/ 32239 h 4216982"/>
              <a:gd name="connsiteX4" fmla="*/ 2527936 w 4144328"/>
              <a:gd name="connsiteY4" fmla="*/ 236008 h 4216982"/>
              <a:gd name="connsiteX5" fmla="*/ 4144328 w 4144328"/>
              <a:gd name="connsiteY5" fmla="*/ 2235441 h 4216982"/>
              <a:gd name="connsiteX6" fmla="*/ 3972253 w 4144328"/>
              <a:gd name="connsiteY6" fmla="*/ 4004164 h 4216982"/>
              <a:gd name="connsiteX7" fmla="*/ 3486479 w 4144328"/>
              <a:gd name="connsiteY7" fmla="*/ 3962889 h 4216982"/>
              <a:gd name="connsiteX8" fmla="*/ 3455671 w 4144328"/>
              <a:gd name="connsiteY8" fmla="*/ 4216982 h 4216982"/>
              <a:gd name="connsiteX9" fmla="*/ 1618774 w 4144328"/>
              <a:gd name="connsiteY9" fmla="*/ 4143957 h 4216982"/>
              <a:gd name="connsiteX10" fmla="*/ 0 w 4144328"/>
              <a:gd name="connsiteY10" fmla="*/ 2136064 h 4216982"/>
              <a:gd name="connsiteX0" fmla="*/ 0 w 4144328"/>
              <a:gd name="connsiteY0" fmla="*/ 2136064 h 4216982"/>
              <a:gd name="connsiteX1" fmla="*/ 219847 w 4144328"/>
              <a:gd name="connsiteY1" fmla="*/ 352484 h 4216982"/>
              <a:gd name="connsiteX2" fmla="*/ 721054 w 4144328"/>
              <a:gd name="connsiteY2" fmla="*/ 400538 h 4216982"/>
              <a:gd name="connsiteX3" fmla="*/ 762329 w 4144328"/>
              <a:gd name="connsiteY3" fmla="*/ 32239 h 4216982"/>
              <a:gd name="connsiteX4" fmla="*/ 2527936 w 4144328"/>
              <a:gd name="connsiteY4" fmla="*/ 236008 h 4216982"/>
              <a:gd name="connsiteX5" fmla="*/ 4144328 w 4144328"/>
              <a:gd name="connsiteY5" fmla="*/ 2235441 h 4216982"/>
              <a:gd name="connsiteX6" fmla="*/ 3972253 w 4144328"/>
              <a:gd name="connsiteY6" fmla="*/ 4004164 h 4216982"/>
              <a:gd name="connsiteX7" fmla="*/ 3486479 w 4144328"/>
              <a:gd name="connsiteY7" fmla="*/ 3962889 h 4216982"/>
              <a:gd name="connsiteX8" fmla="*/ 3455671 w 4144328"/>
              <a:gd name="connsiteY8" fmla="*/ 4216982 h 4216982"/>
              <a:gd name="connsiteX9" fmla="*/ 1618774 w 4144328"/>
              <a:gd name="connsiteY9" fmla="*/ 4143957 h 4216982"/>
              <a:gd name="connsiteX10" fmla="*/ 0 w 4144328"/>
              <a:gd name="connsiteY10" fmla="*/ 2136064 h 4216982"/>
              <a:gd name="connsiteX0" fmla="*/ 0 w 4144328"/>
              <a:gd name="connsiteY0" fmla="*/ 2136064 h 4216982"/>
              <a:gd name="connsiteX1" fmla="*/ 219847 w 4144328"/>
              <a:gd name="connsiteY1" fmla="*/ 352484 h 4216982"/>
              <a:gd name="connsiteX2" fmla="*/ 721054 w 4144328"/>
              <a:gd name="connsiteY2" fmla="*/ 400538 h 4216982"/>
              <a:gd name="connsiteX3" fmla="*/ 762329 w 4144328"/>
              <a:gd name="connsiteY3" fmla="*/ 32239 h 4216982"/>
              <a:gd name="connsiteX4" fmla="*/ 2527936 w 4144328"/>
              <a:gd name="connsiteY4" fmla="*/ 236008 h 4216982"/>
              <a:gd name="connsiteX5" fmla="*/ 4144328 w 4144328"/>
              <a:gd name="connsiteY5" fmla="*/ 2235441 h 4216982"/>
              <a:gd name="connsiteX6" fmla="*/ 3972253 w 4144328"/>
              <a:gd name="connsiteY6" fmla="*/ 4004164 h 4216982"/>
              <a:gd name="connsiteX7" fmla="*/ 3486479 w 4144328"/>
              <a:gd name="connsiteY7" fmla="*/ 3962889 h 4216982"/>
              <a:gd name="connsiteX8" fmla="*/ 3455671 w 4144328"/>
              <a:gd name="connsiteY8" fmla="*/ 4216982 h 4216982"/>
              <a:gd name="connsiteX9" fmla="*/ 1618774 w 4144328"/>
              <a:gd name="connsiteY9" fmla="*/ 4143957 h 4216982"/>
              <a:gd name="connsiteX10" fmla="*/ 0 w 4144328"/>
              <a:gd name="connsiteY10" fmla="*/ 2136064 h 4216982"/>
              <a:gd name="connsiteX0" fmla="*/ 0 w 4144328"/>
              <a:gd name="connsiteY0" fmla="*/ 2136064 h 4221185"/>
              <a:gd name="connsiteX1" fmla="*/ 219847 w 4144328"/>
              <a:gd name="connsiteY1" fmla="*/ 352484 h 4221185"/>
              <a:gd name="connsiteX2" fmla="*/ 721054 w 4144328"/>
              <a:gd name="connsiteY2" fmla="*/ 400538 h 4221185"/>
              <a:gd name="connsiteX3" fmla="*/ 762329 w 4144328"/>
              <a:gd name="connsiteY3" fmla="*/ 32239 h 4221185"/>
              <a:gd name="connsiteX4" fmla="*/ 2527936 w 4144328"/>
              <a:gd name="connsiteY4" fmla="*/ 236008 h 4221185"/>
              <a:gd name="connsiteX5" fmla="*/ 4144328 w 4144328"/>
              <a:gd name="connsiteY5" fmla="*/ 2235441 h 4221185"/>
              <a:gd name="connsiteX6" fmla="*/ 3972253 w 4144328"/>
              <a:gd name="connsiteY6" fmla="*/ 4004164 h 4221185"/>
              <a:gd name="connsiteX7" fmla="*/ 3486479 w 4144328"/>
              <a:gd name="connsiteY7" fmla="*/ 3962889 h 4221185"/>
              <a:gd name="connsiteX8" fmla="*/ 3455671 w 4144328"/>
              <a:gd name="connsiteY8" fmla="*/ 4216982 h 4221185"/>
              <a:gd name="connsiteX9" fmla="*/ 2416503 w 4144328"/>
              <a:gd name="connsiteY9" fmla="*/ 4216889 h 4221185"/>
              <a:gd name="connsiteX10" fmla="*/ 1618774 w 4144328"/>
              <a:gd name="connsiteY10" fmla="*/ 4143957 h 4221185"/>
              <a:gd name="connsiteX11" fmla="*/ 0 w 4144328"/>
              <a:gd name="connsiteY11" fmla="*/ 2136064 h 4221185"/>
              <a:gd name="connsiteX0" fmla="*/ 0 w 4144328"/>
              <a:gd name="connsiteY0" fmla="*/ 2129253 h 4214374"/>
              <a:gd name="connsiteX1" fmla="*/ 219847 w 4144328"/>
              <a:gd name="connsiteY1" fmla="*/ 345673 h 4214374"/>
              <a:gd name="connsiteX2" fmla="*/ 721054 w 4144328"/>
              <a:gd name="connsiteY2" fmla="*/ 393727 h 4214374"/>
              <a:gd name="connsiteX3" fmla="*/ 762329 w 4144328"/>
              <a:gd name="connsiteY3" fmla="*/ 25428 h 4214374"/>
              <a:gd name="connsiteX4" fmla="*/ 2527936 w 4144328"/>
              <a:gd name="connsiteY4" fmla="*/ 229197 h 4214374"/>
              <a:gd name="connsiteX5" fmla="*/ 4144328 w 4144328"/>
              <a:gd name="connsiteY5" fmla="*/ 2228630 h 4214374"/>
              <a:gd name="connsiteX6" fmla="*/ 3972253 w 4144328"/>
              <a:gd name="connsiteY6" fmla="*/ 3997353 h 4214374"/>
              <a:gd name="connsiteX7" fmla="*/ 3486479 w 4144328"/>
              <a:gd name="connsiteY7" fmla="*/ 3956078 h 4214374"/>
              <a:gd name="connsiteX8" fmla="*/ 3455671 w 4144328"/>
              <a:gd name="connsiteY8" fmla="*/ 4210171 h 4214374"/>
              <a:gd name="connsiteX9" fmla="*/ 2416503 w 4144328"/>
              <a:gd name="connsiteY9" fmla="*/ 4210078 h 4214374"/>
              <a:gd name="connsiteX10" fmla="*/ 1618774 w 4144328"/>
              <a:gd name="connsiteY10" fmla="*/ 4137146 h 4214374"/>
              <a:gd name="connsiteX11" fmla="*/ 0 w 4144328"/>
              <a:gd name="connsiteY11" fmla="*/ 2129253 h 4214374"/>
              <a:gd name="connsiteX0" fmla="*/ 0 w 4144328"/>
              <a:gd name="connsiteY0" fmla="*/ 2104568 h 4189689"/>
              <a:gd name="connsiteX1" fmla="*/ 219847 w 4144328"/>
              <a:gd name="connsiteY1" fmla="*/ 320988 h 4189689"/>
              <a:gd name="connsiteX2" fmla="*/ 721054 w 4144328"/>
              <a:gd name="connsiteY2" fmla="*/ 369042 h 4189689"/>
              <a:gd name="connsiteX3" fmla="*/ 762329 w 4144328"/>
              <a:gd name="connsiteY3" fmla="*/ 743 h 4189689"/>
              <a:gd name="connsiteX4" fmla="*/ 2527936 w 4144328"/>
              <a:gd name="connsiteY4" fmla="*/ 204512 h 4189689"/>
              <a:gd name="connsiteX5" fmla="*/ 4144328 w 4144328"/>
              <a:gd name="connsiteY5" fmla="*/ 2203945 h 4189689"/>
              <a:gd name="connsiteX6" fmla="*/ 3972253 w 4144328"/>
              <a:gd name="connsiteY6" fmla="*/ 3972668 h 4189689"/>
              <a:gd name="connsiteX7" fmla="*/ 3486479 w 4144328"/>
              <a:gd name="connsiteY7" fmla="*/ 3931393 h 4189689"/>
              <a:gd name="connsiteX8" fmla="*/ 3455671 w 4144328"/>
              <a:gd name="connsiteY8" fmla="*/ 4185486 h 4189689"/>
              <a:gd name="connsiteX9" fmla="*/ 2416503 w 4144328"/>
              <a:gd name="connsiteY9" fmla="*/ 4185393 h 4189689"/>
              <a:gd name="connsiteX10" fmla="*/ 1618774 w 4144328"/>
              <a:gd name="connsiteY10" fmla="*/ 4112461 h 4189689"/>
              <a:gd name="connsiteX11" fmla="*/ 0 w 4144328"/>
              <a:gd name="connsiteY11" fmla="*/ 2104568 h 4189689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21054 w 4144328"/>
              <a:gd name="connsiteY2" fmla="*/ 368299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21054 w 4144328"/>
              <a:gd name="connsiteY2" fmla="*/ 368299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21054 w 4144328"/>
              <a:gd name="connsiteY2" fmla="*/ 368299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21054 w 4144328"/>
              <a:gd name="connsiteY2" fmla="*/ 368299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14704 w 4144328"/>
              <a:gd name="connsiteY2" fmla="*/ 368299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14704 w 4144328"/>
              <a:gd name="connsiteY2" fmla="*/ 368299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8354 w 4144328"/>
              <a:gd name="connsiteY2" fmla="*/ 365124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8354 w 4144328"/>
              <a:gd name="connsiteY2" fmla="*/ 365124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8354 w 4144328"/>
              <a:gd name="connsiteY2" fmla="*/ 365124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2004 w 4144328"/>
              <a:gd name="connsiteY2" fmla="*/ 365124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2004 w 4144328"/>
              <a:gd name="connsiteY2" fmla="*/ 365124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2004 w 4144328"/>
              <a:gd name="connsiteY2" fmla="*/ 365124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2004 w 4144328"/>
              <a:gd name="connsiteY2" fmla="*/ 365124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2004 w 4144328"/>
              <a:gd name="connsiteY2" fmla="*/ 365124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2004 w 4144328"/>
              <a:gd name="connsiteY2" fmla="*/ 365124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2004 w 4144328"/>
              <a:gd name="connsiteY2" fmla="*/ 365124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2004 w 4144328"/>
              <a:gd name="connsiteY2" fmla="*/ 361949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2004 w 4144328"/>
              <a:gd name="connsiteY2" fmla="*/ 361949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7000 h 4188946"/>
              <a:gd name="connsiteX1" fmla="*/ 219847 w 4144328"/>
              <a:gd name="connsiteY1" fmla="*/ 320245 h 4188946"/>
              <a:gd name="connsiteX2" fmla="*/ 702004 w 4144328"/>
              <a:gd name="connsiteY2" fmla="*/ 361949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7000 h 4188946"/>
              <a:gd name="connsiteX0" fmla="*/ 0 w 4144328"/>
              <a:gd name="connsiteY0" fmla="*/ 2107000 h 4190232"/>
              <a:gd name="connsiteX1" fmla="*/ 219847 w 4144328"/>
              <a:gd name="connsiteY1" fmla="*/ 320245 h 4190232"/>
              <a:gd name="connsiteX2" fmla="*/ 702004 w 4144328"/>
              <a:gd name="connsiteY2" fmla="*/ 361949 h 4190232"/>
              <a:gd name="connsiteX3" fmla="*/ 762329 w 4144328"/>
              <a:gd name="connsiteY3" fmla="*/ 0 h 4190232"/>
              <a:gd name="connsiteX4" fmla="*/ 2527936 w 4144328"/>
              <a:gd name="connsiteY4" fmla="*/ 203769 h 4190232"/>
              <a:gd name="connsiteX5" fmla="*/ 4144328 w 4144328"/>
              <a:gd name="connsiteY5" fmla="*/ 2203202 h 4190232"/>
              <a:gd name="connsiteX6" fmla="*/ 3972253 w 4144328"/>
              <a:gd name="connsiteY6" fmla="*/ 3971925 h 4190232"/>
              <a:gd name="connsiteX7" fmla="*/ 3486479 w 4144328"/>
              <a:gd name="connsiteY7" fmla="*/ 3930650 h 4190232"/>
              <a:gd name="connsiteX8" fmla="*/ 3455671 w 4144328"/>
              <a:gd name="connsiteY8" fmla="*/ 4184743 h 4190232"/>
              <a:gd name="connsiteX9" fmla="*/ 2416503 w 4144328"/>
              <a:gd name="connsiteY9" fmla="*/ 4184650 h 4190232"/>
              <a:gd name="connsiteX10" fmla="*/ 1618774 w 4144328"/>
              <a:gd name="connsiteY10" fmla="*/ 4111718 h 4190232"/>
              <a:gd name="connsiteX11" fmla="*/ 0 w 4144328"/>
              <a:gd name="connsiteY11" fmla="*/ 2107000 h 4190232"/>
              <a:gd name="connsiteX0" fmla="*/ 0 w 4144328"/>
              <a:gd name="connsiteY0" fmla="*/ 2107000 h 4191508"/>
              <a:gd name="connsiteX1" fmla="*/ 219847 w 4144328"/>
              <a:gd name="connsiteY1" fmla="*/ 320245 h 4191508"/>
              <a:gd name="connsiteX2" fmla="*/ 702004 w 4144328"/>
              <a:gd name="connsiteY2" fmla="*/ 361949 h 4191508"/>
              <a:gd name="connsiteX3" fmla="*/ 762329 w 4144328"/>
              <a:gd name="connsiteY3" fmla="*/ 0 h 4191508"/>
              <a:gd name="connsiteX4" fmla="*/ 2527936 w 4144328"/>
              <a:gd name="connsiteY4" fmla="*/ 203769 h 4191508"/>
              <a:gd name="connsiteX5" fmla="*/ 4144328 w 4144328"/>
              <a:gd name="connsiteY5" fmla="*/ 2203202 h 4191508"/>
              <a:gd name="connsiteX6" fmla="*/ 3972253 w 4144328"/>
              <a:gd name="connsiteY6" fmla="*/ 3971925 h 4191508"/>
              <a:gd name="connsiteX7" fmla="*/ 3486479 w 4144328"/>
              <a:gd name="connsiteY7" fmla="*/ 3930650 h 4191508"/>
              <a:gd name="connsiteX8" fmla="*/ 3455671 w 4144328"/>
              <a:gd name="connsiteY8" fmla="*/ 4184743 h 4191508"/>
              <a:gd name="connsiteX9" fmla="*/ 2416503 w 4144328"/>
              <a:gd name="connsiteY9" fmla="*/ 4184650 h 4191508"/>
              <a:gd name="connsiteX10" fmla="*/ 1618774 w 4144328"/>
              <a:gd name="connsiteY10" fmla="*/ 4111718 h 4191508"/>
              <a:gd name="connsiteX11" fmla="*/ 0 w 4144328"/>
              <a:gd name="connsiteY11" fmla="*/ 2107000 h 4191508"/>
              <a:gd name="connsiteX0" fmla="*/ 0 w 4144328"/>
              <a:gd name="connsiteY0" fmla="*/ 2107000 h 4191508"/>
              <a:gd name="connsiteX1" fmla="*/ 219847 w 4144328"/>
              <a:gd name="connsiteY1" fmla="*/ 320245 h 4191508"/>
              <a:gd name="connsiteX2" fmla="*/ 702004 w 4144328"/>
              <a:gd name="connsiteY2" fmla="*/ 361949 h 4191508"/>
              <a:gd name="connsiteX3" fmla="*/ 762329 w 4144328"/>
              <a:gd name="connsiteY3" fmla="*/ 0 h 4191508"/>
              <a:gd name="connsiteX4" fmla="*/ 2527936 w 4144328"/>
              <a:gd name="connsiteY4" fmla="*/ 203769 h 4191508"/>
              <a:gd name="connsiteX5" fmla="*/ 4144328 w 4144328"/>
              <a:gd name="connsiteY5" fmla="*/ 2203202 h 4191508"/>
              <a:gd name="connsiteX6" fmla="*/ 3972253 w 4144328"/>
              <a:gd name="connsiteY6" fmla="*/ 3971925 h 4191508"/>
              <a:gd name="connsiteX7" fmla="*/ 3486479 w 4144328"/>
              <a:gd name="connsiteY7" fmla="*/ 3930650 h 4191508"/>
              <a:gd name="connsiteX8" fmla="*/ 3455671 w 4144328"/>
              <a:gd name="connsiteY8" fmla="*/ 4184743 h 4191508"/>
              <a:gd name="connsiteX9" fmla="*/ 2416503 w 4144328"/>
              <a:gd name="connsiteY9" fmla="*/ 4184650 h 4191508"/>
              <a:gd name="connsiteX10" fmla="*/ 1618774 w 4144328"/>
              <a:gd name="connsiteY10" fmla="*/ 4111718 h 4191508"/>
              <a:gd name="connsiteX11" fmla="*/ 0 w 4144328"/>
              <a:gd name="connsiteY11" fmla="*/ 2107000 h 4191508"/>
              <a:gd name="connsiteX0" fmla="*/ 0 w 4144328"/>
              <a:gd name="connsiteY0" fmla="*/ 2107000 h 4191508"/>
              <a:gd name="connsiteX1" fmla="*/ 219847 w 4144328"/>
              <a:gd name="connsiteY1" fmla="*/ 320245 h 4191508"/>
              <a:gd name="connsiteX2" fmla="*/ 702004 w 4144328"/>
              <a:gd name="connsiteY2" fmla="*/ 361949 h 4191508"/>
              <a:gd name="connsiteX3" fmla="*/ 762329 w 4144328"/>
              <a:gd name="connsiteY3" fmla="*/ 0 h 4191508"/>
              <a:gd name="connsiteX4" fmla="*/ 2527936 w 4144328"/>
              <a:gd name="connsiteY4" fmla="*/ 203769 h 4191508"/>
              <a:gd name="connsiteX5" fmla="*/ 4144328 w 4144328"/>
              <a:gd name="connsiteY5" fmla="*/ 2203202 h 4191508"/>
              <a:gd name="connsiteX6" fmla="*/ 3972253 w 4144328"/>
              <a:gd name="connsiteY6" fmla="*/ 3971925 h 4191508"/>
              <a:gd name="connsiteX7" fmla="*/ 3486479 w 4144328"/>
              <a:gd name="connsiteY7" fmla="*/ 3930650 h 4191508"/>
              <a:gd name="connsiteX8" fmla="*/ 3455671 w 4144328"/>
              <a:gd name="connsiteY8" fmla="*/ 4184743 h 4191508"/>
              <a:gd name="connsiteX9" fmla="*/ 2416503 w 4144328"/>
              <a:gd name="connsiteY9" fmla="*/ 4184650 h 4191508"/>
              <a:gd name="connsiteX10" fmla="*/ 1618774 w 4144328"/>
              <a:gd name="connsiteY10" fmla="*/ 4111718 h 4191508"/>
              <a:gd name="connsiteX11" fmla="*/ 0 w 4144328"/>
              <a:gd name="connsiteY11" fmla="*/ 2107000 h 4191508"/>
              <a:gd name="connsiteX0" fmla="*/ 0 w 4144328"/>
              <a:gd name="connsiteY0" fmla="*/ 2107000 h 4191508"/>
              <a:gd name="connsiteX1" fmla="*/ 219847 w 4144328"/>
              <a:gd name="connsiteY1" fmla="*/ 320245 h 4191508"/>
              <a:gd name="connsiteX2" fmla="*/ 702004 w 4144328"/>
              <a:gd name="connsiteY2" fmla="*/ 361949 h 4191508"/>
              <a:gd name="connsiteX3" fmla="*/ 762329 w 4144328"/>
              <a:gd name="connsiteY3" fmla="*/ 0 h 4191508"/>
              <a:gd name="connsiteX4" fmla="*/ 2527936 w 4144328"/>
              <a:gd name="connsiteY4" fmla="*/ 203769 h 4191508"/>
              <a:gd name="connsiteX5" fmla="*/ 4144328 w 4144328"/>
              <a:gd name="connsiteY5" fmla="*/ 2203202 h 4191508"/>
              <a:gd name="connsiteX6" fmla="*/ 3972253 w 4144328"/>
              <a:gd name="connsiteY6" fmla="*/ 3971925 h 4191508"/>
              <a:gd name="connsiteX7" fmla="*/ 3486479 w 4144328"/>
              <a:gd name="connsiteY7" fmla="*/ 3930650 h 4191508"/>
              <a:gd name="connsiteX8" fmla="*/ 3455671 w 4144328"/>
              <a:gd name="connsiteY8" fmla="*/ 4184743 h 4191508"/>
              <a:gd name="connsiteX9" fmla="*/ 2416503 w 4144328"/>
              <a:gd name="connsiteY9" fmla="*/ 4184650 h 4191508"/>
              <a:gd name="connsiteX10" fmla="*/ 1618774 w 4144328"/>
              <a:gd name="connsiteY10" fmla="*/ 4111718 h 4191508"/>
              <a:gd name="connsiteX11" fmla="*/ 0 w 4144328"/>
              <a:gd name="connsiteY11" fmla="*/ 2107000 h 4191508"/>
              <a:gd name="connsiteX0" fmla="*/ 0 w 4144328"/>
              <a:gd name="connsiteY0" fmla="*/ 2107000 h 4191508"/>
              <a:gd name="connsiteX1" fmla="*/ 219847 w 4144328"/>
              <a:gd name="connsiteY1" fmla="*/ 320245 h 4191508"/>
              <a:gd name="connsiteX2" fmla="*/ 702004 w 4144328"/>
              <a:gd name="connsiteY2" fmla="*/ 361949 h 4191508"/>
              <a:gd name="connsiteX3" fmla="*/ 762329 w 4144328"/>
              <a:gd name="connsiteY3" fmla="*/ 0 h 4191508"/>
              <a:gd name="connsiteX4" fmla="*/ 2527936 w 4144328"/>
              <a:gd name="connsiteY4" fmla="*/ 203769 h 4191508"/>
              <a:gd name="connsiteX5" fmla="*/ 4144328 w 4144328"/>
              <a:gd name="connsiteY5" fmla="*/ 2203202 h 4191508"/>
              <a:gd name="connsiteX6" fmla="*/ 3972253 w 4144328"/>
              <a:gd name="connsiteY6" fmla="*/ 3971925 h 4191508"/>
              <a:gd name="connsiteX7" fmla="*/ 3486479 w 4144328"/>
              <a:gd name="connsiteY7" fmla="*/ 3930650 h 4191508"/>
              <a:gd name="connsiteX8" fmla="*/ 3455671 w 4144328"/>
              <a:gd name="connsiteY8" fmla="*/ 4184743 h 4191508"/>
              <a:gd name="connsiteX9" fmla="*/ 2416503 w 4144328"/>
              <a:gd name="connsiteY9" fmla="*/ 4184650 h 4191508"/>
              <a:gd name="connsiteX10" fmla="*/ 1618774 w 4144328"/>
              <a:gd name="connsiteY10" fmla="*/ 4111718 h 4191508"/>
              <a:gd name="connsiteX11" fmla="*/ 0 w 4144328"/>
              <a:gd name="connsiteY11" fmla="*/ 2107000 h 4191508"/>
              <a:gd name="connsiteX0" fmla="*/ 0 w 4144328"/>
              <a:gd name="connsiteY0" fmla="*/ 2107000 h 4191508"/>
              <a:gd name="connsiteX1" fmla="*/ 219847 w 4144328"/>
              <a:gd name="connsiteY1" fmla="*/ 320245 h 4191508"/>
              <a:gd name="connsiteX2" fmla="*/ 702004 w 4144328"/>
              <a:gd name="connsiteY2" fmla="*/ 361949 h 4191508"/>
              <a:gd name="connsiteX3" fmla="*/ 762329 w 4144328"/>
              <a:gd name="connsiteY3" fmla="*/ 0 h 4191508"/>
              <a:gd name="connsiteX4" fmla="*/ 2527936 w 4144328"/>
              <a:gd name="connsiteY4" fmla="*/ 203769 h 4191508"/>
              <a:gd name="connsiteX5" fmla="*/ 4144328 w 4144328"/>
              <a:gd name="connsiteY5" fmla="*/ 2203202 h 4191508"/>
              <a:gd name="connsiteX6" fmla="*/ 3972253 w 4144328"/>
              <a:gd name="connsiteY6" fmla="*/ 3971925 h 4191508"/>
              <a:gd name="connsiteX7" fmla="*/ 3486479 w 4144328"/>
              <a:gd name="connsiteY7" fmla="*/ 3930650 h 4191508"/>
              <a:gd name="connsiteX8" fmla="*/ 3455671 w 4144328"/>
              <a:gd name="connsiteY8" fmla="*/ 4184743 h 4191508"/>
              <a:gd name="connsiteX9" fmla="*/ 2416503 w 4144328"/>
              <a:gd name="connsiteY9" fmla="*/ 4184650 h 4191508"/>
              <a:gd name="connsiteX10" fmla="*/ 1618774 w 4144328"/>
              <a:gd name="connsiteY10" fmla="*/ 4111718 h 4191508"/>
              <a:gd name="connsiteX11" fmla="*/ 0 w 4144328"/>
              <a:gd name="connsiteY11" fmla="*/ 2107000 h 4191508"/>
              <a:gd name="connsiteX0" fmla="*/ 0 w 4144328"/>
              <a:gd name="connsiteY0" fmla="*/ 2107000 h 4191508"/>
              <a:gd name="connsiteX1" fmla="*/ 219847 w 4144328"/>
              <a:gd name="connsiteY1" fmla="*/ 320245 h 4191508"/>
              <a:gd name="connsiteX2" fmla="*/ 702004 w 4144328"/>
              <a:gd name="connsiteY2" fmla="*/ 361949 h 4191508"/>
              <a:gd name="connsiteX3" fmla="*/ 762329 w 4144328"/>
              <a:gd name="connsiteY3" fmla="*/ 0 h 4191508"/>
              <a:gd name="connsiteX4" fmla="*/ 2527936 w 4144328"/>
              <a:gd name="connsiteY4" fmla="*/ 203769 h 4191508"/>
              <a:gd name="connsiteX5" fmla="*/ 4144328 w 4144328"/>
              <a:gd name="connsiteY5" fmla="*/ 2203202 h 4191508"/>
              <a:gd name="connsiteX6" fmla="*/ 3972253 w 4144328"/>
              <a:gd name="connsiteY6" fmla="*/ 3971925 h 4191508"/>
              <a:gd name="connsiteX7" fmla="*/ 3486479 w 4144328"/>
              <a:gd name="connsiteY7" fmla="*/ 3930650 h 4191508"/>
              <a:gd name="connsiteX8" fmla="*/ 3455671 w 4144328"/>
              <a:gd name="connsiteY8" fmla="*/ 4184743 h 4191508"/>
              <a:gd name="connsiteX9" fmla="*/ 2416503 w 4144328"/>
              <a:gd name="connsiteY9" fmla="*/ 4184650 h 4191508"/>
              <a:gd name="connsiteX10" fmla="*/ 1618774 w 4144328"/>
              <a:gd name="connsiteY10" fmla="*/ 4111718 h 4191508"/>
              <a:gd name="connsiteX11" fmla="*/ 0 w 4144328"/>
              <a:gd name="connsiteY11" fmla="*/ 2107000 h 4191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144328" h="4191508">
                <a:moveTo>
                  <a:pt x="0" y="2107000"/>
                </a:moveTo>
                <a:cubicBezTo>
                  <a:pt x="55714" y="1527925"/>
                  <a:pt x="164133" y="899320"/>
                  <a:pt x="219847" y="320245"/>
                </a:cubicBezTo>
                <a:cubicBezTo>
                  <a:pt x="266998" y="320445"/>
                  <a:pt x="427389" y="346966"/>
                  <a:pt x="702004" y="361949"/>
                </a:cubicBezTo>
                <a:cubicBezTo>
                  <a:pt x="728918" y="347204"/>
                  <a:pt x="736349" y="120026"/>
                  <a:pt x="762329" y="0"/>
                </a:cubicBezTo>
                <a:cubicBezTo>
                  <a:pt x="902609" y="624"/>
                  <a:pt x="1842032" y="126023"/>
                  <a:pt x="2527936" y="203769"/>
                </a:cubicBezTo>
                <a:cubicBezTo>
                  <a:pt x="2860706" y="633800"/>
                  <a:pt x="4131364" y="2189444"/>
                  <a:pt x="4144328" y="2203202"/>
                </a:cubicBezTo>
                <a:cubicBezTo>
                  <a:pt x="4091889" y="2561353"/>
                  <a:pt x="4010457" y="3741167"/>
                  <a:pt x="3972253" y="3971925"/>
                </a:cubicBezTo>
                <a:cubicBezTo>
                  <a:pt x="3959449" y="3980433"/>
                  <a:pt x="3523893" y="3920580"/>
                  <a:pt x="3486479" y="3930650"/>
                </a:cubicBezTo>
                <a:cubicBezTo>
                  <a:pt x="3480815" y="4045495"/>
                  <a:pt x="3468505" y="4161444"/>
                  <a:pt x="3455671" y="4184743"/>
                </a:cubicBezTo>
                <a:cubicBezTo>
                  <a:pt x="3271207" y="4185770"/>
                  <a:pt x="2762892" y="4199498"/>
                  <a:pt x="2416503" y="4184650"/>
                </a:cubicBezTo>
                <a:lnTo>
                  <a:pt x="1618774" y="4111718"/>
                </a:lnTo>
                <a:lnTo>
                  <a:pt x="0" y="2107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83463847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5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1305115" y="2223882"/>
            <a:ext cx="2875984" cy="3318659"/>
          </a:xfrm>
          <a:custGeom>
            <a:avLst/>
            <a:gdLst>
              <a:gd name="connsiteX0" fmla="*/ 3 w 2895600"/>
              <a:gd name="connsiteY0" fmla="*/ 1285503 h 3365500"/>
              <a:gd name="connsiteX1" fmla="*/ 1447800 w 2895600"/>
              <a:gd name="connsiteY1" fmla="*/ 0 h 3365500"/>
              <a:gd name="connsiteX2" fmla="*/ 2895597 w 2895600"/>
              <a:gd name="connsiteY2" fmla="*/ 1285503 h 3365500"/>
              <a:gd name="connsiteX3" fmla="*/ 2342588 w 2895600"/>
              <a:gd name="connsiteY3" fmla="*/ 3365491 h 3365500"/>
              <a:gd name="connsiteX4" fmla="*/ 553012 w 2895600"/>
              <a:gd name="connsiteY4" fmla="*/ 3365491 h 3365500"/>
              <a:gd name="connsiteX5" fmla="*/ 3 w 2895600"/>
              <a:gd name="connsiteY5" fmla="*/ 1285503 h 3365500"/>
              <a:gd name="connsiteX0" fmla="*/ 0 w 2870194"/>
              <a:gd name="connsiteY0" fmla="*/ 853703 h 3365491"/>
              <a:gd name="connsiteX1" fmla="*/ 1422397 w 2870194"/>
              <a:gd name="connsiteY1" fmla="*/ 0 h 3365491"/>
              <a:gd name="connsiteX2" fmla="*/ 2870194 w 2870194"/>
              <a:gd name="connsiteY2" fmla="*/ 1285503 h 3365491"/>
              <a:gd name="connsiteX3" fmla="*/ 2317185 w 2870194"/>
              <a:gd name="connsiteY3" fmla="*/ 3365491 h 3365491"/>
              <a:gd name="connsiteX4" fmla="*/ 527609 w 2870194"/>
              <a:gd name="connsiteY4" fmla="*/ 3365491 h 3365491"/>
              <a:gd name="connsiteX5" fmla="*/ 0 w 2870194"/>
              <a:gd name="connsiteY5" fmla="*/ 853703 h 3365491"/>
              <a:gd name="connsiteX0" fmla="*/ 0 w 2908294"/>
              <a:gd name="connsiteY0" fmla="*/ 853703 h 3365491"/>
              <a:gd name="connsiteX1" fmla="*/ 1422397 w 2908294"/>
              <a:gd name="connsiteY1" fmla="*/ 0 h 3365491"/>
              <a:gd name="connsiteX2" fmla="*/ 2908294 w 2908294"/>
              <a:gd name="connsiteY2" fmla="*/ 866403 h 3365491"/>
              <a:gd name="connsiteX3" fmla="*/ 2317185 w 2908294"/>
              <a:gd name="connsiteY3" fmla="*/ 3365491 h 3365491"/>
              <a:gd name="connsiteX4" fmla="*/ 527609 w 2908294"/>
              <a:gd name="connsiteY4" fmla="*/ 3365491 h 3365491"/>
              <a:gd name="connsiteX5" fmla="*/ 0 w 2908294"/>
              <a:gd name="connsiteY5" fmla="*/ 853703 h 3365491"/>
              <a:gd name="connsiteX0" fmla="*/ 0 w 2908294"/>
              <a:gd name="connsiteY0" fmla="*/ 853703 h 3365491"/>
              <a:gd name="connsiteX1" fmla="*/ 1422397 w 2908294"/>
              <a:gd name="connsiteY1" fmla="*/ 0 h 3365491"/>
              <a:gd name="connsiteX2" fmla="*/ 2908294 w 2908294"/>
              <a:gd name="connsiteY2" fmla="*/ 866403 h 3365491"/>
              <a:gd name="connsiteX3" fmla="*/ 2875985 w 2908294"/>
              <a:gd name="connsiteY3" fmla="*/ 2552691 h 3365491"/>
              <a:gd name="connsiteX4" fmla="*/ 527609 w 2908294"/>
              <a:gd name="connsiteY4" fmla="*/ 3365491 h 3365491"/>
              <a:gd name="connsiteX5" fmla="*/ 0 w 2908294"/>
              <a:gd name="connsiteY5" fmla="*/ 853703 h 33654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0 w 2908294"/>
              <a:gd name="connsiteY5" fmla="*/ 853703 h 33400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12697 w 2908294"/>
              <a:gd name="connsiteY5" fmla="*/ 2463801 h 3340091"/>
              <a:gd name="connsiteX6" fmla="*/ 0 w 2908294"/>
              <a:gd name="connsiteY6" fmla="*/ 853703 h 33400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12697 w 2908294"/>
              <a:gd name="connsiteY5" fmla="*/ 2463801 h 3340091"/>
              <a:gd name="connsiteX6" fmla="*/ 0 w 2908294"/>
              <a:gd name="connsiteY6" fmla="*/ 853703 h 3340091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12697 w 2908294"/>
              <a:gd name="connsiteY5" fmla="*/ 2463801 h 3344853"/>
              <a:gd name="connsiteX6" fmla="*/ 0 w 2908294"/>
              <a:gd name="connsiteY6" fmla="*/ 853703 h 3344853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3172 w 2908294"/>
              <a:gd name="connsiteY5" fmla="*/ 2516188 h 3344853"/>
              <a:gd name="connsiteX6" fmla="*/ 0 w 2908294"/>
              <a:gd name="connsiteY6" fmla="*/ 853703 h 3344853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3172 w 2908294"/>
              <a:gd name="connsiteY5" fmla="*/ 2516188 h 3344853"/>
              <a:gd name="connsiteX6" fmla="*/ 0 w 2908294"/>
              <a:gd name="connsiteY6" fmla="*/ 853703 h 3344853"/>
              <a:gd name="connsiteX0" fmla="*/ 0 w 2905912"/>
              <a:gd name="connsiteY0" fmla="*/ 853703 h 3344853"/>
              <a:gd name="connsiteX1" fmla="*/ 1420015 w 2905912"/>
              <a:gd name="connsiteY1" fmla="*/ 0 h 3344853"/>
              <a:gd name="connsiteX2" fmla="*/ 2905912 w 2905912"/>
              <a:gd name="connsiteY2" fmla="*/ 866403 h 3344853"/>
              <a:gd name="connsiteX3" fmla="*/ 2873603 w 2905912"/>
              <a:gd name="connsiteY3" fmla="*/ 2552691 h 3344853"/>
              <a:gd name="connsiteX4" fmla="*/ 1430896 w 2905912"/>
              <a:gd name="connsiteY4" fmla="*/ 3344853 h 3344853"/>
              <a:gd name="connsiteX5" fmla="*/ 790 w 2905912"/>
              <a:gd name="connsiteY5" fmla="*/ 2516188 h 3344853"/>
              <a:gd name="connsiteX6" fmla="*/ 0 w 2905912"/>
              <a:gd name="connsiteY6" fmla="*/ 853703 h 3344853"/>
              <a:gd name="connsiteX0" fmla="*/ 0 w 2905912"/>
              <a:gd name="connsiteY0" fmla="*/ 853703 h 3344853"/>
              <a:gd name="connsiteX1" fmla="*/ 1420015 w 2905912"/>
              <a:gd name="connsiteY1" fmla="*/ 0 h 3344853"/>
              <a:gd name="connsiteX2" fmla="*/ 2905912 w 2905912"/>
              <a:gd name="connsiteY2" fmla="*/ 866403 h 3344853"/>
              <a:gd name="connsiteX3" fmla="*/ 2873603 w 2905912"/>
              <a:gd name="connsiteY3" fmla="*/ 2552691 h 3344853"/>
              <a:gd name="connsiteX4" fmla="*/ 1430896 w 2905912"/>
              <a:gd name="connsiteY4" fmla="*/ 3344853 h 3344853"/>
              <a:gd name="connsiteX5" fmla="*/ 790 w 2905912"/>
              <a:gd name="connsiteY5" fmla="*/ 2516188 h 3344853"/>
              <a:gd name="connsiteX6" fmla="*/ 0 w 2905912"/>
              <a:gd name="connsiteY6" fmla="*/ 853703 h 3344853"/>
              <a:gd name="connsiteX0" fmla="*/ 0 w 2905912"/>
              <a:gd name="connsiteY0" fmla="*/ 827509 h 3318659"/>
              <a:gd name="connsiteX1" fmla="*/ 1439065 w 2905912"/>
              <a:gd name="connsiteY1" fmla="*/ 0 h 3318659"/>
              <a:gd name="connsiteX2" fmla="*/ 2905912 w 2905912"/>
              <a:gd name="connsiteY2" fmla="*/ 840209 h 3318659"/>
              <a:gd name="connsiteX3" fmla="*/ 2873603 w 2905912"/>
              <a:gd name="connsiteY3" fmla="*/ 2526497 h 3318659"/>
              <a:gd name="connsiteX4" fmla="*/ 1430896 w 2905912"/>
              <a:gd name="connsiteY4" fmla="*/ 3318659 h 3318659"/>
              <a:gd name="connsiteX5" fmla="*/ 790 w 2905912"/>
              <a:gd name="connsiteY5" fmla="*/ 2489994 h 3318659"/>
              <a:gd name="connsiteX6" fmla="*/ 0 w 2905912"/>
              <a:gd name="connsiteY6" fmla="*/ 827509 h 3318659"/>
              <a:gd name="connsiteX0" fmla="*/ 0 w 2874956"/>
              <a:gd name="connsiteY0" fmla="*/ 827509 h 3318659"/>
              <a:gd name="connsiteX1" fmla="*/ 1439065 w 2874956"/>
              <a:gd name="connsiteY1" fmla="*/ 0 h 3318659"/>
              <a:gd name="connsiteX2" fmla="*/ 2874956 w 2874956"/>
              <a:gd name="connsiteY2" fmla="*/ 830684 h 3318659"/>
              <a:gd name="connsiteX3" fmla="*/ 2873603 w 2874956"/>
              <a:gd name="connsiteY3" fmla="*/ 2526497 h 3318659"/>
              <a:gd name="connsiteX4" fmla="*/ 1430896 w 2874956"/>
              <a:gd name="connsiteY4" fmla="*/ 3318659 h 3318659"/>
              <a:gd name="connsiteX5" fmla="*/ 790 w 2874956"/>
              <a:gd name="connsiteY5" fmla="*/ 2489994 h 3318659"/>
              <a:gd name="connsiteX6" fmla="*/ 0 w 2874956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75984" h="3318659">
                <a:moveTo>
                  <a:pt x="0" y="827509"/>
                </a:moveTo>
                <a:cubicBezTo>
                  <a:pt x="475719" y="550085"/>
                  <a:pt x="965727" y="284568"/>
                  <a:pt x="1439065" y="0"/>
                </a:cubicBezTo>
                <a:lnTo>
                  <a:pt x="2874956" y="830684"/>
                </a:lnTo>
                <a:cubicBezTo>
                  <a:pt x="2875299" y="1383255"/>
                  <a:pt x="2875641" y="1935826"/>
                  <a:pt x="2875984" y="2488397"/>
                </a:cubicBezTo>
                <a:lnTo>
                  <a:pt x="1430896" y="3318659"/>
                </a:lnTo>
                <a:cubicBezTo>
                  <a:pt x="1029072" y="3065192"/>
                  <a:pt x="178778" y="2598206"/>
                  <a:pt x="790" y="2489994"/>
                </a:cubicBezTo>
                <a:cubicBezTo>
                  <a:pt x="-267" y="1935832"/>
                  <a:pt x="1057" y="1381671"/>
                  <a:pt x="0" y="82750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88434437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13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293242" y="1620975"/>
            <a:ext cx="3978000" cy="3978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971042" y="1298775"/>
            <a:ext cx="4622400" cy="4622400"/>
          </a:xfrm>
          <a:prstGeom prst="diamond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81173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A8472-F9B7-44C8-9C3B-377785E9A7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B1E46-FE0A-4E05-8F95-9689BC346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2505187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927100" y="914400"/>
            <a:ext cx="3219450" cy="319881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755620" y="2742227"/>
            <a:ext cx="3219450" cy="319881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2782888" y="2735263"/>
            <a:ext cx="1363662" cy="1377950"/>
          </a:xfrm>
          <a:solidFill>
            <a:schemeClr val="bg1">
              <a:lumMod val="95000"/>
            </a:schemeClr>
          </a:solidFill>
          <a:ln w="12700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52930932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7558691" y="2408589"/>
            <a:ext cx="2156308" cy="213477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6106439" y="947783"/>
            <a:ext cx="5060812" cy="5051817"/>
          </a:xfrm>
          <a:custGeom>
            <a:avLst/>
            <a:gdLst>
              <a:gd name="connsiteX0" fmla="*/ 0 w 4849813"/>
              <a:gd name="connsiteY0" fmla="*/ 0 h 901700"/>
              <a:gd name="connsiteX1" fmla="*/ 4849813 w 4849813"/>
              <a:gd name="connsiteY1" fmla="*/ 0 h 901700"/>
              <a:gd name="connsiteX2" fmla="*/ 4849813 w 4849813"/>
              <a:gd name="connsiteY2" fmla="*/ 901700 h 901700"/>
              <a:gd name="connsiteX3" fmla="*/ 0 w 4849813"/>
              <a:gd name="connsiteY3" fmla="*/ 901700 h 901700"/>
              <a:gd name="connsiteX4" fmla="*/ 0 w 4849813"/>
              <a:gd name="connsiteY4" fmla="*/ 0 h 901700"/>
              <a:gd name="connsiteX0" fmla="*/ 0 w 4849813"/>
              <a:gd name="connsiteY0" fmla="*/ 0 h 901700"/>
              <a:gd name="connsiteX1" fmla="*/ 4849813 w 4849813"/>
              <a:gd name="connsiteY1" fmla="*/ 0 h 901700"/>
              <a:gd name="connsiteX2" fmla="*/ 4849813 w 4849813"/>
              <a:gd name="connsiteY2" fmla="*/ 901700 h 901700"/>
              <a:gd name="connsiteX3" fmla="*/ 0 w 4849813"/>
              <a:gd name="connsiteY3" fmla="*/ 437874 h 901700"/>
              <a:gd name="connsiteX4" fmla="*/ 0 w 4849813"/>
              <a:gd name="connsiteY4" fmla="*/ 0 h 901700"/>
              <a:gd name="connsiteX0" fmla="*/ 0 w 4849813"/>
              <a:gd name="connsiteY0" fmla="*/ 1086679 h 1988379"/>
              <a:gd name="connsiteX1" fmla="*/ 2742717 w 4849813"/>
              <a:gd name="connsiteY1" fmla="*/ 0 h 1988379"/>
              <a:gd name="connsiteX2" fmla="*/ 4849813 w 4849813"/>
              <a:gd name="connsiteY2" fmla="*/ 1988379 h 1988379"/>
              <a:gd name="connsiteX3" fmla="*/ 0 w 4849813"/>
              <a:gd name="connsiteY3" fmla="*/ 1524553 h 1988379"/>
              <a:gd name="connsiteX4" fmla="*/ 0 w 4849813"/>
              <a:gd name="connsiteY4" fmla="*/ 1086679 h 1988379"/>
              <a:gd name="connsiteX0" fmla="*/ 0 w 4849813"/>
              <a:gd name="connsiteY0" fmla="*/ 1086679 h 1988379"/>
              <a:gd name="connsiteX1" fmla="*/ 2742717 w 4849813"/>
              <a:gd name="connsiteY1" fmla="*/ 0 h 1988379"/>
              <a:gd name="connsiteX2" fmla="*/ 4849813 w 4849813"/>
              <a:gd name="connsiteY2" fmla="*/ 1988379 h 1988379"/>
              <a:gd name="connsiteX3" fmla="*/ 2690329 w 4849813"/>
              <a:gd name="connsiteY3" fmla="*/ 317846 h 1988379"/>
              <a:gd name="connsiteX4" fmla="*/ 0 w 4849813"/>
              <a:gd name="connsiteY4" fmla="*/ 1524553 h 1988379"/>
              <a:gd name="connsiteX5" fmla="*/ 0 w 4849813"/>
              <a:gd name="connsiteY5" fmla="*/ 1086679 h 1988379"/>
              <a:gd name="connsiteX0" fmla="*/ 0 w 3869152"/>
              <a:gd name="connsiteY0" fmla="*/ 1086679 h 2783510"/>
              <a:gd name="connsiteX1" fmla="*/ 2742717 w 3869152"/>
              <a:gd name="connsiteY1" fmla="*/ 0 h 2783510"/>
              <a:gd name="connsiteX2" fmla="*/ 3869152 w 3869152"/>
              <a:gd name="connsiteY2" fmla="*/ 2783510 h 2783510"/>
              <a:gd name="connsiteX3" fmla="*/ 2690329 w 3869152"/>
              <a:gd name="connsiteY3" fmla="*/ 317846 h 2783510"/>
              <a:gd name="connsiteX4" fmla="*/ 0 w 3869152"/>
              <a:gd name="connsiteY4" fmla="*/ 1524553 h 2783510"/>
              <a:gd name="connsiteX5" fmla="*/ 0 w 3869152"/>
              <a:gd name="connsiteY5" fmla="*/ 1086679 h 2783510"/>
              <a:gd name="connsiteX0" fmla="*/ 0 w 3869152"/>
              <a:gd name="connsiteY0" fmla="*/ 1086679 h 2783783"/>
              <a:gd name="connsiteX1" fmla="*/ 2742717 w 3869152"/>
              <a:gd name="connsiteY1" fmla="*/ 0 h 2783783"/>
              <a:gd name="connsiteX2" fmla="*/ 3869152 w 3869152"/>
              <a:gd name="connsiteY2" fmla="*/ 2783510 h 2783783"/>
              <a:gd name="connsiteX3" fmla="*/ 2690329 w 3869152"/>
              <a:gd name="connsiteY3" fmla="*/ 317846 h 2783783"/>
              <a:gd name="connsiteX4" fmla="*/ 0 w 3869152"/>
              <a:gd name="connsiteY4" fmla="*/ 1524553 h 2783783"/>
              <a:gd name="connsiteX5" fmla="*/ 0 w 3869152"/>
              <a:gd name="connsiteY5" fmla="*/ 1086679 h 2783783"/>
              <a:gd name="connsiteX0" fmla="*/ 0 w 4426732"/>
              <a:gd name="connsiteY0" fmla="*/ 1086679 h 2973844"/>
              <a:gd name="connsiteX1" fmla="*/ 2742717 w 4426732"/>
              <a:gd name="connsiteY1" fmla="*/ 0 h 2973844"/>
              <a:gd name="connsiteX2" fmla="*/ 4386608 w 4426732"/>
              <a:gd name="connsiteY2" fmla="*/ 2477950 h 2973844"/>
              <a:gd name="connsiteX3" fmla="*/ 3869152 w 4426732"/>
              <a:gd name="connsiteY3" fmla="*/ 2783510 h 2973844"/>
              <a:gd name="connsiteX4" fmla="*/ 2690329 w 4426732"/>
              <a:gd name="connsiteY4" fmla="*/ 317846 h 2973844"/>
              <a:gd name="connsiteX5" fmla="*/ 0 w 4426732"/>
              <a:gd name="connsiteY5" fmla="*/ 1524553 h 2973844"/>
              <a:gd name="connsiteX6" fmla="*/ 0 w 4426732"/>
              <a:gd name="connsiteY6" fmla="*/ 1086679 h 2973844"/>
              <a:gd name="connsiteX0" fmla="*/ 0 w 4426732"/>
              <a:gd name="connsiteY0" fmla="*/ 1086679 h 2973844"/>
              <a:gd name="connsiteX1" fmla="*/ 2742717 w 4426732"/>
              <a:gd name="connsiteY1" fmla="*/ 0 h 2973844"/>
              <a:gd name="connsiteX2" fmla="*/ 4386608 w 4426732"/>
              <a:gd name="connsiteY2" fmla="*/ 2477950 h 2973844"/>
              <a:gd name="connsiteX3" fmla="*/ 3869152 w 4426732"/>
              <a:gd name="connsiteY3" fmla="*/ 2783510 h 2973844"/>
              <a:gd name="connsiteX4" fmla="*/ 2690329 w 4426732"/>
              <a:gd name="connsiteY4" fmla="*/ 317846 h 2973844"/>
              <a:gd name="connsiteX5" fmla="*/ 0 w 4426732"/>
              <a:gd name="connsiteY5" fmla="*/ 1524553 h 2973844"/>
              <a:gd name="connsiteX6" fmla="*/ 0 w 4426732"/>
              <a:gd name="connsiteY6" fmla="*/ 1086679 h 2973844"/>
              <a:gd name="connsiteX0" fmla="*/ 0 w 4426732"/>
              <a:gd name="connsiteY0" fmla="*/ 1086679 h 2973844"/>
              <a:gd name="connsiteX1" fmla="*/ 2742717 w 4426732"/>
              <a:gd name="connsiteY1" fmla="*/ 0 h 2973844"/>
              <a:gd name="connsiteX2" fmla="*/ 4386608 w 4426732"/>
              <a:gd name="connsiteY2" fmla="*/ 2477950 h 2973844"/>
              <a:gd name="connsiteX3" fmla="*/ 3869152 w 4426732"/>
              <a:gd name="connsiteY3" fmla="*/ 2783510 h 2973844"/>
              <a:gd name="connsiteX4" fmla="*/ 2690329 w 4426732"/>
              <a:gd name="connsiteY4" fmla="*/ 317846 h 2973844"/>
              <a:gd name="connsiteX5" fmla="*/ 0 w 4426732"/>
              <a:gd name="connsiteY5" fmla="*/ 1524553 h 2973844"/>
              <a:gd name="connsiteX6" fmla="*/ 0 w 4426732"/>
              <a:gd name="connsiteY6" fmla="*/ 1086679 h 2973844"/>
              <a:gd name="connsiteX0" fmla="*/ 0 w 4397492"/>
              <a:gd name="connsiteY0" fmla="*/ 1086679 h 4467239"/>
              <a:gd name="connsiteX1" fmla="*/ 2742717 w 4397492"/>
              <a:gd name="connsiteY1" fmla="*/ 0 h 4467239"/>
              <a:gd name="connsiteX2" fmla="*/ 4386608 w 4397492"/>
              <a:gd name="connsiteY2" fmla="*/ 2477950 h 4467239"/>
              <a:gd name="connsiteX3" fmla="*/ 1431373 w 4397492"/>
              <a:gd name="connsiteY3" fmla="*/ 4465775 h 4467239"/>
              <a:gd name="connsiteX4" fmla="*/ 3869152 w 4397492"/>
              <a:gd name="connsiteY4" fmla="*/ 2783510 h 4467239"/>
              <a:gd name="connsiteX5" fmla="*/ 2690329 w 4397492"/>
              <a:gd name="connsiteY5" fmla="*/ 317846 h 4467239"/>
              <a:gd name="connsiteX6" fmla="*/ 0 w 4397492"/>
              <a:gd name="connsiteY6" fmla="*/ 1524553 h 4467239"/>
              <a:gd name="connsiteX7" fmla="*/ 0 w 4397492"/>
              <a:gd name="connsiteY7" fmla="*/ 1086679 h 4467239"/>
              <a:gd name="connsiteX0" fmla="*/ 0 w 4397492"/>
              <a:gd name="connsiteY0" fmla="*/ 1086679 h 4467038"/>
              <a:gd name="connsiteX1" fmla="*/ 2742717 w 4397492"/>
              <a:gd name="connsiteY1" fmla="*/ 0 h 4467038"/>
              <a:gd name="connsiteX2" fmla="*/ 4386608 w 4397492"/>
              <a:gd name="connsiteY2" fmla="*/ 2477950 h 4467038"/>
              <a:gd name="connsiteX3" fmla="*/ 1431373 w 4397492"/>
              <a:gd name="connsiteY3" fmla="*/ 4465775 h 4467038"/>
              <a:gd name="connsiteX4" fmla="*/ 3617361 w 4397492"/>
              <a:gd name="connsiteY4" fmla="*/ 2571476 h 4467038"/>
              <a:gd name="connsiteX5" fmla="*/ 2690329 w 4397492"/>
              <a:gd name="connsiteY5" fmla="*/ 317846 h 4467038"/>
              <a:gd name="connsiteX6" fmla="*/ 0 w 4397492"/>
              <a:gd name="connsiteY6" fmla="*/ 1524553 h 4467038"/>
              <a:gd name="connsiteX7" fmla="*/ 0 w 4397492"/>
              <a:gd name="connsiteY7" fmla="*/ 1086679 h 4467038"/>
              <a:gd name="connsiteX0" fmla="*/ 0 w 4107023"/>
              <a:gd name="connsiteY0" fmla="*/ 1086679 h 4467038"/>
              <a:gd name="connsiteX1" fmla="*/ 2742717 w 4107023"/>
              <a:gd name="connsiteY1" fmla="*/ 0 h 4467038"/>
              <a:gd name="connsiteX2" fmla="*/ 4095060 w 4107023"/>
              <a:gd name="connsiteY2" fmla="*/ 2769498 h 4467038"/>
              <a:gd name="connsiteX3" fmla="*/ 1431373 w 4107023"/>
              <a:gd name="connsiteY3" fmla="*/ 4465775 h 4467038"/>
              <a:gd name="connsiteX4" fmla="*/ 3617361 w 4107023"/>
              <a:gd name="connsiteY4" fmla="*/ 2571476 h 4467038"/>
              <a:gd name="connsiteX5" fmla="*/ 2690329 w 4107023"/>
              <a:gd name="connsiteY5" fmla="*/ 317846 h 4467038"/>
              <a:gd name="connsiteX6" fmla="*/ 0 w 4107023"/>
              <a:gd name="connsiteY6" fmla="*/ 1524553 h 4467038"/>
              <a:gd name="connsiteX7" fmla="*/ 0 w 4107023"/>
              <a:gd name="connsiteY7" fmla="*/ 1086679 h 4467038"/>
              <a:gd name="connsiteX0" fmla="*/ 0 w 4095639"/>
              <a:gd name="connsiteY0" fmla="*/ 1086679 h 4730955"/>
              <a:gd name="connsiteX1" fmla="*/ 2742717 w 4095639"/>
              <a:gd name="connsiteY1" fmla="*/ 0 h 4730955"/>
              <a:gd name="connsiteX2" fmla="*/ 4095060 w 4095639"/>
              <a:gd name="connsiteY2" fmla="*/ 2769498 h 4730955"/>
              <a:gd name="connsiteX3" fmla="*/ 1815687 w 4095639"/>
              <a:gd name="connsiteY3" fmla="*/ 4585044 h 4730955"/>
              <a:gd name="connsiteX4" fmla="*/ 1431373 w 4095639"/>
              <a:gd name="connsiteY4" fmla="*/ 4465775 h 4730955"/>
              <a:gd name="connsiteX5" fmla="*/ 3617361 w 4095639"/>
              <a:gd name="connsiteY5" fmla="*/ 2571476 h 4730955"/>
              <a:gd name="connsiteX6" fmla="*/ 2690329 w 4095639"/>
              <a:gd name="connsiteY6" fmla="*/ 317846 h 4730955"/>
              <a:gd name="connsiteX7" fmla="*/ 0 w 4095639"/>
              <a:gd name="connsiteY7" fmla="*/ 1524553 h 4730955"/>
              <a:gd name="connsiteX8" fmla="*/ 0 w 4095639"/>
              <a:gd name="connsiteY8" fmla="*/ 1086679 h 4730955"/>
              <a:gd name="connsiteX0" fmla="*/ 359693 w 4455332"/>
              <a:gd name="connsiteY0" fmla="*/ 1086679 h 4608625"/>
              <a:gd name="connsiteX1" fmla="*/ 3102410 w 4455332"/>
              <a:gd name="connsiteY1" fmla="*/ 0 h 4608625"/>
              <a:gd name="connsiteX2" fmla="*/ 4454753 w 4455332"/>
              <a:gd name="connsiteY2" fmla="*/ 2769498 h 4608625"/>
              <a:gd name="connsiteX3" fmla="*/ 2175380 w 4455332"/>
              <a:gd name="connsiteY3" fmla="*/ 4585044 h 4608625"/>
              <a:gd name="connsiteX4" fmla="*/ 2023 w 4455332"/>
              <a:gd name="connsiteY4" fmla="*/ 2080383 h 4608625"/>
              <a:gd name="connsiteX5" fmla="*/ 1791066 w 4455332"/>
              <a:gd name="connsiteY5" fmla="*/ 4465775 h 4608625"/>
              <a:gd name="connsiteX6" fmla="*/ 3977054 w 4455332"/>
              <a:gd name="connsiteY6" fmla="*/ 2571476 h 4608625"/>
              <a:gd name="connsiteX7" fmla="*/ 3050022 w 4455332"/>
              <a:gd name="connsiteY7" fmla="*/ 317846 h 4608625"/>
              <a:gd name="connsiteX8" fmla="*/ 359693 w 4455332"/>
              <a:gd name="connsiteY8" fmla="*/ 1524553 h 4608625"/>
              <a:gd name="connsiteX9" fmla="*/ 359693 w 4455332"/>
              <a:gd name="connsiteY9" fmla="*/ 1086679 h 4608625"/>
              <a:gd name="connsiteX0" fmla="*/ 359152 w 4454791"/>
              <a:gd name="connsiteY0" fmla="*/ 1086679 h 4608625"/>
              <a:gd name="connsiteX1" fmla="*/ 3101869 w 4454791"/>
              <a:gd name="connsiteY1" fmla="*/ 0 h 4608625"/>
              <a:gd name="connsiteX2" fmla="*/ 4454212 w 4454791"/>
              <a:gd name="connsiteY2" fmla="*/ 2769498 h 4608625"/>
              <a:gd name="connsiteX3" fmla="*/ 2174839 w 4454791"/>
              <a:gd name="connsiteY3" fmla="*/ 4585044 h 4608625"/>
              <a:gd name="connsiteX4" fmla="*/ 1482 w 4454791"/>
              <a:gd name="connsiteY4" fmla="*/ 2080383 h 4608625"/>
              <a:gd name="connsiteX5" fmla="*/ 2347116 w 4454791"/>
              <a:gd name="connsiteY5" fmla="*/ 4068210 h 4608625"/>
              <a:gd name="connsiteX6" fmla="*/ 3976513 w 4454791"/>
              <a:gd name="connsiteY6" fmla="*/ 2571476 h 4608625"/>
              <a:gd name="connsiteX7" fmla="*/ 3049481 w 4454791"/>
              <a:gd name="connsiteY7" fmla="*/ 317846 h 4608625"/>
              <a:gd name="connsiteX8" fmla="*/ 359152 w 4454791"/>
              <a:gd name="connsiteY8" fmla="*/ 1524553 h 4608625"/>
              <a:gd name="connsiteX9" fmla="*/ 359152 w 4454791"/>
              <a:gd name="connsiteY9" fmla="*/ 1086679 h 4608625"/>
              <a:gd name="connsiteX0" fmla="*/ 776748 w 4872387"/>
              <a:gd name="connsiteY0" fmla="*/ 1086679 h 4585044"/>
              <a:gd name="connsiteX1" fmla="*/ 3519465 w 4872387"/>
              <a:gd name="connsiteY1" fmla="*/ 0 h 4585044"/>
              <a:gd name="connsiteX2" fmla="*/ 4871808 w 4872387"/>
              <a:gd name="connsiteY2" fmla="*/ 2769498 h 4585044"/>
              <a:gd name="connsiteX3" fmla="*/ 2592435 w 4872387"/>
              <a:gd name="connsiteY3" fmla="*/ 4585044 h 4585044"/>
              <a:gd name="connsiteX4" fmla="*/ 180539 w 4872387"/>
              <a:gd name="connsiteY4" fmla="*/ 2424940 h 4585044"/>
              <a:gd name="connsiteX5" fmla="*/ 419078 w 4872387"/>
              <a:gd name="connsiteY5" fmla="*/ 2080383 h 4585044"/>
              <a:gd name="connsiteX6" fmla="*/ 2764712 w 4872387"/>
              <a:gd name="connsiteY6" fmla="*/ 4068210 h 4585044"/>
              <a:gd name="connsiteX7" fmla="*/ 4394109 w 4872387"/>
              <a:gd name="connsiteY7" fmla="*/ 2571476 h 4585044"/>
              <a:gd name="connsiteX8" fmla="*/ 3467077 w 4872387"/>
              <a:gd name="connsiteY8" fmla="*/ 317846 h 4585044"/>
              <a:gd name="connsiteX9" fmla="*/ 776748 w 4872387"/>
              <a:gd name="connsiteY9" fmla="*/ 1524553 h 4585044"/>
              <a:gd name="connsiteX10" fmla="*/ 776748 w 4872387"/>
              <a:gd name="connsiteY10" fmla="*/ 1086679 h 4585044"/>
              <a:gd name="connsiteX0" fmla="*/ 689903 w 4785542"/>
              <a:gd name="connsiteY0" fmla="*/ 1086679 h 4585044"/>
              <a:gd name="connsiteX1" fmla="*/ 3432620 w 4785542"/>
              <a:gd name="connsiteY1" fmla="*/ 0 h 4585044"/>
              <a:gd name="connsiteX2" fmla="*/ 4784963 w 4785542"/>
              <a:gd name="connsiteY2" fmla="*/ 2769498 h 4585044"/>
              <a:gd name="connsiteX3" fmla="*/ 2505590 w 4785542"/>
              <a:gd name="connsiteY3" fmla="*/ 4585044 h 4585044"/>
              <a:gd name="connsiteX4" fmla="*/ 93694 w 4785542"/>
              <a:gd name="connsiteY4" fmla="*/ 2424940 h 4585044"/>
              <a:gd name="connsiteX5" fmla="*/ 875572 w 4785542"/>
              <a:gd name="connsiteY5" fmla="*/ 1802088 h 4585044"/>
              <a:gd name="connsiteX6" fmla="*/ 2677867 w 4785542"/>
              <a:gd name="connsiteY6" fmla="*/ 4068210 h 4585044"/>
              <a:gd name="connsiteX7" fmla="*/ 4307264 w 4785542"/>
              <a:gd name="connsiteY7" fmla="*/ 2571476 h 4585044"/>
              <a:gd name="connsiteX8" fmla="*/ 3380232 w 4785542"/>
              <a:gd name="connsiteY8" fmla="*/ 317846 h 4585044"/>
              <a:gd name="connsiteX9" fmla="*/ 689903 w 4785542"/>
              <a:gd name="connsiteY9" fmla="*/ 1524553 h 4585044"/>
              <a:gd name="connsiteX10" fmla="*/ 689903 w 4785542"/>
              <a:gd name="connsiteY10" fmla="*/ 1086679 h 4585044"/>
              <a:gd name="connsiteX0" fmla="*/ 334016 w 4429655"/>
              <a:gd name="connsiteY0" fmla="*/ 1086679 h 4585044"/>
              <a:gd name="connsiteX1" fmla="*/ 3076733 w 4429655"/>
              <a:gd name="connsiteY1" fmla="*/ 0 h 4585044"/>
              <a:gd name="connsiteX2" fmla="*/ 4429076 w 4429655"/>
              <a:gd name="connsiteY2" fmla="*/ 2769498 h 4585044"/>
              <a:gd name="connsiteX3" fmla="*/ 2149703 w 4429655"/>
              <a:gd name="connsiteY3" fmla="*/ 4585044 h 4585044"/>
              <a:gd name="connsiteX4" fmla="*/ 148624 w 4429655"/>
              <a:gd name="connsiteY4" fmla="*/ 2120140 h 4585044"/>
              <a:gd name="connsiteX5" fmla="*/ 519685 w 4429655"/>
              <a:gd name="connsiteY5" fmla="*/ 1802088 h 4585044"/>
              <a:gd name="connsiteX6" fmla="*/ 2321980 w 4429655"/>
              <a:gd name="connsiteY6" fmla="*/ 4068210 h 4585044"/>
              <a:gd name="connsiteX7" fmla="*/ 3951377 w 4429655"/>
              <a:gd name="connsiteY7" fmla="*/ 2571476 h 4585044"/>
              <a:gd name="connsiteX8" fmla="*/ 3024345 w 4429655"/>
              <a:gd name="connsiteY8" fmla="*/ 317846 h 4585044"/>
              <a:gd name="connsiteX9" fmla="*/ 334016 w 4429655"/>
              <a:gd name="connsiteY9" fmla="*/ 1524553 h 4585044"/>
              <a:gd name="connsiteX10" fmla="*/ 334016 w 4429655"/>
              <a:gd name="connsiteY10" fmla="*/ 1086679 h 4585044"/>
              <a:gd name="connsiteX0" fmla="*/ 0 w 4625726"/>
              <a:gd name="connsiteY0" fmla="*/ 1484244 h 4585044"/>
              <a:gd name="connsiteX1" fmla="*/ 3272804 w 4625726"/>
              <a:gd name="connsiteY1" fmla="*/ 0 h 4585044"/>
              <a:gd name="connsiteX2" fmla="*/ 4625147 w 4625726"/>
              <a:gd name="connsiteY2" fmla="*/ 2769498 h 4585044"/>
              <a:gd name="connsiteX3" fmla="*/ 2345774 w 4625726"/>
              <a:gd name="connsiteY3" fmla="*/ 4585044 h 4585044"/>
              <a:gd name="connsiteX4" fmla="*/ 344695 w 4625726"/>
              <a:gd name="connsiteY4" fmla="*/ 2120140 h 4585044"/>
              <a:gd name="connsiteX5" fmla="*/ 715756 w 4625726"/>
              <a:gd name="connsiteY5" fmla="*/ 1802088 h 4585044"/>
              <a:gd name="connsiteX6" fmla="*/ 2518051 w 4625726"/>
              <a:gd name="connsiteY6" fmla="*/ 4068210 h 4585044"/>
              <a:gd name="connsiteX7" fmla="*/ 4147448 w 4625726"/>
              <a:gd name="connsiteY7" fmla="*/ 2571476 h 4585044"/>
              <a:gd name="connsiteX8" fmla="*/ 3220416 w 4625726"/>
              <a:gd name="connsiteY8" fmla="*/ 317846 h 4585044"/>
              <a:gd name="connsiteX9" fmla="*/ 530087 w 4625726"/>
              <a:gd name="connsiteY9" fmla="*/ 1524553 h 4585044"/>
              <a:gd name="connsiteX10" fmla="*/ 0 w 4625726"/>
              <a:gd name="connsiteY10" fmla="*/ 1484244 h 4585044"/>
              <a:gd name="connsiteX0" fmla="*/ 0 w 4625726"/>
              <a:gd name="connsiteY0" fmla="*/ 1484244 h 4585044"/>
              <a:gd name="connsiteX1" fmla="*/ 3272804 w 4625726"/>
              <a:gd name="connsiteY1" fmla="*/ 0 h 4585044"/>
              <a:gd name="connsiteX2" fmla="*/ 4625147 w 4625726"/>
              <a:gd name="connsiteY2" fmla="*/ 2769498 h 4585044"/>
              <a:gd name="connsiteX3" fmla="*/ 2345774 w 4625726"/>
              <a:gd name="connsiteY3" fmla="*/ 4585044 h 4585044"/>
              <a:gd name="connsiteX4" fmla="*/ 344695 w 4625726"/>
              <a:gd name="connsiteY4" fmla="*/ 2120140 h 4585044"/>
              <a:gd name="connsiteX5" fmla="*/ 715756 w 4625726"/>
              <a:gd name="connsiteY5" fmla="*/ 1802088 h 4585044"/>
              <a:gd name="connsiteX6" fmla="*/ 2518051 w 4625726"/>
              <a:gd name="connsiteY6" fmla="*/ 4068210 h 4585044"/>
              <a:gd name="connsiteX7" fmla="*/ 4147448 w 4625726"/>
              <a:gd name="connsiteY7" fmla="*/ 2571476 h 4585044"/>
              <a:gd name="connsiteX8" fmla="*/ 3220416 w 4625726"/>
              <a:gd name="connsiteY8" fmla="*/ 317846 h 4585044"/>
              <a:gd name="connsiteX9" fmla="*/ 755374 w 4625726"/>
              <a:gd name="connsiteY9" fmla="*/ 1802849 h 4585044"/>
              <a:gd name="connsiteX10" fmla="*/ 0 w 4625726"/>
              <a:gd name="connsiteY10" fmla="*/ 1484244 h 4585044"/>
              <a:gd name="connsiteX0" fmla="*/ 0 w 4771500"/>
              <a:gd name="connsiteY0" fmla="*/ 1603514 h 4585044"/>
              <a:gd name="connsiteX1" fmla="*/ 3418578 w 4771500"/>
              <a:gd name="connsiteY1" fmla="*/ 0 h 4585044"/>
              <a:gd name="connsiteX2" fmla="*/ 4770921 w 4771500"/>
              <a:gd name="connsiteY2" fmla="*/ 2769498 h 4585044"/>
              <a:gd name="connsiteX3" fmla="*/ 2491548 w 4771500"/>
              <a:gd name="connsiteY3" fmla="*/ 4585044 h 4585044"/>
              <a:gd name="connsiteX4" fmla="*/ 490469 w 4771500"/>
              <a:gd name="connsiteY4" fmla="*/ 2120140 h 4585044"/>
              <a:gd name="connsiteX5" fmla="*/ 861530 w 4771500"/>
              <a:gd name="connsiteY5" fmla="*/ 1802088 h 4585044"/>
              <a:gd name="connsiteX6" fmla="*/ 2663825 w 4771500"/>
              <a:gd name="connsiteY6" fmla="*/ 4068210 h 4585044"/>
              <a:gd name="connsiteX7" fmla="*/ 4293222 w 4771500"/>
              <a:gd name="connsiteY7" fmla="*/ 2571476 h 4585044"/>
              <a:gd name="connsiteX8" fmla="*/ 3366190 w 4771500"/>
              <a:gd name="connsiteY8" fmla="*/ 317846 h 4585044"/>
              <a:gd name="connsiteX9" fmla="*/ 901148 w 4771500"/>
              <a:gd name="connsiteY9" fmla="*/ 1802849 h 4585044"/>
              <a:gd name="connsiteX10" fmla="*/ 0 w 4771500"/>
              <a:gd name="connsiteY10" fmla="*/ 1603514 h 4585044"/>
              <a:gd name="connsiteX0" fmla="*/ 91738 w 4863238"/>
              <a:gd name="connsiteY0" fmla="*/ 1603514 h 4585044"/>
              <a:gd name="connsiteX1" fmla="*/ 3510316 w 4863238"/>
              <a:gd name="connsiteY1" fmla="*/ 0 h 4585044"/>
              <a:gd name="connsiteX2" fmla="*/ 4862659 w 4863238"/>
              <a:gd name="connsiteY2" fmla="*/ 2769498 h 4585044"/>
              <a:gd name="connsiteX3" fmla="*/ 2583286 w 4863238"/>
              <a:gd name="connsiteY3" fmla="*/ 4585044 h 4585044"/>
              <a:gd name="connsiteX4" fmla="*/ 86907 w 4863238"/>
              <a:gd name="connsiteY4" fmla="*/ 1637540 h 4585044"/>
              <a:gd name="connsiteX5" fmla="*/ 953268 w 4863238"/>
              <a:gd name="connsiteY5" fmla="*/ 1802088 h 4585044"/>
              <a:gd name="connsiteX6" fmla="*/ 2755563 w 4863238"/>
              <a:gd name="connsiteY6" fmla="*/ 4068210 h 4585044"/>
              <a:gd name="connsiteX7" fmla="*/ 4384960 w 4863238"/>
              <a:gd name="connsiteY7" fmla="*/ 2571476 h 4585044"/>
              <a:gd name="connsiteX8" fmla="*/ 3457928 w 4863238"/>
              <a:gd name="connsiteY8" fmla="*/ 317846 h 4585044"/>
              <a:gd name="connsiteX9" fmla="*/ 992886 w 4863238"/>
              <a:gd name="connsiteY9" fmla="*/ 1802849 h 4585044"/>
              <a:gd name="connsiteX10" fmla="*/ 91738 w 4863238"/>
              <a:gd name="connsiteY10" fmla="*/ 1603514 h 4585044"/>
              <a:gd name="connsiteX0" fmla="*/ 4831 w 4776331"/>
              <a:gd name="connsiteY0" fmla="*/ 1603514 h 4585044"/>
              <a:gd name="connsiteX1" fmla="*/ 3423409 w 4776331"/>
              <a:gd name="connsiteY1" fmla="*/ 0 h 4585044"/>
              <a:gd name="connsiteX2" fmla="*/ 4775752 w 4776331"/>
              <a:gd name="connsiteY2" fmla="*/ 2769498 h 4585044"/>
              <a:gd name="connsiteX3" fmla="*/ 2496379 w 4776331"/>
              <a:gd name="connsiteY3" fmla="*/ 4585044 h 4585044"/>
              <a:gd name="connsiteX4" fmla="*/ 0 w 4776331"/>
              <a:gd name="connsiteY4" fmla="*/ 1637540 h 4585044"/>
              <a:gd name="connsiteX5" fmla="*/ 866361 w 4776331"/>
              <a:gd name="connsiteY5" fmla="*/ 1802088 h 4585044"/>
              <a:gd name="connsiteX6" fmla="*/ 2668656 w 4776331"/>
              <a:gd name="connsiteY6" fmla="*/ 4068210 h 4585044"/>
              <a:gd name="connsiteX7" fmla="*/ 4298053 w 4776331"/>
              <a:gd name="connsiteY7" fmla="*/ 2571476 h 4585044"/>
              <a:gd name="connsiteX8" fmla="*/ 3371021 w 4776331"/>
              <a:gd name="connsiteY8" fmla="*/ 317846 h 4585044"/>
              <a:gd name="connsiteX9" fmla="*/ 905979 w 4776331"/>
              <a:gd name="connsiteY9" fmla="*/ 1802849 h 4585044"/>
              <a:gd name="connsiteX10" fmla="*/ 4831 w 4776331"/>
              <a:gd name="connsiteY10" fmla="*/ 1603514 h 4585044"/>
              <a:gd name="connsiteX0" fmla="*/ 4831 w 4776331"/>
              <a:gd name="connsiteY0" fmla="*/ 1603514 h 4585044"/>
              <a:gd name="connsiteX1" fmla="*/ 3423409 w 4776331"/>
              <a:gd name="connsiteY1" fmla="*/ 0 h 4585044"/>
              <a:gd name="connsiteX2" fmla="*/ 4775752 w 4776331"/>
              <a:gd name="connsiteY2" fmla="*/ 2769498 h 4585044"/>
              <a:gd name="connsiteX3" fmla="*/ 2496379 w 4776331"/>
              <a:gd name="connsiteY3" fmla="*/ 4585044 h 4585044"/>
              <a:gd name="connsiteX4" fmla="*/ 0 w 4776331"/>
              <a:gd name="connsiteY4" fmla="*/ 1637540 h 4585044"/>
              <a:gd name="connsiteX5" fmla="*/ 866361 w 4776331"/>
              <a:gd name="connsiteY5" fmla="*/ 1802088 h 4585044"/>
              <a:gd name="connsiteX6" fmla="*/ 2668656 w 4776331"/>
              <a:gd name="connsiteY6" fmla="*/ 4068210 h 4585044"/>
              <a:gd name="connsiteX7" fmla="*/ 4298053 w 4776331"/>
              <a:gd name="connsiteY7" fmla="*/ 2571476 h 4585044"/>
              <a:gd name="connsiteX8" fmla="*/ 3371021 w 4776331"/>
              <a:gd name="connsiteY8" fmla="*/ 317846 h 4585044"/>
              <a:gd name="connsiteX9" fmla="*/ 905979 w 4776331"/>
              <a:gd name="connsiteY9" fmla="*/ 1802849 h 4585044"/>
              <a:gd name="connsiteX10" fmla="*/ 4831 w 4776331"/>
              <a:gd name="connsiteY10" fmla="*/ 1603514 h 4585044"/>
              <a:gd name="connsiteX0" fmla="*/ 4831 w 4776331"/>
              <a:gd name="connsiteY0" fmla="*/ 1603514 h 4585044"/>
              <a:gd name="connsiteX1" fmla="*/ 3423409 w 4776331"/>
              <a:gd name="connsiteY1" fmla="*/ 0 h 4585044"/>
              <a:gd name="connsiteX2" fmla="*/ 4775752 w 4776331"/>
              <a:gd name="connsiteY2" fmla="*/ 2769498 h 4585044"/>
              <a:gd name="connsiteX3" fmla="*/ 2496379 w 4776331"/>
              <a:gd name="connsiteY3" fmla="*/ 4585044 h 4585044"/>
              <a:gd name="connsiteX4" fmla="*/ 0 w 4776331"/>
              <a:gd name="connsiteY4" fmla="*/ 1637540 h 4585044"/>
              <a:gd name="connsiteX5" fmla="*/ 866361 w 4776331"/>
              <a:gd name="connsiteY5" fmla="*/ 1802088 h 4585044"/>
              <a:gd name="connsiteX6" fmla="*/ 2668656 w 4776331"/>
              <a:gd name="connsiteY6" fmla="*/ 4068210 h 4585044"/>
              <a:gd name="connsiteX7" fmla="*/ 4298053 w 4776331"/>
              <a:gd name="connsiteY7" fmla="*/ 2571476 h 4585044"/>
              <a:gd name="connsiteX8" fmla="*/ 3371021 w 4776331"/>
              <a:gd name="connsiteY8" fmla="*/ 317846 h 4585044"/>
              <a:gd name="connsiteX9" fmla="*/ 905979 w 4776331"/>
              <a:gd name="connsiteY9" fmla="*/ 1802849 h 4585044"/>
              <a:gd name="connsiteX10" fmla="*/ 4831 w 4776331"/>
              <a:gd name="connsiteY10" fmla="*/ 1603514 h 4585044"/>
              <a:gd name="connsiteX0" fmla="*/ 0 w 4790550"/>
              <a:gd name="connsiteY0" fmla="*/ 1749564 h 4585044"/>
              <a:gd name="connsiteX1" fmla="*/ 3437628 w 4790550"/>
              <a:gd name="connsiteY1" fmla="*/ 0 h 4585044"/>
              <a:gd name="connsiteX2" fmla="*/ 4789971 w 4790550"/>
              <a:gd name="connsiteY2" fmla="*/ 2769498 h 4585044"/>
              <a:gd name="connsiteX3" fmla="*/ 2510598 w 4790550"/>
              <a:gd name="connsiteY3" fmla="*/ 4585044 h 4585044"/>
              <a:gd name="connsiteX4" fmla="*/ 14219 w 4790550"/>
              <a:gd name="connsiteY4" fmla="*/ 1637540 h 4585044"/>
              <a:gd name="connsiteX5" fmla="*/ 880580 w 4790550"/>
              <a:gd name="connsiteY5" fmla="*/ 1802088 h 4585044"/>
              <a:gd name="connsiteX6" fmla="*/ 2682875 w 4790550"/>
              <a:gd name="connsiteY6" fmla="*/ 4068210 h 4585044"/>
              <a:gd name="connsiteX7" fmla="*/ 4312272 w 4790550"/>
              <a:gd name="connsiteY7" fmla="*/ 2571476 h 4585044"/>
              <a:gd name="connsiteX8" fmla="*/ 3385240 w 4790550"/>
              <a:gd name="connsiteY8" fmla="*/ 317846 h 4585044"/>
              <a:gd name="connsiteX9" fmla="*/ 920198 w 4790550"/>
              <a:gd name="connsiteY9" fmla="*/ 1802849 h 4585044"/>
              <a:gd name="connsiteX10" fmla="*/ 0 w 4790550"/>
              <a:gd name="connsiteY10" fmla="*/ 1749564 h 4585044"/>
              <a:gd name="connsiteX0" fmla="*/ 4831 w 4776331"/>
              <a:gd name="connsiteY0" fmla="*/ 1546364 h 4585044"/>
              <a:gd name="connsiteX1" fmla="*/ 3423409 w 4776331"/>
              <a:gd name="connsiteY1" fmla="*/ 0 h 4585044"/>
              <a:gd name="connsiteX2" fmla="*/ 4775752 w 4776331"/>
              <a:gd name="connsiteY2" fmla="*/ 2769498 h 4585044"/>
              <a:gd name="connsiteX3" fmla="*/ 2496379 w 4776331"/>
              <a:gd name="connsiteY3" fmla="*/ 4585044 h 4585044"/>
              <a:gd name="connsiteX4" fmla="*/ 0 w 4776331"/>
              <a:gd name="connsiteY4" fmla="*/ 1637540 h 4585044"/>
              <a:gd name="connsiteX5" fmla="*/ 866361 w 4776331"/>
              <a:gd name="connsiteY5" fmla="*/ 1802088 h 4585044"/>
              <a:gd name="connsiteX6" fmla="*/ 2668656 w 4776331"/>
              <a:gd name="connsiteY6" fmla="*/ 4068210 h 4585044"/>
              <a:gd name="connsiteX7" fmla="*/ 4298053 w 4776331"/>
              <a:gd name="connsiteY7" fmla="*/ 2571476 h 4585044"/>
              <a:gd name="connsiteX8" fmla="*/ 3371021 w 4776331"/>
              <a:gd name="connsiteY8" fmla="*/ 317846 h 4585044"/>
              <a:gd name="connsiteX9" fmla="*/ 905979 w 4776331"/>
              <a:gd name="connsiteY9" fmla="*/ 1802849 h 4585044"/>
              <a:gd name="connsiteX10" fmla="*/ 4831 w 4776331"/>
              <a:gd name="connsiteY10" fmla="*/ 1546364 h 4585044"/>
              <a:gd name="connsiteX0" fmla="*/ 4831 w 4776331"/>
              <a:gd name="connsiteY0" fmla="*/ 1546364 h 4585044"/>
              <a:gd name="connsiteX1" fmla="*/ 3423409 w 4776331"/>
              <a:gd name="connsiteY1" fmla="*/ 0 h 4585044"/>
              <a:gd name="connsiteX2" fmla="*/ 4775752 w 4776331"/>
              <a:gd name="connsiteY2" fmla="*/ 2769498 h 4585044"/>
              <a:gd name="connsiteX3" fmla="*/ 2496379 w 4776331"/>
              <a:gd name="connsiteY3" fmla="*/ 4585044 h 4585044"/>
              <a:gd name="connsiteX4" fmla="*/ 0 w 4776331"/>
              <a:gd name="connsiteY4" fmla="*/ 1637540 h 4585044"/>
              <a:gd name="connsiteX5" fmla="*/ 866361 w 4776331"/>
              <a:gd name="connsiteY5" fmla="*/ 1802088 h 4585044"/>
              <a:gd name="connsiteX6" fmla="*/ 2668656 w 4776331"/>
              <a:gd name="connsiteY6" fmla="*/ 4068210 h 4585044"/>
              <a:gd name="connsiteX7" fmla="*/ 4298053 w 4776331"/>
              <a:gd name="connsiteY7" fmla="*/ 2571476 h 4585044"/>
              <a:gd name="connsiteX8" fmla="*/ 3371021 w 4776331"/>
              <a:gd name="connsiteY8" fmla="*/ 317846 h 4585044"/>
              <a:gd name="connsiteX9" fmla="*/ 969479 w 4776331"/>
              <a:gd name="connsiteY9" fmla="*/ 1650449 h 4585044"/>
              <a:gd name="connsiteX10" fmla="*/ 4831 w 4776331"/>
              <a:gd name="connsiteY10" fmla="*/ 1546364 h 4585044"/>
              <a:gd name="connsiteX0" fmla="*/ 4831 w 4776331"/>
              <a:gd name="connsiteY0" fmla="*/ 1546364 h 4585044"/>
              <a:gd name="connsiteX1" fmla="*/ 3423409 w 4776331"/>
              <a:gd name="connsiteY1" fmla="*/ 0 h 4585044"/>
              <a:gd name="connsiteX2" fmla="*/ 4775752 w 4776331"/>
              <a:gd name="connsiteY2" fmla="*/ 2769498 h 4585044"/>
              <a:gd name="connsiteX3" fmla="*/ 2496379 w 4776331"/>
              <a:gd name="connsiteY3" fmla="*/ 4585044 h 4585044"/>
              <a:gd name="connsiteX4" fmla="*/ 0 w 4776331"/>
              <a:gd name="connsiteY4" fmla="*/ 1637540 h 4585044"/>
              <a:gd name="connsiteX5" fmla="*/ 866361 w 4776331"/>
              <a:gd name="connsiteY5" fmla="*/ 1802088 h 4585044"/>
              <a:gd name="connsiteX6" fmla="*/ 2668656 w 4776331"/>
              <a:gd name="connsiteY6" fmla="*/ 4068210 h 4585044"/>
              <a:gd name="connsiteX7" fmla="*/ 4298053 w 4776331"/>
              <a:gd name="connsiteY7" fmla="*/ 2571476 h 4585044"/>
              <a:gd name="connsiteX8" fmla="*/ 3371021 w 4776331"/>
              <a:gd name="connsiteY8" fmla="*/ 317846 h 4585044"/>
              <a:gd name="connsiteX9" fmla="*/ 969479 w 4776331"/>
              <a:gd name="connsiteY9" fmla="*/ 1650449 h 4585044"/>
              <a:gd name="connsiteX10" fmla="*/ 4831 w 4776331"/>
              <a:gd name="connsiteY10" fmla="*/ 1546364 h 4585044"/>
              <a:gd name="connsiteX0" fmla="*/ 4831 w 4776331"/>
              <a:gd name="connsiteY0" fmla="*/ 1546364 h 4585044"/>
              <a:gd name="connsiteX1" fmla="*/ 3423409 w 4776331"/>
              <a:gd name="connsiteY1" fmla="*/ 0 h 4585044"/>
              <a:gd name="connsiteX2" fmla="*/ 4775752 w 4776331"/>
              <a:gd name="connsiteY2" fmla="*/ 2769498 h 4585044"/>
              <a:gd name="connsiteX3" fmla="*/ 2496379 w 4776331"/>
              <a:gd name="connsiteY3" fmla="*/ 4585044 h 4585044"/>
              <a:gd name="connsiteX4" fmla="*/ 0 w 4776331"/>
              <a:gd name="connsiteY4" fmla="*/ 1637540 h 4585044"/>
              <a:gd name="connsiteX5" fmla="*/ 866361 w 4776331"/>
              <a:gd name="connsiteY5" fmla="*/ 1802088 h 4585044"/>
              <a:gd name="connsiteX6" fmla="*/ 2668656 w 4776331"/>
              <a:gd name="connsiteY6" fmla="*/ 4068210 h 4585044"/>
              <a:gd name="connsiteX7" fmla="*/ 4298053 w 4776331"/>
              <a:gd name="connsiteY7" fmla="*/ 2571476 h 4585044"/>
              <a:gd name="connsiteX8" fmla="*/ 3371021 w 4776331"/>
              <a:gd name="connsiteY8" fmla="*/ 317846 h 4585044"/>
              <a:gd name="connsiteX9" fmla="*/ 969479 w 4776331"/>
              <a:gd name="connsiteY9" fmla="*/ 1650449 h 4585044"/>
              <a:gd name="connsiteX10" fmla="*/ 4831 w 4776331"/>
              <a:gd name="connsiteY10" fmla="*/ 1546364 h 4585044"/>
              <a:gd name="connsiteX0" fmla="*/ 4831 w 4776331"/>
              <a:gd name="connsiteY0" fmla="*/ 1546364 h 4585044"/>
              <a:gd name="connsiteX1" fmla="*/ 3423409 w 4776331"/>
              <a:gd name="connsiteY1" fmla="*/ 0 h 4585044"/>
              <a:gd name="connsiteX2" fmla="*/ 4775752 w 4776331"/>
              <a:gd name="connsiteY2" fmla="*/ 2769498 h 4585044"/>
              <a:gd name="connsiteX3" fmla="*/ 2496379 w 4776331"/>
              <a:gd name="connsiteY3" fmla="*/ 4585044 h 4585044"/>
              <a:gd name="connsiteX4" fmla="*/ 0 w 4776331"/>
              <a:gd name="connsiteY4" fmla="*/ 1637540 h 4585044"/>
              <a:gd name="connsiteX5" fmla="*/ 948911 w 4776331"/>
              <a:gd name="connsiteY5" fmla="*/ 1687788 h 4585044"/>
              <a:gd name="connsiteX6" fmla="*/ 2668656 w 4776331"/>
              <a:gd name="connsiteY6" fmla="*/ 4068210 h 4585044"/>
              <a:gd name="connsiteX7" fmla="*/ 4298053 w 4776331"/>
              <a:gd name="connsiteY7" fmla="*/ 2571476 h 4585044"/>
              <a:gd name="connsiteX8" fmla="*/ 3371021 w 4776331"/>
              <a:gd name="connsiteY8" fmla="*/ 317846 h 4585044"/>
              <a:gd name="connsiteX9" fmla="*/ 969479 w 4776331"/>
              <a:gd name="connsiteY9" fmla="*/ 1650449 h 4585044"/>
              <a:gd name="connsiteX10" fmla="*/ 4831 w 4776331"/>
              <a:gd name="connsiteY10" fmla="*/ 1546364 h 4585044"/>
              <a:gd name="connsiteX0" fmla="*/ 4831 w 4776331"/>
              <a:gd name="connsiteY0" fmla="*/ 1546364 h 4585044"/>
              <a:gd name="connsiteX1" fmla="*/ 3423409 w 4776331"/>
              <a:gd name="connsiteY1" fmla="*/ 0 h 4585044"/>
              <a:gd name="connsiteX2" fmla="*/ 4775752 w 4776331"/>
              <a:gd name="connsiteY2" fmla="*/ 2769498 h 4585044"/>
              <a:gd name="connsiteX3" fmla="*/ 2496379 w 4776331"/>
              <a:gd name="connsiteY3" fmla="*/ 4585044 h 4585044"/>
              <a:gd name="connsiteX4" fmla="*/ 0 w 4776331"/>
              <a:gd name="connsiteY4" fmla="*/ 1637540 h 4585044"/>
              <a:gd name="connsiteX5" fmla="*/ 948911 w 4776331"/>
              <a:gd name="connsiteY5" fmla="*/ 1687788 h 4585044"/>
              <a:gd name="connsiteX6" fmla="*/ 2668656 w 4776331"/>
              <a:gd name="connsiteY6" fmla="*/ 4068210 h 4585044"/>
              <a:gd name="connsiteX7" fmla="*/ 4298053 w 4776331"/>
              <a:gd name="connsiteY7" fmla="*/ 2571476 h 4585044"/>
              <a:gd name="connsiteX8" fmla="*/ 3371021 w 4776331"/>
              <a:gd name="connsiteY8" fmla="*/ 317846 h 4585044"/>
              <a:gd name="connsiteX9" fmla="*/ 969479 w 4776331"/>
              <a:gd name="connsiteY9" fmla="*/ 1650449 h 4585044"/>
              <a:gd name="connsiteX10" fmla="*/ 4831 w 4776331"/>
              <a:gd name="connsiteY10" fmla="*/ 1546364 h 4585044"/>
              <a:gd name="connsiteX0" fmla="*/ 4831 w 4776331"/>
              <a:gd name="connsiteY0" fmla="*/ 1546364 h 4585044"/>
              <a:gd name="connsiteX1" fmla="*/ 3423409 w 4776331"/>
              <a:gd name="connsiteY1" fmla="*/ 0 h 4585044"/>
              <a:gd name="connsiteX2" fmla="*/ 4775752 w 4776331"/>
              <a:gd name="connsiteY2" fmla="*/ 2769498 h 4585044"/>
              <a:gd name="connsiteX3" fmla="*/ 2496379 w 4776331"/>
              <a:gd name="connsiteY3" fmla="*/ 4585044 h 4585044"/>
              <a:gd name="connsiteX4" fmla="*/ 0 w 4776331"/>
              <a:gd name="connsiteY4" fmla="*/ 1637540 h 4585044"/>
              <a:gd name="connsiteX5" fmla="*/ 948911 w 4776331"/>
              <a:gd name="connsiteY5" fmla="*/ 1687788 h 4585044"/>
              <a:gd name="connsiteX6" fmla="*/ 2668656 w 4776331"/>
              <a:gd name="connsiteY6" fmla="*/ 4068210 h 4585044"/>
              <a:gd name="connsiteX7" fmla="*/ 4298053 w 4776331"/>
              <a:gd name="connsiteY7" fmla="*/ 2571476 h 4585044"/>
              <a:gd name="connsiteX8" fmla="*/ 3371021 w 4776331"/>
              <a:gd name="connsiteY8" fmla="*/ 317846 h 4585044"/>
              <a:gd name="connsiteX9" fmla="*/ 969479 w 4776331"/>
              <a:gd name="connsiteY9" fmla="*/ 1650449 h 4585044"/>
              <a:gd name="connsiteX10" fmla="*/ 4831 w 4776331"/>
              <a:gd name="connsiteY10" fmla="*/ 1546364 h 4585044"/>
              <a:gd name="connsiteX0" fmla="*/ 23881 w 4795381"/>
              <a:gd name="connsiteY0" fmla="*/ 1546364 h 4585044"/>
              <a:gd name="connsiteX1" fmla="*/ 3442459 w 4795381"/>
              <a:gd name="connsiteY1" fmla="*/ 0 h 4585044"/>
              <a:gd name="connsiteX2" fmla="*/ 4794802 w 4795381"/>
              <a:gd name="connsiteY2" fmla="*/ 2769498 h 4585044"/>
              <a:gd name="connsiteX3" fmla="*/ 2515429 w 4795381"/>
              <a:gd name="connsiteY3" fmla="*/ 4585044 h 4585044"/>
              <a:gd name="connsiteX4" fmla="*/ 0 w 4795381"/>
              <a:gd name="connsiteY4" fmla="*/ 1554990 h 4585044"/>
              <a:gd name="connsiteX5" fmla="*/ 967961 w 4795381"/>
              <a:gd name="connsiteY5" fmla="*/ 1687788 h 4585044"/>
              <a:gd name="connsiteX6" fmla="*/ 2687706 w 4795381"/>
              <a:gd name="connsiteY6" fmla="*/ 4068210 h 4585044"/>
              <a:gd name="connsiteX7" fmla="*/ 4317103 w 4795381"/>
              <a:gd name="connsiteY7" fmla="*/ 2571476 h 4585044"/>
              <a:gd name="connsiteX8" fmla="*/ 3390071 w 4795381"/>
              <a:gd name="connsiteY8" fmla="*/ 317846 h 4585044"/>
              <a:gd name="connsiteX9" fmla="*/ 988529 w 4795381"/>
              <a:gd name="connsiteY9" fmla="*/ 1650449 h 4585044"/>
              <a:gd name="connsiteX10" fmla="*/ 23881 w 4795381"/>
              <a:gd name="connsiteY10" fmla="*/ 1546364 h 4585044"/>
              <a:gd name="connsiteX0" fmla="*/ 23881 w 4795381"/>
              <a:gd name="connsiteY0" fmla="*/ 1546364 h 4585044"/>
              <a:gd name="connsiteX1" fmla="*/ 3442459 w 4795381"/>
              <a:gd name="connsiteY1" fmla="*/ 0 h 4585044"/>
              <a:gd name="connsiteX2" fmla="*/ 4794802 w 4795381"/>
              <a:gd name="connsiteY2" fmla="*/ 2769498 h 4585044"/>
              <a:gd name="connsiteX3" fmla="*/ 2515429 w 4795381"/>
              <a:gd name="connsiteY3" fmla="*/ 4585044 h 4585044"/>
              <a:gd name="connsiteX4" fmla="*/ 0 w 4795381"/>
              <a:gd name="connsiteY4" fmla="*/ 1554990 h 4585044"/>
              <a:gd name="connsiteX5" fmla="*/ 967961 w 4795381"/>
              <a:gd name="connsiteY5" fmla="*/ 1675088 h 4585044"/>
              <a:gd name="connsiteX6" fmla="*/ 2687706 w 4795381"/>
              <a:gd name="connsiteY6" fmla="*/ 4068210 h 4585044"/>
              <a:gd name="connsiteX7" fmla="*/ 4317103 w 4795381"/>
              <a:gd name="connsiteY7" fmla="*/ 2571476 h 4585044"/>
              <a:gd name="connsiteX8" fmla="*/ 3390071 w 4795381"/>
              <a:gd name="connsiteY8" fmla="*/ 317846 h 4585044"/>
              <a:gd name="connsiteX9" fmla="*/ 988529 w 4795381"/>
              <a:gd name="connsiteY9" fmla="*/ 1650449 h 4585044"/>
              <a:gd name="connsiteX10" fmla="*/ 23881 w 4795381"/>
              <a:gd name="connsiteY10" fmla="*/ 1546364 h 4585044"/>
              <a:gd name="connsiteX0" fmla="*/ 23881 w 4795381"/>
              <a:gd name="connsiteY0" fmla="*/ 1546364 h 4585044"/>
              <a:gd name="connsiteX1" fmla="*/ 3442459 w 4795381"/>
              <a:gd name="connsiteY1" fmla="*/ 0 h 4585044"/>
              <a:gd name="connsiteX2" fmla="*/ 4794802 w 4795381"/>
              <a:gd name="connsiteY2" fmla="*/ 2769498 h 4585044"/>
              <a:gd name="connsiteX3" fmla="*/ 2515429 w 4795381"/>
              <a:gd name="connsiteY3" fmla="*/ 4585044 h 4585044"/>
              <a:gd name="connsiteX4" fmla="*/ 0 w 4795381"/>
              <a:gd name="connsiteY4" fmla="*/ 1554990 h 4585044"/>
              <a:gd name="connsiteX5" fmla="*/ 967961 w 4795381"/>
              <a:gd name="connsiteY5" fmla="*/ 1675088 h 4585044"/>
              <a:gd name="connsiteX6" fmla="*/ 2687706 w 4795381"/>
              <a:gd name="connsiteY6" fmla="*/ 4068210 h 4585044"/>
              <a:gd name="connsiteX7" fmla="*/ 4317103 w 4795381"/>
              <a:gd name="connsiteY7" fmla="*/ 2571476 h 4585044"/>
              <a:gd name="connsiteX8" fmla="*/ 3390071 w 4795381"/>
              <a:gd name="connsiteY8" fmla="*/ 317846 h 4585044"/>
              <a:gd name="connsiteX9" fmla="*/ 988529 w 4795381"/>
              <a:gd name="connsiteY9" fmla="*/ 1650449 h 4585044"/>
              <a:gd name="connsiteX10" fmla="*/ 23881 w 4795381"/>
              <a:gd name="connsiteY10" fmla="*/ 1546364 h 4585044"/>
              <a:gd name="connsiteX0" fmla="*/ 23881 w 4795381"/>
              <a:gd name="connsiteY0" fmla="*/ 1546364 h 4585044"/>
              <a:gd name="connsiteX1" fmla="*/ 3442459 w 4795381"/>
              <a:gd name="connsiteY1" fmla="*/ 0 h 4585044"/>
              <a:gd name="connsiteX2" fmla="*/ 4794802 w 4795381"/>
              <a:gd name="connsiteY2" fmla="*/ 2769498 h 4585044"/>
              <a:gd name="connsiteX3" fmla="*/ 2515429 w 4795381"/>
              <a:gd name="connsiteY3" fmla="*/ 4585044 h 4585044"/>
              <a:gd name="connsiteX4" fmla="*/ 0 w 4795381"/>
              <a:gd name="connsiteY4" fmla="*/ 1554990 h 4585044"/>
              <a:gd name="connsiteX5" fmla="*/ 967961 w 4795381"/>
              <a:gd name="connsiteY5" fmla="*/ 1675088 h 4585044"/>
              <a:gd name="connsiteX6" fmla="*/ 2687706 w 4795381"/>
              <a:gd name="connsiteY6" fmla="*/ 4068210 h 4585044"/>
              <a:gd name="connsiteX7" fmla="*/ 4317103 w 4795381"/>
              <a:gd name="connsiteY7" fmla="*/ 2571476 h 4585044"/>
              <a:gd name="connsiteX8" fmla="*/ 3390071 w 4795381"/>
              <a:gd name="connsiteY8" fmla="*/ 317846 h 4585044"/>
              <a:gd name="connsiteX9" fmla="*/ 988529 w 4795381"/>
              <a:gd name="connsiteY9" fmla="*/ 1650449 h 4585044"/>
              <a:gd name="connsiteX10" fmla="*/ 23881 w 4795381"/>
              <a:gd name="connsiteY10" fmla="*/ 1546364 h 4585044"/>
              <a:gd name="connsiteX0" fmla="*/ 23881 w 4795381"/>
              <a:gd name="connsiteY0" fmla="*/ 1546364 h 4585044"/>
              <a:gd name="connsiteX1" fmla="*/ 3442459 w 4795381"/>
              <a:gd name="connsiteY1" fmla="*/ 0 h 4585044"/>
              <a:gd name="connsiteX2" fmla="*/ 4794802 w 4795381"/>
              <a:gd name="connsiteY2" fmla="*/ 2769498 h 4585044"/>
              <a:gd name="connsiteX3" fmla="*/ 2515429 w 4795381"/>
              <a:gd name="connsiteY3" fmla="*/ 4585044 h 4585044"/>
              <a:gd name="connsiteX4" fmla="*/ 0 w 4795381"/>
              <a:gd name="connsiteY4" fmla="*/ 1554990 h 4585044"/>
              <a:gd name="connsiteX5" fmla="*/ 967961 w 4795381"/>
              <a:gd name="connsiteY5" fmla="*/ 1675088 h 4585044"/>
              <a:gd name="connsiteX6" fmla="*/ 2503556 w 4795381"/>
              <a:gd name="connsiteY6" fmla="*/ 4080910 h 4585044"/>
              <a:gd name="connsiteX7" fmla="*/ 4317103 w 4795381"/>
              <a:gd name="connsiteY7" fmla="*/ 2571476 h 4585044"/>
              <a:gd name="connsiteX8" fmla="*/ 3390071 w 4795381"/>
              <a:gd name="connsiteY8" fmla="*/ 317846 h 4585044"/>
              <a:gd name="connsiteX9" fmla="*/ 988529 w 4795381"/>
              <a:gd name="connsiteY9" fmla="*/ 1650449 h 4585044"/>
              <a:gd name="connsiteX10" fmla="*/ 23881 w 4795381"/>
              <a:gd name="connsiteY10" fmla="*/ 1546364 h 4585044"/>
              <a:gd name="connsiteX0" fmla="*/ 23881 w 4795381"/>
              <a:gd name="connsiteY0" fmla="*/ 1546364 h 4585100"/>
              <a:gd name="connsiteX1" fmla="*/ 3442459 w 4795381"/>
              <a:gd name="connsiteY1" fmla="*/ 0 h 4585100"/>
              <a:gd name="connsiteX2" fmla="*/ 4794802 w 4795381"/>
              <a:gd name="connsiteY2" fmla="*/ 2769498 h 4585100"/>
              <a:gd name="connsiteX3" fmla="*/ 2515429 w 4795381"/>
              <a:gd name="connsiteY3" fmla="*/ 4585044 h 4585100"/>
              <a:gd name="connsiteX4" fmla="*/ 0 w 4795381"/>
              <a:gd name="connsiteY4" fmla="*/ 1554990 h 4585100"/>
              <a:gd name="connsiteX5" fmla="*/ 967961 w 4795381"/>
              <a:gd name="connsiteY5" fmla="*/ 1675088 h 4585100"/>
              <a:gd name="connsiteX6" fmla="*/ 2503556 w 4795381"/>
              <a:gd name="connsiteY6" fmla="*/ 4080910 h 4585100"/>
              <a:gd name="connsiteX7" fmla="*/ 4317103 w 4795381"/>
              <a:gd name="connsiteY7" fmla="*/ 2571476 h 4585100"/>
              <a:gd name="connsiteX8" fmla="*/ 3390071 w 4795381"/>
              <a:gd name="connsiteY8" fmla="*/ 317846 h 4585100"/>
              <a:gd name="connsiteX9" fmla="*/ 988529 w 4795381"/>
              <a:gd name="connsiteY9" fmla="*/ 1650449 h 4585100"/>
              <a:gd name="connsiteX10" fmla="*/ 23881 w 4795381"/>
              <a:gd name="connsiteY10" fmla="*/ 1546364 h 4585100"/>
              <a:gd name="connsiteX0" fmla="*/ 23881 w 4795381"/>
              <a:gd name="connsiteY0" fmla="*/ 1546364 h 4585313"/>
              <a:gd name="connsiteX1" fmla="*/ 3442459 w 4795381"/>
              <a:gd name="connsiteY1" fmla="*/ 0 h 4585313"/>
              <a:gd name="connsiteX2" fmla="*/ 4794802 w 4795381"/>
              <a:gd name="connsiteY2" fmla="*/ 2769498 h 4585313"/>
              <a:gd name="connsiteX3" fmla="*/ 2515429 w 4795381"/>
              <a:gd name="connsiteY3" fmla="*/ 4585044 h 4585313"/>
              <a:gd name="connsiteX4" fmla="*/ 0 w 4795381"/>
              <a:gd name="connsiteY4" fmla="*/ 1554990 h 4585313"/>
              <a:gd name="connsiteX5" fmla="*/ 967961 w 4795381"/>
              <a:gd name="connsiteY5" fmla="*/ 1675088 h 4585313"/>
              <a:gd name="connsiteX6" fmla="*/ 2503556 w 4795381"/>
              <a:gd name="connsiteY6" fmla="*/ 4080910 h 4585313"/>
              <a:gd name="connsiteX7" fmla="*/ 4317103 w 4795381"/>
              <a:gd name="connsiteY7" fmla="*/ 2571476 h 4585313"/>
              <a:gd name="connsiteX8" fmla="*/ 3390071 w 4795381"/>
              <a:gd name="connsiteY8" fmla="*/ 317846 h 4585313"/>
              <a:gd name="connsiteX9" fmla="*/ 988529 w 4795381"/>
              <a:gd name="connsiteY9" fmla="*/ 1650449 h 4585313"/>
              <a:gd name="connsiteX10" fmla="*/ 23881 w 4795381"/>
              <a:gd name="connsiteY10" fmla="*/ 1546364 h 4585313"/>
              <a:gd name="connsiteX0" fmla="*/ 23881 w 4795381"/>
              <a:gd name="connsiteY0" fmla="*/ 1546364 h 4585100"/>
              <a:gd name="connsiteX1" fmla="*/ 3442459 w 4795381"/>
              <a:gd name="connsiteY1" fmla="*/ 0 h 4585100"/>
              <a:gd name="connsiteX2" fmla="*/ 4794802 w 4795381"/>
              <a:gd name="connsiteY2" fmla="*/ 2769498 h 4585100"/>
              <a:gd name="connsiteX3" fmla="*/ 2515429 w 4795381"/>
              <a:gd name="connsiteY3" fmla="*/ 4585044 h 4585100"/>
              <a:gd name="connsiteX4" fmla="*/ 0 w 4795381"/>
              <a:gd name="connsiteY4" fmla="*/ 1554990 h 4585100"/>
              <a:gd name="connsiteX5" fmla="*/ 967961 w 4795381"/>
              <a:gd name="connsiteY5" fmla="*/ 1675088 h 4585100"/>
              <a:gd name="connsiteX6" fmla="*/ 2503556 w 4795381"/>
              <a:gd name="connsiteY6" fmla="*/ 4080910 h 4585100"/>
              <a:gd name="connsiteX7" fmla="*/ 4317103 w 4795381"/>
              <a:gd name="connsiteY7" fmla="*/ 2571476 h 4585100"/>
              <a:gd name="connsiteX8" fmla="*/ 3390071 w 4795381"/>
              <a:gd name="connsiteY8" fmla="*/ 317846 h 4585100"/>
              <a:gd name="connsiteX9" fmla="*/ 988529 w 4795381"/>
              <a:gd name="connsiteY9" fmla="*/ 1650449 h 4585100"/>
              <a:gd name="connsiteX10" fmla="*/ 23881 w 4795381"/>
              <a:gd name="connsiteY10" fmla="*/ 1546364 h 4585100"/>
              <a:gd name="connsiteX0" fmla="*/ 23881 w 4795381"/>
              <a:gd name="connsiteY0" fmla="*/ 1546364 h 4547001"/>
              <a:gd name="connsiteX1" fmla="*/ 3442459 w 4795381"/>
              <a:gd name="connsiteY1" fmla="*/ 0 h 4547001"/>
              <a:gd name="connsiteX2" fmla="*/ 4794802 w 4795381"/>
              <a:gd name="connsiteY2" fmla="*/ 2769498 h 4547001"/>
              <a:gd name="connsiteX3" fmla="*/ 2394779 w 4795381"/>
              <a:gd name="connsiteY3" fmla="*/ 4546944 h 4547001"/>
              <a:gd name="connsiteX4" fmla="*/ 0 w 4795381"/>
              <a:gd name="connsiteY4" fmla="*/ 1554990 h 4547001"/>
              <a:gd name="connsiteX5" fmla="*/ 967961 w 4795381"/>
              <a:gd name="connsiteY5" fmla="*/ 1675088 h 4547001"/>
              <a:gd name="connsiteX6" fmla="*/ 2503556 w 4795381"/>
              <a:gd name="connsiteY6" fmla="*/ 4080910 h 4547001"/>
              <a:gd name="connsiteX7" fmla="*/ 4317103 w 4795381"/>
              <a:gd name="connsiteY7" fmla="*/ 2571476 h 4547001"/>
              <a:gd name="connsiteX8" fmla="*/ 3390071 w 4795381"/>
              <a:gd name="connsiteY8" fmla="*/ 317846 h 4547001"/>
              <a:gd name="connsiteX9" fmla="*/ 988529 w 4795381"/>
              <a:gd name="connsiteY9" fmla="*/ 1650449 h 4547001"/>
              <a:gd name="connsiteX10" fmla="*/ 23881 w 4795381"/>
              <a:gd name="connsiteY10" fmla="*/ 1546364 h 4547001"/>
              <a:gd name="connsiteX0" fmla="*/ 23881 w 4795381"/>
              <a:gd name="connsiteY0" fmla="*/ 1546364 h 4547001"/>
              <a:gd name="connsiteX1" fmla="*/ 3442459 w 4795381"/>
              <a:gd name="connsiteY1" fmla="*/ 0 h 4547001"/>
              <a:gd name="connsiteX2" fmla="*/ 4794802 w 4795381"/>
              <a:gd name="connsiteY2" fmla="*/ 2769498 h 4547001"/>
              <a:gd name="connsiteX3" fmla="*/ 2394779 w 4795381"/>
              <a:gd name="connsiteY3" fmla="*/ 4546944 h 4547001"/>
              <a:gd name="connsiteX4" fmla="*/ 0 w 4795381"/>
              <a:gd name="connsiteY4" fmla="*/ 1554990 h 4547001"/>
              <a:gd name="connsiteX5" fmla="*/ 967961 w 4795381"/>
              <a:gd name="connsiteY5" fmla="*/ 1675088 h 4547001"/>
              <a:gd name="connsiteX6" fmla="*/ 2503556 w 4795381"/>
              <a:gd name="connsiteY6" fmla="*/ 4080910 h 4547001"/>
              <a:gd name="connsiteX7" fmla="*/ 4317103 w 4795381"/>
              <a:gd name="connsiteY7" fmla="*/ 2571476 h 4547001"/>
              <a:gd name="connsiteX8" fmla="*/ 3390071 w 4795381"/>
              <a:gd name="connsiteY8" fmla="*/ 317846 h 4547001"/>
              <a:gd name="connsiteX9" fmla="*/ 988529 w 4795381"/>
              <a:gd name="connsiteY9" fmla="*/ 1650449 h 4547001"/>
              <a:gd name="connsiteX10" fmla="*/ 23881 w 4795381"/>
              <a:gd name="connsiteY10" fmla="*/ 1546364 h 4547001"/>
              <a:gd name="connsiteX0" fmla="*/ 23881 w 4795381"/>
              <a:gd name="connsiteY0" fmla="*/ 1546364 h 4546984"/>
              <a:gd name="connsiteX1" fmla="*/ 3442459 w 4795381"/>
              <a:gd name="connsiteY1" fmla="*/ 0 h 4546984"/>
              <a:gd name="connsiteX2" fmla="*/ 4794802 w 4795381"/>
              <a:gd name="connsiteY2" fmla="*/ 2769498 h 4546984"/>
              <a:gd name="connsiteX3" fmla="*/ 2394779 w 4795381"/>
              <a:gd name="connsiteY3" fmla="*/ 4546944 h 4546984"/>
              <a:gd name="connsiteX4" fmla="*/ 0 w 4795381"/>
              <a:gd name="connsiteY4" fmla="*/ 1554990 h 4546984"/>
              <a:gd name="connsiteX5" fmla="*/ 967961 w 4795381"/>
              <a:gd name="connsiteY5" fmla="*/ 1675088 h 4546984"/>
              <a:gd name="connsiteX6" fmla="*/ 2503556 w 4795381"/>
              <a:gd name="connsiteY6" fmla="*/ 4080910 h 4546984"/>
              <a:gd name="connsiteX7" fmla="*/ 4317103 w 4795381"/>
              <a:gd name="connsiteY7" fmla="*/ 2571476 h 4546984"/>
              <a:gd name="connsiteX8" fmla="*/ 3390071 w 4795381"/>
              <a:gd name="connsiteY8" fmla="*/ 317846 h 4546984"/>
              <a:gd name="connsiteX9" fmla="*/ 988529 w 4795381"/>
              <a:gd name="connsiteY9" fmla="*/ 1650449 h 4546984"/>
              <a:gd name="connsiteX10" fmla="*/ 23881 w 4795381"/>
              <a:gd name="connsiteY10" fmla="*/ 1546364 h 4546984"/>
              <a:gd name="connsiteX0" fmla="*/ 23881 w 4795381"/>
              <a:gd name="connsiteY0" fmla="*/ 1546364 h 4546984"/>
              <a:gd name="connsiteX1" fmla="*/ 3442459 w 4795381"/>
              <a:gd name="connsiteY1" fmla="*/ 0 h 4546984"/>
              <a:gd name="connsiteX2" fmla="*/ 4794802 w 4795381"/>
              <a:gd name="connsiteY2" fmla="*/ 2769498 h 4546984"/>
              <a:gd name="connsiteX3" fmla="*/ 2394779 w 4795381"/>
              <a:gd name="connsiteY3" fmla="*/ 4546944 h 4546984"/>
              <a:gd name="connsiteX4" fmla="*/ 0 w 4795381"/>
              <a:gd name="connsiteY4" fmla="*/ 1554990 h 4546984"/>
              <a:gd name="connsiteX5" fmla="*/ 967961 w 4795381"/>
              <a:gd name="connsiteY5" fmla="*/ 1675088 h 4546984"/>
              <a:gd name="connsiteX6" fmla="*/ 2503556 w 4795381"/>
              <a:gd name="connsiteY6" fmla="*/ 4080910 h 4546984"/>
              <a:gd name="connsiteX7" fmla="*/ 4317103 w 4795381"/>
              <a:gd name="connsiteY7" fmla="*/ 2571476 h 4546984"/>
              <a:gd name="connsiteX8" fmla="*/ 3390071 w 4795381"/>
              <a:gd name="connsiteY8" fmla="*/ 317846 h 4546984"/>
              <a:gd name="connsiteX9" fmla="*/ 988529 w 4795381"/>
              <a:gd name="connsiteY9" fmla="*/ 1650449 h 4546984"/>
              <a:gd name="connsiteX10" fmla="*/ 23881 w 4795381"/>
              <a:gd name="connsiteY10" fmla="*/ 1546364 h 4546984"/>
              <a:gd name="connsiteX0" fmla="*/ 23881 w 4795381"/>
              <a:gd name="connsiteY0" fmla="*/ 1546364 h 4546984"/>
              <a:gd name="connsiteX1" fmla="*/ 3442459 w 4795381"/>
              <a:gd name="connsiteY1" fmla="*/ 0 h 4546984"/>
              <a:gd name="connsiteX2" fmla="*/ 4794802 w 4795381"/>
              <a:gd name="connsiteY2" fmla="*/ 2769498 h 4546984"/>
              <a:gd name="connsiteX3" fmla="*/ 2394779 w 4795381"/>
              <a:gd name="connsiteY3" fmla="*/ 4546944 h 4546984"/>
              <a:gd name="connsiteX4" fmla="*/ 0 w 4795381"/>
              <a:gd name="connsiteY4" fmla="*/ 1554990 h 4546984"/>
              <a:gd name="connsiteX5" fmla="*/ 967961 w 4795381"/>
              <a:gd name="connsiteY5" fmla="*/ 1675088 h 4546984"/>
              <a:gd name="connsiteX6" fmla="*/ 2503556 w 4795381"/>
              <a:gd name="connsiteY6" fmla="*/ 4080910 h 4546984"/>
              <a:gd name="connsiteX7" fmla="*/ 4317103 w 4795381"/>
              <a:gd name="connsiteY7" fmla="*/ 2571476 h 4546984"/>
              <a:gd name="connsiteX8" fmla="*/ 3390071 w 4795381"/>
              <a:gd name="connsiteY8" fmla="*/ 317846 h 4546984"/>
              <a:gd name="connsiteX9" fmla="*/ 988529 w 4795381"/>
              <a:gd name="connsiteY9" fmla="*/ 1650449 h 4546984"/>
              <a:gd name="connsiteX10" fmla="*/ 23881 w 4795381"/>
              <a:gd name="connsiteY10" fmla="*/ 1546364 h 4546984"/>
              <a:gd name="connsiteX0" fmla="*/ 23881 w 4795119"/>
              <a:gd name="connsiteY0" fmla="*/ 1546364 h 4546984"/>
              <a:gd name="connsiteX1" fmla="*/ 3442459 w 4795119"/>
              <a:gd name="connsiteY1" fmla="*/ 0 h 4546984"/>
              <a:gd name="connsiteX2" fmla="*/ 4794802 w 4795119"/>
              <a:gd name="connsiteY2" fmla="*/ 2769498 h 4546984"/>
              <a:gd name="connsiteX3" fmla="*/ 2394779 w 4795119"/>
              <a:gd name="connsiteY3" fmla="*/ 4546944 h 4546984"/>
              <a:gd name="connsiteX4" fmla="*/ 0 w 4795119"/>
              <a:gd name="connsiteY4" fmla="*/ 1554990 h 4546984"/>
              <a:gd name="connsiteX5" fmla="*/ 967961 w 4795119"/>
              <a:gd name="connsiteY5" fmla="*/ 1675088 h 4546984"/>
              <a:gd name="connsiteX6" fmla="*/ 2503556 w 4795119"/>
              <a:gd name="connsiteY6" fmla="*/ 4080910 h 4546984"/>
              <a:gd name="connsiteX7" fmla="*/ 4317103 w 4795119"/>
              <a:gd name="connsiteY7" fmla="*/ 2571476 h 4546984"/>
              <a:gd name="connsiteX8" fmla="*/ 3390071 w 4795119"/>
              <a:gd name="connsiteY8" fmla="*/ 317846 h 4546984"/>
              <a:gd name="connsiteX9" fmla="*/ 988529 w 4795119"/>
              <a:gd name="connsiteY9" fmla="*/ 1650449 h 4546984"/>
              <a:gd name="connsiteX10" fmla="*/ 23881 w 4795119"/>
              <a:gd name="connsiteY10" fmla="*/ 1546364 h 4546984"/>
              <a:gd name="connsiteX0" fmla="*/ 23881 w 4795119"/>
              <a:gd name="connsiteY0" fmla="*/ 1546364 h 4546984"/>
              <a:gd name="connsiteX1" fmla="*/ 3442459 w 4795119"/>
              <a:gd name="connsiteY1" fmla="*/ 0 h 4546984"/>
              <a:gd name="connsiteX2" fmla="*/ 4794802 w 4795119"/>
              <a:gd name="connsiteY2" fmla="*/ 2769498 h 4546984"/>
              <a:gd name="connsiteX3" fmla="*/ 2394779 w 4795119"/>
              <a:gd name="connsiteY3" fmla="*/ 4546944 h 4546984"/>
              <a:gd name="connsiteX4" fmla="*/ 0 w 4795119"/>
              <a:gd name="connsiteY4" fmla="*/ 1554990 h 4546984"/>
              <a:gd name="connsiteX5" fmla="*/ 967961 w 4795119"/>
              <a:gd name="connsiteY5" fmla="*/ 1675088 h 4546984"/>
              <a:gd name="connsiteX6" fmla="*/ 2503556 w 4795119"/>
              <a:gd name="connsiteY6" fmla="*/ 4080910 h 4546984"/>
              <a:gd name="connsiteX7" fmla="*/ 4317103 w 4795119"/>
              <a:gd name="connsiteY7" fmla="*/ 2571476 h 4546984"/>
              <a:gd name="connsiteX8" fmla="*/ 3390071 w 4795119"/>
              <a:gd name="connsiteY8" fmla="*/ 317846 h 4546984"/>
              <a:gd name="connsiteX9" fmla="*/ 988529 w 4795119"/>
              <a:gd name="connsiteY9" fmla="*/ 1650449 h 4546984"/>
              <a:gd name="connsiteX10" fmla="*/ 23881 w 4795119"/>
              <a:gd name="connsiteY10" fmla="*/ 1546364 h 4546984"/>
              <a:gd name="connsiteX0" fmla="*/ 23881 w 4795150"/>
              <a:gd name="connsiteY0" fmla="*/ 1927364 h 4927984"/>
              <a:gd name="connsiteX1" fmla="*/ 3569459 w 4795150"/>
              <a:gd name="connsiteY1" fmla="*/ 0 h 4927984"/>
              <a:gd name="connsiteX2" fmla="*/ 4794802 w 4795150"/>
              <a:gd name="connsiteY2" fmla="*/ 3150498 h 4927984"/>
              <a:gd name="connsiteX3" fmla="*/ 2394779 w 4795150"/>
              <a:gd name="connsiteY3" fmla="*/ 4927944 h 4927984"/>
              <a:gd name="connsiteX4" fmla="*/ 0 w 4795150"/>
              <a:gd name="connsiteY4" fmla="*/ 1935990 h 4927984"/>
              <a:gd name="connsiteX5" fmla="*/ 967961 w 4795150"/>
              <a:gd name="connsiteY5" fmla="*/ 2056088 h 4927984"/>
              <a:gd name="connsiteX6" fmla="*/ 2503556 w 4795150"/>
              <a:gd name="connsiteY6" fmla="*/ 4461910 h 4927984"/>
              <a:gd name="connsiteX7" fmla="*/ 4317103 w 4795150"/>
              <a:gd name="connsiteY7" fmla="*/ 2952476 h 4927984"/>
              <a:gd name="connsiteX8" fmla="*/ 3390071 w 4795150"/>
              <a:gd name="connsiteY8" fmla="*/ 698846 h 4927984"/>
              <a:gd name="connsiteX9" fmla="*/ 988529 w 4795150"/>
              <a:gd name="connsiteY9" fmla="*/ 2031449 h 4927984"/>
              <a:gd name="connsiteX10" fmla="*/ 23881 w 4795150"/>
              <a:gd name="connsiteY10" fmla="*/ 1927364 h 4927984"/>
              <a:gd name="connsiteX0" fmla="*/ 23881 w 6090374"/>
              <a:gd name="connsiteY0" fmla="*/ 1927364 h 4927984"/>
              <a:gd name="connsiteX1" fmla="*/ 3569459 w 6090374"/>
              <a:gd name="connsiteY1" fmla="*/ 0 h 4927984"/>
              <a:gd name="connsiteX2" fmla="*/ 6090202 w 6090374"/>
              <a:gd name="connsiteY2" fmla="*/ 2502798 h 4927984"/>
              <a:gd name="connsiteX3" fmla="*/ 2394779 w 6090374"/>
              <a:gd name="connsiteY3" fmla="*/ 4927944 h 4927984"/>
              <a:gd name="connsiteX4" fmla="*/ 0 w 6090374"/>
              <a:gd name="connsiteY4" fmla="*/ 1935990 h 4927984"/>
              <a:gd name="connsiteX5" fmla="*/ 967961 w 6090374"/>
              <a:gd name="connsiteY5" fmla="*/ 2056088 h 4927984"/>
              <a:gd name="connsiteX6" fmla="*/ 2503556 w 6090374"/>
              <a:gd name="connsiteY6" fmla="*/ 4461910 h 4927984"/>
              <a:gd name="connsiteX7" fmla="*/ 4317103 w 6090374"/>
              <a:gd name="connsiteY7" fmla="*/ 2952476 h 4927984"/>
              <a:gd name="connsiteX8" fmla="*/ 3390071 w 6090374"/>
              <a:gd name="connsiteY8" fmla="*/ 698846 h 4927984"/>
              <a:gd name="connsiteX9" fmla="*/ 988529 w 6090374"/>
              <a:gd name="connsiteY9" fmla="*/ 2031449 h 4927984"/>
              <a:gd name="connsiteX10" fmla="*/ 23881 w 6090374"/>
              <a:gd name="connsiteY10" fmla="*/ 1927364 h 4927984"/>
              <a:gd name="connsiteX0" fmla="*/ 23881 w 6090374"/>
              <a:gd name="connsiteY0" fmla="*/ 1927364 h 4927984"/>
              <a:gd name="connsiteX1" fmla="*/ 3569459 w 6090374"/>
              <a:gd name="connsiteY1" fmla="*/ 0 h 4927984"/>
              <a:gd name="connsiteX2" fmla="*/ 6090202 w 6090374"/>
              <a:gd name="connsiteY2" fmla="*/ 2502798 h 4927984"/>
              <a:gd name="connsiteX3" fmla="*/ 2394779 w 6090374"/>
              <a:gd name="connsiteY3" fmla="*/ 4927944 h 4927984"/>
              <a:gd name="connsiteX4" fmla="*/ 0 w 6090374"/>
              <a:gd name="connsiteY4" fmla="*/ 1935990 h 4927984"/>
              <a:gd name="connsiteX5" fmla="*/ 967961 w 6090374"/>
              <a:gd name="connsiteY5" fmla="*/ 2056088 h 4927984"/>
              <a:gd name="connsiteX6" fmla="*/ 2503556 w 6090374"/>
              <a:gd name="connsiteY6" fmla="*/ 4461910 h 4927984"/>
              <a:gd name="connsiteX7" fmla="*/ 5828403 w 6090374"/>
              <a:gd name="connsiteY7" fmla="*/ 2495276 h 4927984"/>
              <a:gd name="connsiteX8" fmla="*/ 3390071 w 6090374"/>
              <a:gd name="connsiteY8" fmla="*/ 698846 h 4927984"/>
              <a:gd name="connsiteX9" fmla="*/ 988529 w 6090374"/>
              <a:gd name="connsiteY9" fmla="*/ 2031449 h 4927984"/>
              <a:gd name="connsiteX10" fmla="*/ 23881 w 6090374"/>
              <a:gd name="connsiteY10" fmla="*/ 1927364 h 4927984"/>
              <a:gd name="connsiteX0" fmla="*/ 23881 w 6090374"/>
              <a:gd name="connsiteY0" fmla="*/ 1927364 h 4927984"/>
              <a:gd name="connsiteX1" fmla="*/ 3569459 w 6090374"/>
              <a:gd name="connsiteY1" fmla="*/ 0 h 4927984"/>
              <a:gd name="connsiteX2" fmla="*/ 6090202 w 6090374"/>
              <a:gd name="connsiteY2" fmla="*/ 2502798 h 4927984"/>
              <a:gd name="connsiteX3" fmla="*/ 2394779 w 6090374"/>
              <a:gd name="connsiteY3" fmla="*/ 4927944 h 4927984"/>
              <a:gd name="connsiteX4" fmla="*/ 0 w 6090374"/>
              <a:gd name="connsiteY4" fmla="*/ 1935990 h 4927984"/>
              <a:gd name="connsiteX5" fmla="*/ 967961 w 6090374"/>
              <a:gd name="connsiteY5" fmla="*/ 2056088 h 4927984"/>
              <a:gd name="connsiteX6" fmla="*/ 2503556 w 6090374"/>
              <a:gd name="connsiteY6" fmla="*/ 4461910 h 4927984"/>
              <a:gd name="connsiteX7" fmla="*/ 5828403 w 6090374"/>
              <a:gd name="connsiteY7" fmla="*/ 2495276 h 4927984"/>
              <a:gd name="connsiteX8" fmla="*/ 3542471 w 6090374"/>
              <a:gd name="connsiteY8" fmla="*/ 267046 h 4927984"/>
              <a:gd name="connsiteX9" fmla="*/ 988529 w 6090374"/>
              <a:gd name="connsiteY9" fmla="*/ 2031449 h 4927984"/>
              <a:gd name="connsiteX10" fmla="*/ 23881 w 6090374"/>
              <a:gd name="connsiteY10" fmla="*/ 1927364 h 4927984"/>
              <a:gd name="connsiteX0" fmla="*/ 23881 w 6090374"/>
              <a:gd name="connsiteY0" fmla="*/ 1927364 h 4927984"/>
              <a:gd name="connsiteX1" fmla="*/ 3569459 w 6090374"/>
              <a:gd name="connsiteY1" fmla="*/ 0 h 4927984"/>
              <a:gd name="connsiteX2" fmla="*/ 6090202 w 6090374"/>
              <a:gd name="connsiteY2" fmla="*/ 2502798 h 4927984"/>
              <a:gd name="connsiteX3" fmla="*/ 2394779 w 6090374"/>
              <a:gd name="connsiteY3" fmla="*/ 4927944 h 4927984"/>
              <a:gd name="connsiteX4" fmla="*/ 0 w 6090374"/>
              <a:gd name="connsiteY4" fmla="*/ 1935990 h 4927984"/>
              <a:gd name="connsiteX5" fmla="*/ 967961 w 6090374"/>
              <a:gd name="connsiteY5" fmla="*/ 2056088 h 4927984"/>
              <a:gd name="connsiteX6" fmla="*/ 2503556 w 6090374"/>
              <a:gd name="connsiteY6" fmla="*/ 4461910 h 4927984"/>
              <a:gd name="connsiteX7" fmla="*/ 5828403 w 6090374"/>
              <a:gd name="connsiteY7" fmla="*/ 2495276 h 4927984"/>
              <a:gd name="connsiteX8" fmla="*/ 3542471 w 6090374"/>
              <a:gd name="connsiteY8" fmla="*/ 267046 h 4927984"/>
              <a:gd name="connsiteX9" fmla="*/ 1433029 w 6090374"/>
              <a:gd name="connsiteY9" fmla="*/ 2501349 h 4927984"/>
              <a:gd name="connsiteX10" fmla="*/ 23881 w 6090374"/>
              <a:gd name="connsiteY10" fmla="*/ 1927364 h 4927984"/>
              <a:gd name="connsiteX0" fmla="*/ 23881 w 6090374"/>
              <a:gd name="connsiteY0" fmla="*/ 1927364 h 4927984"/>
              <a:gd name="connsiteX1" fmla="*/ 3569459 w 6090374"/>
              <a:gd name="connsiteY1" fmla="*/ 0 h 4927984"/>
              <a:gd name="connsiteX2" fmla="*/ 6090202 w 6090374"/>
              <a:gd name="connsiteY2" fmla="*/ 2502798 h 4927984"/>
              <a:gd name="connsiteX3" fmla="*/ 2394779 w 6090374"/>
              <a:gd name="connsiteY3" fmla="*/ 4927944 h 4927984"/>
              <a:gd name="connsiteX4" fmla="*/ 0 w 6090374"/>
              <a:gd name="connsiteY4" fmla="*/ 1935990 h 4927984"/>
              <a:gd name="connsiteX5" fmla="*/ 967961 w 6090374"/>
              <a:gd name="connsiteY5" fmla="*/ 2056088 h 4927984"/>
              <a:gd name="connsiteX6" fmla="*/ 2503556 w 6090374"/>
              <a:gd name="connsiteY6" fmla="*/ 4461910 h 4927984"/>
              <a:gd name="connsiteX7" fmla="*/ 5828403 w 6090374"/>
              <a:gd name="connsiteY7" fmla="*/ 2495276 h 4927984"/>
              <a:gd name="connsiteX8" fmla="*/ 3542471 w 6090374"/>
              <a:gd name="connsiteY8" fmla="*/ 267046 h 4927984"/>
              <a:gd name="connsiteX9" fmla="*/ 1433029 w 6090374"/>
              <a:gd name="connsiteY9" fmla="*/ 2501349 h 4927984"/>
              <a:gd name="connsiteX10" fmla="*/ 23881 w 6090374"/>
              <a:gd name="connsiteY10" fmla="*/ 1927364 h 4927984"/>
              <a:gd name="connsiteX0" fmla="*/ 23881 w 6090374"/>
              <a:gd name="connsiteY0" fmla="*/ 1927364 h 4927984"/>
              <a:gd name="connsiteX1" fmla="*/ 3569459 w 6090374"/>
              <a:gd name="connsiteY1" fmla="*/ 0 h 4927984"/>
              <a:gd name="connsiteX2" fmla="*/ 6090202 w 6090374"/>
              <a:gd name="connsiteY2" fmla="*/ 2502798 h 4927984"/>
              <a:gd name="connsiteX3" fmla="*/ 2394779 w 6090374"/>
              <a:gd name="connsiteY3" fmla="*/ 4927944 h 4927984"/>
              <a:gd name="connsiteX4" fmla="*/ 0 w 6090374"/>
              <a:gd name="connsiteY4" fmla="*/ 1935990 h 4927984"/>
              <a:gd name="connsiteX5" fmla="*/ 1463261 w 6090374"/>
              <a:gd name="connsiteY5" fmla="*/ 2691088 h 4927984"/>
              <a:gd name="connsiteX6" fmla="*/ 2503556 w 6090374"/>
              <a:gd name="connsiteY6" fmla="*/ 4461910 h 4927984"/>
              <a:gd name="connsiteX7" fmla="*/ 5828403 w 6090374"/>
              <a:gd name="connsiteY7" fmla="*/ 2495276 h 4927984"/>
              <a:gd name="connsiteX8" fmla="*/ 3542471 w 6090374"/>
              <a:gd name="connsiteY8" fmla="*/ 267046 h 4927984"/>
              <a:gd name="connsiteX9" fmla="*/ 1433029 w 6090374"/>
              <a:gd name="connsiteY9" fmla="*/ 2501349 h 4927984"/>
              <a:gd name="connsiteX10" fmla="*/ 23881 w 6090374"/>
              <a:gd name="connsiteY10" fmla="*/ 1927364 h 4927984"/>
              <a:gd name="connsiteX0" fmla="*/ 23881 w 6090374"/>
              <a:gd name="connsiteY0" fmla="*/ 1927364 h 4927984"/>
              <a:gd name="connsiteX1" fmla="*/ 3569459 w 6090374"/>
              <a:gd name="connsiteY1" fmla="*/ 0 h 4927984"/>
              <a:gd name="connsiteX2" fmla="*/ 6090202 w 6090374"/>
              <a:gd name="connsiteY2" fmla="*/ 2502798 h 4927984"/>
              <a:gd name="connsiteX3" fmla="*/ 2394779 w 6090374"/>
              <a:gd name="connsiteY3" fmla="*/ 4927944 h 4927984"/>
              <a:gd name="connsiteX4" fmla="*/ 0 w 6090374"/>
              <a:gd name="connsiteY4" fmla="*/ 1935990 h 4927984"/>
              <a:gd name="connsiteX5" fmla="*/ 1463261 w 6090374"/>
              <a:gd name="connsiteY5" fmla="*/ 2691088 h 4927984"/>
              <a:gd name="connsiteX6" fmla="*/ 2503556 w 6090374"/>
              <a:gd name="connsiteY6" fmla="*/ 4461910 h 4927984"/>
              <a:gd name="connsiteX7" fmla="*/ 5828403 w 6090374"/>
              <a:gd name="connsiteY7" fmla="*/ 2495276 h 4927984"/>
              <a:gd name="connsiteX8" fmla="*/ 3542471 w 6090374"/>
              <a:gd name="connsiteY8" fmla="*/ 267046 h 4927984"/>
              <a:gd name="connsiteX9" fmla="*/ 1356829 w 6090374"/>
              <a:gd name="connsiteY9" fmla="*/ 2501349 h 4927984"/>
              <a:gd name="connsiteX10" fmla="*/ 23881 w 6090374"/>
              <a:gd name="connsiteY10" fmla="*/ 1927364 h 4927984"/>
              <a:gd name="connsiteX0" fmla="*/ 1027181 w 6090374"/>
              <a:gd name="connsiteY0" fmla="*/ 2448064 h 4927984"/>
              <a:gd name="connsiteX1" fmla="*/ 3569459 w 6090374"/>
              <a:gd name="connsiteY1" fmla="*/ 0 h 4927984"/>
              <a:gd name="connsiteX2" fmla="*/ 6090202 w 6090374"/>
              <a:gd name="connsiteY2" fmla="*/ 2502798 h 4927984"/>
              <a:gd name="connsiteX3" fmla="*/ 2394779 w 6090374"/>
              <a:gd name="connsiteY3" fmla="*/ 4927944 h 4927984"/>
              <a:gd name="connsiteX4" fmla="*/ 0 w 6090374"/>
              <a:gd name="connsiteY4" fmla="*/ 1935990 h 4927984"/>
              <a:gd name="connsiteX5" fmla="*/ 1463261 w 6090374"/>
              <a:gd name="connsiteY5" fmla="*/ 2691088 h 4927984"/>
              <a:gd name="connsiteX6" fmla="*/ 2503556 w 6090374"/>
              <a:gd name="connsiteY6" fmla="*/ 4461910 h 4927984"/>
              <a:gd name="connsiteX7" fmla="*/ 5828403 w 6090374"/>
              <a:gd name="connsiteY7" fmla="*/ 2495276 h 4927984"/>
              <a:gd name="connsiteX8" fmla="*/ 3542471 w 6090374"/>
              <a:gd name="connsiteY8" fmla="*/ 267046 h 4927984"/>
              <a:gd name="connsiteX9" fmla="*/ 1356829 w 6090374"/>
              <a:gd name="connsiteY9" fmla="*/ 2501349 h 4927984"/>
              <a:gd name="connsiteX10" fmla="*/ 1027181 w 6090374"/>
              <a:gd name="connsiteY10" fmla="*/ 2448064 h 4927984"/>
              <a:gd name="connsiteX0" fmla="*/ 1027181 w 6090374"/>
              <a:gd name="connsiteY0" fmla="*/ 2448064 h 5042283"/>
              <a:gd name="connsiteX1" fmla="*/ 3569459 w 6090374"/>
              <a:gd name="connsiteY1" fmla="*/ 0 h 5042283"/>
              <a:gd name="connsiteX2" fmla="*/ 6090202 w 6090374"/>
              <a:gd name="connsiteY2" fmla="*/ 2502798 h 5042283"/>
              <a:gd name="connsiteX3" fmla="*/ 3537779 w 6090374"/>
              <a:gd name="connsiteY3" fmla="*/ 5042244 h 5042283"/>
              <a:gd name="connsiteX4" fmla="*/ 0 w 6090374"/>
              <a:gd name="connsiteY4" fmla="*/ 1935990 h 5042283"/>
              <a:gd name="connsiteX5" fmla="*/ 1463261 w 6090374"/>
              <a:gd name="connsiteY5" fmla="*/ 2691088 h 5042283"/>
              <a:gd name="connsiteX6" fmla="*/ 2503556 w 6090374"/>
              <a:gd name="connsiteY6" fmla="*/ 4461910 h 5042283"/>
              <a:gd name="connsiteX7" fmla="*/ 5828403 w 6090374"/>
              <a:gd name="connsiteY7" fmla="*/ 2495276 h 5042283"/>
              <a:gd name="connsiteX8" fmla="*/ 3542471 w 6090374"/>
              <a:gd name="connsiteY8" fmla="*/ 267046 h 5042283"/>
              <a:gd name="connsiteX9" fmla="*/ 1356829 w 6090374"/>
              <a:gd name="connsiteY9" fmla="*/ 2501349 h 5042283"/>
              <a:gd name="connsiteX10" fmla="*/ 1027181 w 6090374"/>
              <a:gd name="connsiteY10" fmla="*/ 2448064 h 5042283"/>
              <a:gd name="connsiteX0" fmla="*/ 1027181 w 6090374"/>
              <a:gd name="connsiteY0" fmla="*/ 2448064 h 5042283"/>
              <a:gd name="connsiteX1" fmla="*/ 3569459 w 6090374"/>
              <a:gd name="connsiteY1" fmla="*/ 0 h 5042283"/>
              <a:gd name="connsiteX2" fmla="*/ 6090202 w 6090374"/>
              <a:gd name="connsiteY2" fmla="*/ 2502798 h 5042283"/>
              <a:gd name="connsiteX3" fmla="*/ 3537779 w 6090374"/>
              <a:gd name="connsiteY3" fmla="*/ 5042244 h 5042283"/>
              <a:gd name="connsiteX4" fmla="*/ 0 w 6090374"/>
              <a:gd name="connsiteY4" fmla="*/ 1935990 h 5042283"/>
              <a:gd name="connsiteX5" fmla="*/ 1463261 w 6090374"/>
              <a:gd name="connsiteY5" fmla="*/ 2691088 h 5042283"/>
              <a:gd name="connsiteX6" fmla="*/ 3570356 w 6090374"/>
              <a:gd name="connsiteY6" fmla="*/ 4690510 h 5042283"/>
              <a:gd name="connsiteX7" fmla="*/ 5828403 w 6090374"/>
              <a:gd name="connsiteY7" fmla="*/ 2495276 h 5042283"/>
              <a:gd name="connsiteX8" fmla="*/ 3542471 w 6090374"/>
              <a:gd name="connsiteY8" fmla="*/ 267046 h 5042283"/>
              <a:gd name="connsiteX9" fmla="*/ 1356829 w 6090374"/>
              <a:gd name="connsiteY9" fmla="*/ 2501349 h 5042283"/>
              <a:gd name="connsiteX10" fmla="*/ 1027181 w 6090374"/>
              <a:gd name="connsiteY10" fmla="*/ 2448064 h 5042283"/>
              <a:gd name="connsiteX0" fmla="*/ 0 w 5063193"/>
              <a:gd name="connsiteY0" fmla="*/ 2448064 h 5042292"/>
              <a:gd name="connsiteX1" fmla="*/ 2542278 w 5063193"/>
              <a:gd name="connsiteY1" fmla="*/ 0 h 5042292"/>
              <a:gd name="connsiteX2" fmla="*/ 5063021 w 5063193"/>
              <a:gd name="connsiteY2" fmla="*/ 2502798 h 5042292"/>
              <a:gd name="connsiteX3" fmla="*/ 2510598 w 5063193"/>
              <a:gd name="connsiteY3" fmla="*/ 5042244 h 5042292"/>
              <a:gd name="connsiteX4" fmla="*/ 1519 w 5063193"/>
              <a:gd name="connsiteY4" fmla="*/ 2482090 h 5042292"/>
              <a:gd name="connsiteX5" fmla="*/ 436080 w 5063193"/>
              <a:gd name="connsiteY5" fmla="*/ 2691088 h 5042292"/>
              <a:gd name="connsiteX6" fmla="*/ 2543175 w 5063193"/>
              <a:gd name="connsiteY6" fmla="*/ 4690510 h 5042292"/>
              <a:gd name="connsiteX7" fmla="*/ 4801222 w 5063193"/>
              <a:gd name="connsiteY7" fmla="*/ 2495276 h 5042292"/>
              <a:gd name="connsiteX8" fmla="*/ 2515290 w 5063193"/>
              <a:gd name="connsiteY8" fmla="*/ 267046 h 5042292"/>
              <a:gd name="connsiteX9" fmla="*/ 329648 w 5063193"/>
              <a:gd name="connsiteY9" fmla="*/ 2501349 h 5042292"/>
              <a:gd name="connsiteX10" fmla="*/ 0 w 5063193"/>
              <a:gd name="connsiteY10" fmla="*/ 2448064 h 5042292"/>
              <a:gd name="connsiteX0" fmla="*/ 8006 w 5071199"/>
              <a:gd name="connsiteY0" fmla="*/ 2448064 h 5042293"/>
              <a:gd name="connsiteX1" fmla="*/ 2550284 w 5071199"/>
              <a:gd name="connsiteY1" fmla="*/ 0 h 5042293"/>
              <a:gd name="connsiteX2" fmla="*/ 5071027 w 5071199"/>
              <a:gd name="connsiteY2" fmla="*/ 2502798 h 5042293"/>
              <a:gd name="connsiteX3" fmla="*/ 2518604 w 5071199"/>
              <a:gd name="connsiteY3" fmla="*/ 5042244 h 5042293"/>
              <a:gd name="connsiteX4" fmla="*/ 0 w 5071199"/>
              <a:gd name="connsiteY4" fmla="*/ 2496378 h 5042293"/>
              <a:gd name="connsiteX5" fmla="*/ 444086 w 5071199"/>
              <a:gd name="connsiteY5" fmla="*/ 2691088 h 5042293"/>
              <a:gd name="connsiteX6" fmla="*/ 2551181 w 5071199"/>
              <a:gd name="connsiteY6" fmla="*/ 4690510 h 5042293"/>
              <a:gd name="connsiteX7" fmla="*/ 4809228 w 5071199"/>
              <a:gd name="connsiteY7" fmla="*/ 2495276 h 5042293"/>
              <a:gd name="connsiteX8" fmla="*/ 2523296 w 5071199"/>
              <a:gd name="connsiteY8" fmla="*/ 267046 h 5042293"/>
              <a:gd name="connsiteX9" fmla="*/ 337654 w 5071199"/>
              <a:gd name="connsiteY9" fmla="*/ 2501349 h 5042293"/>
              <a:gd name="connsiteX10" fmla="*/ 8006 w 5071199"/>
              <a:gd name="connsiteY10" fmla="*/ 2448064 h 5042293"/>
              <a:gd name="connsiteX0" fmla="*/ 8006 w 5071199"/>
              <a:gd name="connsiteY0" fmla="*/ 2448064 h 5042293"/>
              <a:gd name="connsiteX1" fmla="*/ 2550284 w 5071199"/>
              <a:gd name="connsiteY1" fmla="*/ 0 h 5042293"/>
              <a:gd name="connsiteX2" fmla="*/ 5071027 w 5071199"/>
              <a:gd name="connsiteY2" fmla="*/ 2502798 h 5042293"/>
              <a:gd name="connsiteX3" fmla="*/ 2518604 w 5071199"/>
              <a:gd name="connsiteY3" fmla="*/ 5042244 h 5042293"/>
              <a:gd name="connsiteX4" fmla="*/ 0 w 5071199"/>
              <a:gd name="connsiteY4" fmla="*/ 2496378 h 5042293"/>
              <a:gd name="connsiteX5" fmla="*/ 320261 w 5071199"/>
              <a:gd name="connsiteY5" fmla="*/ 2514875 h 5042293"/>
              <a:gd name="connsiteX6" fmla="*/ 2551181 w 5071199"/>
              <a:gd name="connsiteY6" fmla="*/ 4690510 h 5042293"/>
              <a:gd name="connsiteX7" fmla="*/ 4809228 w 5071199"/>
              <a:gd name="connsiteY7" fmla="*/ 2495276 h 5042293"/>
              <a:gd name="connsiteX8" fmla="*/ 2523296 w 5071199"/>
              <a:gd name="connsiteY8" fmla="*/ 267046 h 5042293"/>
              <a:gd name="connsiteX9" fmla="*/ 337654 w 5071199"/>
              <a:gd name="connsiteY9" fmla="*/ 2501349 h 5042293"/>
              <a:gd name="connsiteX10" fmla="*/ 8006 w 5071199"/>
              <a:gd name="connsiteY10" fmla="*/ 2448064 h 5042293"/>
              <a:gd name="connsiteX0" fmla="*/ 8006 w 5071199"/>
              <a:gd name="connsiteY0" fmla="*/ 2448064 h 5042293"/>
              <a:gd name="connsiteX1" fmla="*/ 2550284 w 5071199"/>
              <a:gd name="connsiteY1" fmla="*/ 0 h 5042293"/>
              <a:gd name="connsiteX2" fmla="*/ 5071027 w 5071199"/>
              <a:gd name="connsiteY2" fmla="*/ 2502798 h 5042293"/>
              <a:gd name="connsiteX3" fmla="*/ 2518604 w 5071199"/>
              <a:gd name="connsiteY3" fmla="*/ 5042244 h 5042293"/>
              <a:gd name="connsiteX4" fmla="*/ 0 w 5071199"/>
              <a:gd name="connsiteY4" fmla="*/ 2496378 h 5042293"/>
              <a:gd name="connsiteX5" fmla="*/ 320261 w 5071199"/>
              <a:gd name="connsiteY5" fmla="*/ 2514875 h 5042293"/>
              <a:gd name="connsiteX6" fmla="*/ 2551181 w 5071199"/>
              <a:gd name="connsiteY6" fmla="*/ 4690510 h 5042293"/>
              <a:gd name="connsiteX7" fmla="*/ 4747315 w 5071199"/>
              <a:gd name="connsiteY7" fmla="*/ 2500038 h 5042293"/>
              <a:gd name="connsiteX8" fmla="*/ 2523296 w 5071199"/>
              <a:gd name="connsiteY8" fmla="*/ 267046 h 5042293"/>
              <a:gd name="connsiteX9" fmla="*/ 337654 w 5071199"/>
              <a:gd name="connsiteY9" fmla="*/ 2501349 h 5042293"/>
              <a:gd name="connsiteX10" fmla="*/ 8006 w 5071199"/>
              <a:gd name="connsiteY10" fmla="*/ 2448064 h 5042293"/>
              <a:gd name="connsiteX0" fmla="*/ 8006 w 5052150"/>
              <a:gd name="connsiteY0" fmla="*/ 2448064 h 5042293"/>
              <a:gd name="connsiteX1" fmla="*/ 2550284 w 5052150"/>
              <a:gd name="connsiteY1" fmla="*/ 0 h 5042293"/>
              <a:gd name="connsiteX2" fmla="*/ 5051977 w 5052150"/>
              <a:gd name="connsiteY2" fmla="*/ 2502798 h 5042293"/>
              <a:gd name="connsiteX3" fmla="*/ 2518604 w 5052150"/>
              <a:gd name="connsiteY3" fmla="*/ 5042244 h 5042293"/>
              <a:gd name="connsiteX4" fmla="*/ 0 w 5052150"/>
              <a:gd name="connsiteY4" fmla="*/ 2496378 h 5042293"/>
              <a:gd name="connsiteX5" fmla="*/ 320261 w 5052150"/>
              <a:gd name="connsiteY5" fmla="*/ 2514875 h 5042293"/>
              <a:gd name="connsiteX6" fmla="*/ 2551181 w 5052150"/>
              <a:gd name="connsiteY6" fmla="*/ 4690510 h 5042293"/>
              <a:gd name="connsiteX7" fmla="*/ 4747315 w 5052150"/>
              <a:gd name="connsiteY7" fmla="*/ 2500038 h 5042293"/>
              <a:gd name="connsiteX8" fmla="*/ 2523296 w 5052150"/>
              <a:gd name="connsiteY8" fmla="*/ 267046 h 5042293"/>
              <a:gd name="connsiteX9" fmla="*/ 337654 w 5052150"/>
              <a:gd name="connsiteY9" fmla="*/ 2501349 h 5042293"/>
              <a:gd name="connsiteX10" fmla="*/ 8006 w 5052150"/>
              <a:gd name="connsiteY10" fmla="*/ 2448064 h 5042293"/>
              <a:gd name="connsiteX0" fmla="*/ 8006 w 5052150"/>
              <a:gd name="connsiteY0" fmla="*/ 2448064 h 5042293"/>
              <a:gd name="connsiteX1" fmla="*/ 2550284 w 5052150"/>
              <a:gd name="connsiteY1" fmla="*/ 0 h 5042293"/>
              <a:gd name="connsiteX2" fmla="*/ 5051977 w 5052150"/>
              <a:gd name="connsiteY2" fmla="*/ 2502798 h 5042293"/>
              <a:gd name="connsiteX3" fmla="*/ 2518604 w 5052150"/>
              <a:gd name="connsiteY3" fmla="*/ 5042244 h 5042293"/>
              <a:gd name="connsiteX4" fmla="*/ 0 w 5052150"/>
              <a:gd name="connsiteY4" fmla="*/ 2496378 h 5042293"/>
              <a:gd name="connsiteX5" fmla="*/ 320261 w 5052150"/>
              <a:gd name="connsiteY5" fmla="*/ 2514875 h 5042293"/>
              <a:gd name="connsiteX6" fmla="*/ 2536894 w 5052150"/>
              <a:gd name="connsiteY6" fmla="*/ 4719085 h 5042293"/>
              <a:gd name="connsiteX7" fmla="*/ 4747315 w 5052150"/>
              <a:gd name="connsiteY7" fmla="*/ 2500038 h 5042293"/>
              <a:gd name="connsiteX8" fmla="*/ 2523296 w 5052150"/>
              <a:gd name="connsiteY8" fmla="*/ 267046 h 5042293"/>
              <a:gd name="connsiteX9" fmla="*/ 337654 w 5052150"/>
              <a:gd name="connsiteY9" fmla="*/ 2501349 h 5042293"/>
              <a:gd name="connsiteX10" fmla="*/ 8006 w 5052150"/>
              <a:gd name="connsiteY10" fmla="*/ 2448064 h 5042293"/>
              <a:gd name="connsiteX0" fmla="*/ 8006 w 5052150"/>
              <a:gd name="connsiteY0" fmla="*/ 2448064 h 5037530"/>
              <a:gd name="connsiteX1" fmla="*/ 2550284 w 5052150"/>
              <a:gd name="connsiteY1" fmla="*/ 0 h 5037530"/>
              <a:gd name="connsiteX2" fmla="*/ 5051977 w 5052150"/>
              <a:gd name="connsiteY2" fmla="*/ 2502798 h 5037530"/>
              <a:gd name="connsiteX3" fmla="*/ 2523367 w 5052150"/>
              <a:gd name="connsiteY3" fmla="*/ 5037481 h 5037530"/>
              <a:gd name="connsiteX4" fmla="*/ 0 w 5052150"/>
              <a:gd name="connsiteY4" fmla="*/ 2496378 h 5037530"/>
              <a:gd name="connsiteX5" fmla="*/ 320261 w 5052150"/>
              <a:gd name="connsiteY5" fmla="*/ 2514875 h 5037530"/>
              <a:gd name="connsiteX6" fmla="*/ 2536894 w 5052150"/>
              <a:gd name="connsiteY6" fmla="*/ 4719085 h 5037530"/>
              <a:gd name="connsiteX7" fmla="*/ 4747315 w 5052150"/>
              <a:gd name="connsiteY7" fmla="*/ 2500038 h 5037530"/>
              <a:gd name="connsiteX8" fmla="*/ 2523296 w 5052150"/>
              <a:gd name="connsiteY8" fmla="*/ 267046 h 5037530"/>
              <a:gd name="connsiteX9" fmla="*/ 337654 w 5052150"/>
              <a:gd name="connsiteY9" fmla="*/ 2501349 h 5037530"/>
              <a:gd name="connsiteX10" fmla="*/ 8006 w 5052150"/>
              <a:gd name="connsiteY10" fmla="*/ 2448064 h 5037530"/>
              <a:gd name="connsiteX0" fmla="*/ 3243 w 5052150"/>
              <a:gd name="connsiteY0" fmla="*/ 2486164 h 5037530"/>
              <a:gd name="connsiteX1" fmla="*/ 2550284 w 5052150"/>
              <a:gd name="connsiteY1" fmla="*/ 0 h 5037530"/>
              <a:gd name="connsiteX2" fmla="*/ 5051977 w 5052150"/>
              <a:gd name="connsiteY2" fmla="*/ 2502798 h 5037530"/>
              <a:gd name="connsiteX3" fmla="*/ 2523367 w 5052150"/>
              <a:gd name="connsiteY3" fmla="*/ 5037481 h 5037530"/>
              <a:gd name="connsiteX4" fmla="*/ 0 w 5052150"/>
              <a:gd name="connsiteY4" fmla="*/ 2496378 h 5037530"/>
              <a:gd name="connsiteX5" fmla="*/ 320261 w 5052150"/>
              <a:gd name="connsiteY5" fmla="*/ 2514875 h 5037530"/>
              <a:gd name="connsiteX6" fmla="*/ 2536894 w 5052150"/>
              <a:gd name="connsiteY6" fmla="*/ 4719085 h 5037530"/>
              <a:gd name="connsiteX7" fmla="*/ 4747315 w 5052150"/>
              <a:gd name="connsiteY7" fmla="*/ 2500038 h 5037530"/>
              <a:gd name="connsiteX8" fmla="*/ 2523296 w 5052150"/>
              <a:gd name="connsiteY8" fmla="*/ 267046 h 5037530"/>
              <a:gd name="connsiteX9" fmla="*/ 337654 w 5052150"/>
              <a:gd name="connsiteY9" fmla="*/ 2501349 h 5037530"/>
              <a:gd name="connsiteX10" fmla="*/ 3243 w 5052150"/>
              <a:gd name="connsiteY10" fmla="*/ 2486164 h 5037530"/>
              <a:gd name="connsiteX0" fmla="*/ 3243 w 5052150"/>
              <a:gd name="connsiteY0" fmla="*/ 2486164 h 5037530"/>
              <a:gd name="connsiteX1" fmla="*/ 2550284 w 5052150"/>
              <a:gd name="connsiteY1" fmla="*/ 0 h 5037530"/>
              <a:gd name="connsiteX2" fmla="*/ 5051977 w 5052150"/>
              <a:gd name="connsiteY2" fmla="*/ 2502798 h 5037530"/>
              <a:gd name="connsiteX3" fmla="*/ 2523367 w 5052150"/>
              <a:gd name="connsiteY3" fmla="*/ 5037481 h 5037530"/>
              <a:gd name="connsiteX4" fmla="*/ 0 w 5052150"/>
              <a:gd name="connsiteY4" fmla="*/ 2496378 h 5037530"/>
              <a:gd name="connsiteX5" fmla="*/ 320261 w 5052150"/>
              <a:gd name="connsiteY5" fmla="*/ 2514875 h 5037530"/>
              <a:gd name="connsiteX6" fmla="*/ 2536894 w 5052150"/>
              <a:gd name="connsiteY6" fmla="*/ 4719085 h 5037530"/>
              <a:gd name="connsiteX7" fmla="*/ 4747315 w 5052150"/>
              <a:gd name="connsiteY7" fmla="*/ 2500038 h 5037530"/>
              <a:gd name="connsiteX8" fmla="*/ 2523296 w 5052150"/>
              <a:gd name="connsiteY8" fmla="*/ 267046 h 5037530"/>
              <a:gd name="connsiteX9" fmla="*/ 337654 w 5052150"/>
              <a:gd name="connsiteY9" fmla="*/ 2501349 h 5037530"/>
              <a:gd name="connsiteX10" fmla="*/ 3243 w 5052150"/>
              <a:gd name="connsiteY10" fmla="*/ 2486164 h 5037530"/>
              <a:gd name="connsiteX0" fmla="*/ 5624 w 5054531"/>
              <a:gd name="connsiteY0" fmla="*/ 2486164 h 5037530"/>
              <a:gd name="connsiteX1" fmla="*/ 2552665 w 5054531"/>
              <a:gd name="connsiteY1" fmla="*/ 0 h 5037530"/>
              <a:gd name="connsiteX2" fmla="*/ 5054358 w 5054531"/>
              <a:gd name="connsiteY2" fmla="*/ 2502798 h 5037530"/>
              <a:gd name="connsiteX3" fmla="*/ 2525748 w 5054531"/>
              <a:gd name="connsiteY3" fmla="*/ 5037481 h 5037530"/>
              <a:gd name="connsiteX4" fmla="*/ 0 w 5054531"/>
              <a:gd name="connsiteY4" fmla="*/ 2501140 h 5037530"/>
              <a:gd name="connsiteX5" fmla="*/ 322642 w 5054531"/>
              <a:gd name="connsiteY5" fmla="*/ 2514875 h 5037530"/>
              <a:gd name="connsiteX6" fmla="*/ 2539275 w 5054531"/>
              <a:gd name="connsiteY6" fmla="*/ 4719085 h 5037530"/>
              <a:gd name="connsiteX7" fmla="*/ 4749696 w 5054531"/>
              <a:gd name="connsiteY7" fmla="*/ 2500038 h 5037530"/>
              <a:gd name="connsiteX8" fmla="*/ 2525677 w 5054531"/>
              <a:gd name="connsiteY8" fmla="*/ 267046 h 5037530"/>
              <a:gd name="connsiteX9" fmla="*/ 340035 w 5054531"/>
              <a:gd name="connsiteY9" fmla="*/ 2501349 h 5037530"/>
              <a:gd name="connsiteX10" fmla="*/ 5624 w 5054531"/>
              <a:gd name="connsiteY10" fmla="*/ 2486164 h 5037530"/>
              <a:gd name="connsiteX0" fmla="*/ 5624 w 5054531"/>
              <a:gd name="connsiteY0" fmla="*/ 2486164 h 5037530"/>
              <a:gd name="connsiteX1" fmla="*/ 2552665 w 5054531"/>
              <a:gd name="connsiteY1" fmla="*/ 0 h 5037530"/>
              <a:gd name="connsiteX2" fmla="*/ 5054358 w 5054531"/>
              <a:gd name="connsiteY2" fmla="*/ 2502798 h 5037530"/>
              <a:gd name="connsiteX3" fmla="*/ 2525748 w 5054531"/>
              <a:gd name="connsiteY3" fmla="*/ 5037481 h 5037530"/>
              <a:gd name="connsiteX4" fmla="*/ 0 w 5054531"/>
              <a:gd name="connsiteY4" fmla="*/ 2501140 h 5037530"/>
              <a:gd name="connsiteX5" fmla="*/ 322642 w 5054531"/>
              <a:gd name="connsiteY5" fmla="*/ 2514875 h 5037530"/>
              <a:gd name="connsiteX6" fmla="*/ 2539275 w 5054531"/>
              <a:gd name="connsiteY6" fmla="*/ 4719085 h 5037530"/>
              <a:gd name="connsiteX7" fmla="*/ 4749696 w 5054531"/>
              <a:gd name="connsiteY7" fmla="*/ 2500038 h 5037530"/>
              <a:gd name="connsiteX8" fmla="*/ 2525677 w 5054531"/>
              <a:gd name="connsiteY8" fmla="*/ 267046 h 5037530"/>
              <a:gd name="connsiteX9" fmla="*/ 340035 w 5054531"/>
              <a:gd name="connsiteY9" fmla="*/ 2501349 h 5037530"/>
              <a:gd name="connsiteX10" fmla="*/ 5624 w 5054531"/>
              <a:gd name="connsiteY10" fmla="*/ 2486164 h 5037530"/>
              <a:gd name="connsiteX0" fmla="*/ 10386 w 5059293"/>
              <a:gd name="connsiteY0" fmla="*/ 2486164 h 5037530"/>
              <a:gd name="connsiteX1" fmla="*/ 2557427 w 5059293"/>
              <a:gd name="connsiteY1" fmla="*/ 0 h 5037530"/>
              <a:gd name="connsiteX2" fmla="*/ 5059120 w 5059293"/>
              <a:gd name="connsiteY2" fmla="*/ 2502798 h 5037530"/>
              <a:gd name="connsiteX3" fmla="*/ 2530510 w 5059293"/>
              <a:gd name="connsiteY3" fmla="*/ 5037481 h 5037530"/>
              <a:gd name="connsiteX4" fmla="*/ 0 w 5059293"/>
              <a:gd name="connsiteY4" fmla="*/ 2501140 h 5037530"/>
              <a:gd name="connsiteX5" fmla="*/ 327404 w 5059293"/>
              <a:gd name="connsiteY5" fmla="*/ 2514875 h 5037530"/>
              <a:gd name="connsiteX6" fmla="*/ 2544037 w 5059293"/>
              <a:gd name="connsiteY6" fmla="*/ 4719085 h 5037530"/>
              <a:gd name="connsiteX7" fmla="*/ 4754458 w 5059293"/>
              <a:gd name="connsiteY7" fmla="*/ 2500038 h 5037530"/>
              <a:gd name="connsiteX8" fmla="*/ 2530439 w 5059293"/>
              <a:gd name="connsiteY8" fmla="*/ 267046 h 5037530"/>
              <a:gd name="connsiteX9" fmla="*/ 344797 w 5059293"/>
              <a:gd name="connsiteY9" fmla="*/ 2501349 h 5037530"/>
              <a:gd name="connsiteX10" fmla="*/ 10386 w 5059293"/>
              <a:gd name="connsiteY10" fmla="*/ 2486164 h 5037530"/>
              <a:gd name="connsiteX0" fmla="*/ 10386 w 5059293"/>
              <a:gd name="connsiteY0" fmla="*/ 2486164 h 5037529"/>
              <a:gd name="connsiteX1" fmla="*/ 2557427 w 5059293"/>
              <a:gd name="connsiteY1" fmla="*/ 0 h 5037529"/>
              <a:gd name="connsiteX2" fmla="*/ 5059120 w 5059293"/>
              <a:gd name="connsiteY2" fmla="*/ 2502798 h 5037529"/>
              <a:gd name="connsiteX3" fmla="*/ 2530510 w 5059293"/>
              <a:gd name="connsiteY3" fmla="*/ 5037481 h 5037529"/>
              <a:gd name="connsiteX4" fmla="*/ 0 w 5059293"/>
              <a:gd name="connsiteY4" fmla="*/ 2501140 h 5037529"/>
              <a:gd name="connsiteX5" fmla="*/ 327404 w 5059293"/>
              <a:gd name="connsiteY5" fmla="*/ 2514875 h 5037529"/>
              <a:gd name="connsiteX6" fmla="*/ 2544037 w 5059293"/>
              <a:gd name="connsiteY6" fmla="*/ 4719085 h 5037529"/>
              <a:gd name="connsiteX7" fmla="*/ 4754458 w 5059293"/>
              <a:gd name="connsiteY7" fmla="*/ 2500038 h 5037529"/>
              <a:gd name="connsiteX8" fmla="*/ 2530439 w 5059293"/>
              <a:gd name="connsiteY8" fmla="*/ 267046 h 5037529"/>
              <a:gd name="connsiteX9" fmla="*/ 344797 w 5059293"/>
              <a:gd name="connsiteY9" fmla="*/ 2501349 h 5037529"/>
              <a:gd name="connsiteX10" fmla="*/ 10386 w 5059293"/>
              <a:gd name="connsiteY10" fmla="*/ 2486164 h 5037529"/>
              <a:gd name="connsiteX0" fmla="*/ 0 w 5060813"/>
              <a:gd name="connsiteY0" fmla="*/ 2500452 h 5037529"/>
              <a:gd name="connsiteX1" fmla="*/ 2558947 w 5060813"/>
              <a:gd name="connsiteY1" fmla="*/ 0 h 5037529"/>
              <a:gd name="connsiteX2" fmla="*/ 5060640 w 5060813"/>
              <a:gd name="connsiteY2" fmla="*/ 2502798 h 5037529"/>
              <a:gd name="connsiteX3" fmla="*/ 2532030 w 5060813"/>
              <a:gd name="connsiteY3" fmla="*/ 5037481 h 5037529"/>
              <a:gd name="connsiteX4" fmla="*/ 1520 w 5060813"/>
              <a:gd name="connsiteY4" fmla="*/ 2501140 h 5037529"/>
              <a:gd name="connsiteX5" fmla="*/ 328924 w 5060813"/>
              <a:gd name="connsiteY5" fmla="*/ 2514875 h 5037529"/>
              <a:gd name="connsiteX6" fmla="*/ 2545557 w 5060813"/>
              <a:gd name="connsiteY6" fmla="*/ 4719085 h 5037529"/>
              <a:gd name="connsiteX7" fmla="*/ 4755978 w 5060813"/>
              <a:gd name="connsiteY7" fmla="*/ 2500038 h 5037529"/>
              <a:gd name="connsiteX8" fmla="*/ 2531959 w 5060813"/>
              <a:gd name="connsiteY8" fmla="*/ 267046 h 5037529"/>
              <a:gd name="connsiteX9" fmla="*/ 346317 w 5060813"/>
              <a:gd name="connsiteY9" fmla="*/ 2501349 h 5037529"/>
              <a:gd name="connsiteX10" fmla="*/ 0 w 5060813"/>
              <a:gd name="connsiteY10" fmla="*/ 2500452 h 5037529"/>
              <a:gd name="connsiteX0" fmla="*/ 0 w 5060813"/>
              <a:gd name="connsiteY0" fmla="*/ 2500452 h 5037529"/>
              <a:gd name="connsiteX1" fmla="*/ 2558947 w 5060813"/>
              <a:gd name="connsiteY1" fmla="*/ 0 h 5037529"/>
              <a:gd name="connsiteX2" fmla="*/ 5060640 w 5060813"/>
              <a:gd name="connsiteY2" fmla="*/ 2502798 h 5037529"/>
              <a:gd name="connsiteX3" fmla="*/ 2532030 w 5060813"/>
              <a:gd name="connsiteY3" fmla="*/ 5037481 h 5037529"/>
              <a:gd name="connsiteX4" fmla="*/ 1520 w 5060813"/>
              <a:gd name="connsiteY4" fmla="*/ 2501140 h 5037529"/>
              <a:gd name="connsiteX5" fmla="*/ 328924 w 5060813"/>
              <a:gd name="connsiteY5" fmla="*/ 2514875 h 5037529"/>
              <a:gd name="connsiteX6" fmla="*/ 2545557 w 5060813"/>
              <a:gd name="connsiteY6" fmla="*/ 4719085 h 5037529"/>
              <a:gd name="connsiteX7" fmla="*/ 4755978 w 5060813"/>
              <a:gd name="connsiteY7" fmla="*/ 2500038 h 5037529"/>
              <a:gd name="connsiteX8" fmla="*/ 2531959 w 5060813"/>
              <a:gd name="connsiteY8" fmla="*/ 267046 h 5037529"/>
              <a:gd name="connsiteX9" fmla="*/ 320124 w 5060813"/>
              <a:gd name="connsiteY9" fmla="*/ 2513255 h 5037529"/>
              <a:gd name="connsiteX10" fmla="*/ 0 w 5060813"/>
              <a:gd name="connsiteY10" fmla="*/ 2500452 h 5037529"/>
              <a:gd name="connsiteX0" fmla="*/ 0 w 5060813"/>
              <a:gd name="connsiteY0" fmla="*/ 2500452 h 5037529"/>
              <a:gd name="connsiteX1" fmla="*/ 2558947 w 5060813"/>
              <a:gd name="connsiteY1" fmla="*/ 0 h 5037529"/>
              <a:gd name="connsiteX2" fmla="*/ 5060640 w 5060813"/>
              <a:gd name="connsiteY2" fmla="*/ 2502798 h 5037529"/>
              <a:gd name="connsiteX3" fmla="*/ 2532030 w 5060813"/>
              <a:gd name="connsiteY3" fmla="*/ 5037481 h 5037529"/>
              <a:gd name="connsiteX4" fmla="*/ 1520 w 5060813"/>
              <a:gd name="connsiteY4" fmla="*/ 2501140 h 5037529"/>
              <a:gd name="connsiteX5" fmla="*/ 328924 w 5060813"/>
              <a:gd name="connsiteY5" fmla="*/ 2514875 h 5037529"/>
              <a:gd name="connsiteX6" fmla="*/ 2545557 w 5060813"/>
              <a:gd name="connsiteY6" fmla="*/ 4719085 h 5037529"/>
              <a:gd name="connsiteX7" fmla="*/ 4755978 w 5060813"/>
              <a:gd name="connsiteY7" fmla="*/ 2500038 h 5037529"/>
              <a:gd name="connsiteX8" fmla="*/ 2531959 w 5060813"/>
              <a:gd name="connsiteY8" fmla="*/ 267046 h 5037529"/>
              <a:gd name="connsiteX9" fmla="*/ 320124 w 5060813"/>
              <a:gd name="connsiteY9" fmla="*/ 2513255 h 5037529"/>
              <a:gd name="connsiteX10" fmla="*/ 0 w 5060813"/>
              <a:gd name="connsiteY10" fmla="*/ 2500452 h 5037529"/>
              <a:gd name="connsiteX0" fmla="*/ 0 w 5060813"/>
              <a:gd name="connsiteY0" fmla="*/ 2500452 h 5037529"/>
              <a:gd name="connsiteX1" fmla="*/ 2558947 w 5060813"/>
              <a:gd name="connsiteY1" fmla="*/ 0 h 5037529"/>
              <a:gd name="connsiteX2" fmla="*/ 5060640 w 5060813"/>
              <a:gd name="connsiteY2" fmla="*/ 2502798 h 5037529"/>
              <a:gd name="connsiteX3" fmla="*/ 2532030 w 5060813"/>
              <a:gd name="connsiteY3" fmla="*/ 5037481 h 5037529"/>
              <a:gd name="connsiteX4" fmla="*/ 1520 w 5060813"/>
              <a:gd name="connsiteY4" fmla="*/ 2501140 h 5037529"/>
              <a:gd name="connsiteX5" fmla="*/ 328924 w 5060813"/>
              <a:gd name="connsiteY5" fmla="*/ 2514875 h 5037529"/>
              <a:gd name="connsiteX6" fmla="*/ 2545557 w 5060813"/>
              <a:gd name="connsiteY6" fmla="*/ 4719085 h 5037529"/>
              <a:gd name="connsiteX7" fmla="*/ 4755978 w 5060813"/>
              <a:gd name="connsiteY7" fmla="*/ 2500038 h 5037529"/>
              <a:gd name="connsiteX8" fmla="*/ 2531959 w 5060813"/>
              <a:gd name="connsiteY8" fmla="*/ 267046 h 5037529"/>
              <a:gd name="connsiteX9" fmla="*/ 320124 w 5060813"/>
              <a:gd name="connsiteY9" fmla="*/ 2513255 h 5037529"/>
              <a:gd name="connsiteX10" fmla="*/ 0 w 5060813"/>
              <a:gd name="connsiteY10" fmla="*/ 2500452 h 5037529"/>
              <a:gd name="connsiteX0" fmla="*/ 0 w 5060813"/>
              <a:gd name="connsiteY0" fmla="*/ 2500452 h 5037529"/>
              <a:gd name="connsiteX1" fmla="*/ 2558947 w 5060813"/>
              <a:gd name="connsiteY1" fmla="*/ 0 h 5037529"/>
              <a:gd name="connsiteX2" fmla="*/ 5060640 w 5060813"/>
              <a:gd name="connsiteY2" fmla="*/ 2502798 h 5037529"/>
              <a:gd name="connsiteX3" fmla="*/ 2532030 w 5060813"/>
              <a:gd name="connsiteY3" fmla="*/ 5037481 h 5037529"/>
              <a:gd name="connsiteX4" fmla="*/ 1520 w 5060813"/>
              <a:gd name="connsiteY4" fmla="*/ 2501140 h 5037529"/>
              <a:gd name="connsiteX5" fmla="*/ 328924 w 5060813"/>
              <a:gd name="connsiteY5" fmla="*/ 2514875 h 5037529"/>
              <a:gd name="connsiteX6" fmla="*/ 2545557 w 5060813"/>
              <a:gd name="connsiteY6" fmla="*/ 4719085 h 5037529"/>
              <a:gd name="connsiteX7" fmla="*/ 4755978 w 5060813"/>
              <a:gd name="connsiteY7" fmla="*/ 2500038 h 5037529"/>
              <a:gd name="connsiteX8" fmla="*/ 2531959 w 5060813"/>
              <a:gd name="connsiteY8" fmla="*/ 267046 h 5037529"/>
              <a:gd name="connsiteX9" fmla="*/ 320124 w 5060813"/>
              <a:gd name="connsiteY9" fmla="*/ 2513255 h 5037529"/>
              <a:gd name="connsiteX10" fmla="*/ 0 w 5060813"/>
              <a:gd name="connsiteY10" fmla="*/ 2500452 h 5037529"/>
              <a:gd name="connsiteX0" fmla="*/ 0 w 5060812"/>
              <a:gd name="connsiteY0" fmla="*/ 2514740 h 5051817"/>
              <a:gd name="connsiteX1" fmla="*/ 2535134 w 5060812"/>
              <a:gd name="connsiteY1" fmla="*/ 0 h 5051817"/>
              <a:gd name="connsiteX2" fmla="*/ 5060640 w 5060812"/>
              <a:gd name="connsiteY2" fmla="*/ 2517086 h 5051817"/>
              <a:gd name="connsiteX3" fmla="*/ 2532030 w 5060812"/>
              <a:gd name="connsiteY3" fmla="*/ 5051769 h 5051817"/>
              <a:gd name="connsiteX4" fmla="*/ 1520 w 5060812"/>
              <a:gd name="connsiteY4" fmla="*/ 2515428 h 5051817"/>
              <a:gd name="connsiteX5" fmla="*/ 328924 w 5060812"/>
              <a:gd name="connsiteY5" fmla="*/ 2529163 h 5051817"/>
              <a:gd name="connsiteX6" fmla="*/ 2545557 w 5060812"/>
              <a:gd name="connsiteY6" fmla="*/ 4733373 h 5051817"/>
              <a:gd name="connsiteX7" fmla="*/ 4755978 w 5060812"/>
              <a:gd name="connsiteY7" fmla="*/ 2514326 h 5051817"/>
              <a:gd name="connsiteX8" fmla="*/ 2531959 w 5060812"/>
              <a:gd name="connsiteY8" fmla="*/ 281334 h 5051817"/>
              <a:gd name="connsiteX9" fmla="*/ 320124 w 5060812"/>
              <a:gd name="connsiteY9" fmla="*/ 2527543 h 5051817"/>
              <a:gd name="connsiteX10" fmla="*/ 0 w 5060812"/>
              <a:gd name="connsiteY10" fmla="*/ 2514740 h 5051817"/>
              <a:gd name="connsiteX0" fmla="*/ 0 w 5060812"/>
              <a:gd name="connsiteY0" fmla="*/ 2514740 h 5051817"/>
              <a:gd name="connsiteX1" fmla="*/ 2535134 w 5060812"/>
              <a:gd name="connsiteY1" fmla="*/ 0 h 5051817"/>
              <a:gd name="connsiteX2" fmla="*/ 5060640 w 5060812"/>
              <a:gd name="connsiteY2" fmla="*/ 2517086 h 5051817"/>
              <a:gd name="connsiteX3" fmla="*/ 2532030 w 5060812"/>
              <a:gd name="connsiteY3" fmla="*/ 5051769 h 5051817"/>
              <a:gd name="connsiteX4" fmla="*/ 1520 w 5060812"/>
              <a:gd name="connsiteY4" fmla="*/ 2515428 h 5051817"/>
              <a:gd name="connsiteX5" fmla="*/ 328924 w 5060812"/>
              <a:gd name="connsiteY5" fmla="*/ 2529163 h 5051817"/>
              <a:gd name="connsiteX6" fmla="*/ 2545557 w 5060812"/>
              <a:gd name="connsiteY6" fmla="*/ 4733373 h 5051817"/>
              <a:gd name="connsiteX7" fmla="*/ 4755978 w 5060812"/>
              <a:gd name="connsiteY7" fmla="*/ 2514326 h 5051817"/>
              <a:gd name="connsiteX8" fmla="*/ 2531959 w 5060812"/>
              <a:gd name="connsiteY8" fmla="*/ 295622 h 5051817"/>
              <a:gd name="connsiteX9" fmla="*/ 320124 w 5060812"/>
              <a:gd name="connsiteY9" fmla="*/ 2527543 h 5051817"/>
              <a:gd name="connsiteX10" fmla="*/ 0 w 5060812"/>
              <a:gd name="connsiteY10" fmla="*/ 2514740 h 5051817"/>
              <a:gd name="connsiteX0" fmla="*/ 0 w 5060812"/>
              <a:gd name="connsiteY0" fmla="*/ 2514740 h 5051817"/>
              <a:gd name="connsiteX1" fmla="*/ 2535134 w 5060812"/>
              <a:gd name="connsiteY1" fmla="*/ 0 h 5051817"/>
              <a:gd name="connsiteX2" fmla="*/ 5060640 w 5060812"/>
              <a:gd name="connsiteY2" fmla="*/ 2517086 h 5051817"/>
              <a:gd name="connsiteX3" fmla="*/ 2532030 w 5060812"/>
              <a:gd name="connsiteY3" fmla="*/ 5051769 h 5051817"/>
              <a:gd name="connsiteX4" fmla="*/ 1520 w 5060812"/>
              <a:gd name="connsiteY4" fmla="*/ 2515428 h 5051817"/>
              <a:gd name="connsiteX5" fmla="*/ 328924 w 5060812"/>
              <a:gd name="connsiteY5" fmla="*/ 2529163 h 5051817"/>
              <a:gd name="connsiteX6" fmla="*/ 2545557 w 5060812"/>
              <a:gd name="connsiteY6" fmla="*/ 4733373 h 5051817"/>
              <a:gd name="connsiteX7" fmla="*/ 4755978 w 5060812"/>
              <a:gd name="connsiteY7" fmla="*/ 2514326 h 5051817"/>
              <a:gd name="connsiteX8" fmla="*/ 2531959 w 5060812"/>
              <a:gd name="connsiteY8" fmla="*/ 295622 h 5051817"/>
              <a:gd name="connsiteX9" fmla="*/ 320124 w 5060812"/>
              <a:gd name="connsiteY9" fmla="*/ 2527543 h 5051817"/>
              <a:gd name="connsiteX10" fmla="*/ 0 w 5060812"/>
              <a:gd name="connsiteY10" fmla="*/ 2514740 h 5051817"/>
              <a:gd name="connsiteX0" fmla="*/ 0 w 5060812"/>
              <a:gd name="connsiteY0" fmla="*/ 2514740 h 5051817"/>
              <a:gd name="connsiteX1" fmla="*/ 2535134 w 5060812"/>
              <a:gd name="connsiteY1" fmla="*/ 0 h 5051817"/>
              <a:gd name="connsiteX2" fmla="*/ 5060640 w 5060812"/>
              <a:gd name="connsiteY2" fmla="*/ 2517086 h 5051817"/>
              <a:gd name="connsiteX3" fmla="*/ 2532030 w 5060812"/>
              <a:gd name="connsiteY3" fmla="*/ 5051769 h 5051817"/>
              <a:gd name="connsiteX4" fmla="*/ 1520 w 5060812"/>
              <a:gd name="connsiteY4" fmla="*/ 2515428 h 5051817"/>
              <a:gd name="connsiteX5" fmla="*/ 328924 w 5060812"/>
              <a:gd name="connsiteY5" fmla="*/ 2529163 h 5051817"/>
              <a:gd name="connsiteX6" fmla="*/ 2545557 w 5060812"/>
              <a:gd name="connsiteY6" fmla="*/ 4733373 h 5051817"/>
              <a:gd name="connsiteX7" fmla="*/ 4755978 w 5060812"/>
              <a:gd name="connsiteY7" fmla="*/ 2514326 h 5051817"/>
              <a:gd name="connsiteX8" fmla="*/ 2531959 w 5060812"/>
              <a:gd name="connsiteY8" fmla="*/ 295622 h 5051817"/>
              <a:gd name="connsiteX9" fmla="*/ 320124 w 5060812"/>
              <a:gd name="connsiteY9" fmla="*/ 2527543 h 5051817"/>
              <a:gd name="connsiteX10" fmla="*/ 0 w 5060812"/>
              <a:gd name="connsiteY10" fmla="*/ 2514740 h 5051817"/>
              <a:gd name="connsiteX0" fmla="*/ 0 w 5060812"/>
              <a:gd name="connsiteY0" fmla="*/ 2514740 h 5051817"/>
              <a:gd name="connsiteX1" fmla="*/ 2535134 w 5060812"/>
              <a:gd name="connsiteY1" fmla="*/ 0 h 5051817"/>
              <a:gd name="connsiteX2" fmla="*/ 5060640 w 5060812"/>
              <a:gd name="connsiteY2" fmla="*/ 2517086 h 5051817"/>
              <a:gd name="connsiteX3" fmla="*/ 2532030 w 5060812"/>
              <a:gd name="connsiteY3" fmla="*/ 5051769 h 5051817"/>
              <a:gd name="connsiteX4" fmla="*/ 1520 w 5060812"/>
              <a:gd name="connsiteY4" fmla="*/ 2515428 h 5051817"/>
              <a:gd name="connsiteX5" fmla="*/ 328924 w 5060812"/>
              <a:gd name="connsiteY5" fmla="*/ 2529163 h 5051817"/>
              <a:gd name="connsiteX6" fmla="*/ 2545557 w 5060812"/>
              <a:gd name="connsiteY6" fmla="*/ 4733373 h 5051817"/>
              <a:gd name="connsiteX7" fmla="*/ 4755978 w 5060812"/>
              <a:gd name="connsiteY7" fmla="*/ 2514326 h 5051817"/>
              <a:gd name="connsiteX8" fmla="*/ 2531959 w 5060812"/>
              <a:gd name="connsiteY8" fmla="*/ 295622 h 5051817"/>
              <a:gd name="connsiteX9" fmla="*/ 320124 w 5060812"/>
              <a:gd name="connsiteY9" fmla="*/ 2527543 h 5051817"/>
              <a:gd name="connsiteX10" fmla="*/ 0 w 5060812"/>
              <a:gd name="connsiteY10" fmla="*/ 2514740 h 5051817"/>
              <a:gd name="connsiteX0" fmla="*/ 0 w 5060812"/>
              <a:gd name="connsiteY0" fmla="*/ 2514740 h 5051817"/>
              <a:gd name="connsiteX1" fmla="*/ 2535134 w 5060812"/>
              <a:gd name="connsiteY1" fmla="*/ 0 h 5051817"/>
              <a:gd name="connsiteX2" fmla="*/ 5060640 w 5060812"/>
              <a:gd name="connsiteY2" fmla="*/ 2517086 h 5051817"/>
              <a:gd name="connsiteX3" fmla="*/ 2532030 w 5060812"/>
              <a:gd name="connsiteY3" fmla="*/ 5051769 h 5051817"/>
              <a:gd name="connsiteX4" fmla="*/ 1520 w 5060812"/>
              <a:gd name="connsiteY4" fmla="*/ 2515428 h 5051817"/>
              <a:gd name="connsiteX5" fmla="*/ 328924 w 5060812"/>
              <a:gd name="connsiteY5" fmla="*/ 2529163 h 5051817"/>
              <a:gd name="connsiteX6" fmla="*/ 2545557 w 5060812"/>
              <a:gd name="connsiteY6" fmla="*/ 4733373 h 5051817"/>
              <a:gd name="connsiteX7" fmla="*/ 4749628 w 5060812"/>
              <a:gd name="connsiteY7" fmla="*/ 2501626 h 5051817"/>
              <a:gd name="connsiteX8" fmla="*/ 2531959 w 5060812"/>
              <a:gd name="connsiteY8" fmla="*/ 295622 h 5051817"/>
              <a:gd name="connsiteX9" fmla="*/ 320124 w 5060812"/>
              <a:gd name="connsiteY9" fmla="*/ 2527543 h 5051817"/>
              <a:gd name="connsiteX10" fmla="*/ 0 w 5060812"/>
              <a:gd name="connsiteY10" fmla="*/ 2514740 h 5051817"/>
              <a:gd name="connsiteX0" fmla="*/ 0 w 5060812"/>
              <a:gd name="connsiteY0" fmla="*/ 2514740 h 5051817"/>
              <a:gd name="connsiteX1" fmla="*/ 2535134 w 5060812"/>
              <a:gd name="connsiteY1" fmla="*/ 0 h 5051817"/>
              <a:gd name="connsiteX2" fmla="*/ 5060640 w 5060812"/>
              <a:gd name="connsiteY2" fmla="*/ 2517086 h 5051817"/>
              <a:gd name="connsiteX3" fmla="*/ 2532030 w 5060812"/>
              <a:gd name="connsiteY3" fmla="*/ 5051769 h 5051817"/>
              <a:gd name="connsiteX4" fmla="*/ 1520 w 5060812"/>
              <a:gd name="connsiteY4" fmla="*/ 2515428 h 5051817"/>
              <a:gd name="connsiteX5" fmla="*/ 328924 w 5060812"/>
              <a:gd name="connsiteY5" fmla="*/ 2529163 h 5051817"/>
              <a:gd name="connsiteX6" fmla="*/ 2545557 w 5060812"/>
              <a:gd name="connsiteY6" fmla="*/ 4733373 h 5051817"/>
              <a:gd name="connsiteX7" fmla="*/ 4755978 w 5060812"/>
              <a:gd name="connsiteY7" fmla="*/ 2520676 h 5051817"/>
              <a:gd name="connsiteX8" fmla="*/ 2531959 w 5060812"/>
              <a:gd name="connsiteY8" fmla="*/ 295622 h 5051817"/>
              <a:gd name="connsiteX9" fmla="*/ 320124 w 5060812"/>
              <a:gd name="connsiteY9" fmla="*/ 2527543 h 5051817"/>
              <a:gd name="connsiteX10" fmla="*/ 0 w 5060812"/>
              <a:gd name="connsiteY10" fmla="*/ 2514740 h 5051817"/>
              <a:gd name="connsiteX0" fmla="*/ 0 w 5060812"/>
              <a:gd name="connsiteY0" fmla="*/ 2514740 h 5051817"/>
              <a:gd name="connsiteX1" fmla="*/ 2535134 w 5060812"/>
              <a:gd name="connsiteY1" fmla="*/ 0 h 5051817"/>
              <a:gd name="connsiteX2" fmla="*/ 5060640 w 5060812"/>
              <a:gd name="connsiteY2" fmla="*/ 2517086 h 5051817"/>
              <a:gd name="connsiteX3" fmla="*/ 2532030 w 5060812"/>
              <a:gd name="connsiteY3" fmla="*/ 5051769 h 5051817"/>
              <a:gd name="connsiteX4" fmla="*/ 1520 w 5060812"/>
              <a:gd name="connsiteY4" fmla="*/ 2515428 h 5051817"/>
              <a:gd name="connsiteX5" fmla="*/ 328924 w 5060812"/>
              <a:gd name="connsiteY5" fmla="*/ 2529163 h 5051817"/>
              <a:gd name="connsiteX6" fmla="*/ 2545557 w 5060812"/>
              <a:gd name="connsiteY6" fmla="*/ 4733373 h 5051817"/>
              <a:gd name="connsiteX7" fmla="*/ 4755978 w 5060812"/>
              <a:gd name="connsiteY7" fmla="*/ 2514326 h 5051817"/>
              <a:gd name="connsiteX8" fmla="*/ 2531959 w 5060812"/>
              <a:gd name="connsiteY8" fmla="*/ 295622 h 5051817"/>
              <a:gd name="connsiteX9" fmla="*/ 320124 w 5060812"/>
              <a:gd name="connsiteY9" fmla="*/ 2527543 h 5051817"/>
              <a:gd name="connsiteX10" fmla="*/ 0 w 5060812"/>
              <a:gd name="connsiteY10" fmla="*/ 2514740 h 5051817"/>
              <a:gd name="connsiteX0" fmla="*/ 0 w 5060812"/>
              <a:gd name="connsiteY0" fmla="*/ 2514740 h 5051817"/>
              <a:gd name="connsiteX1" fmla="*/ 2535134 w 5060812"/>
              <a:gd name="connsiteY1" fmla="*/ 0 h 5051817"/>
              <a:gd name="connsiteX2" fmla="*/ 5060640 w 5060812"/>
              <a:gd name="connsiteY2" fmla="*/ 2517086 h 5051817"/>
              <a:gd name="connsiteX3" fmla="*/ 2532030 w 5060812"/>
              <a:gd name="connsiteY3" fmla="*/ 5051769 h 5051817"/>
              <a:gd name="connsiteX4" fmla="*/ 1520 w 5060812"/>
              <a:gd name="connsiteY4" fmla="*/ 2515428 h 5051817"/>
              <a:gd name="connsiteX5" fmla="*/ 328924 w 5060812"/>
              <a:gd name="connsiteY5" fmla="*/ 2529163 h 5051817"/>
              <a:gd name="connsiteX6" fmla="*/ 2545557 w 5060812"/>
              <a:gd name="connsiteY6" fmla="*/ 4733373 h 5051817"/>
              <a:gd name="connsiteX7" fmla="*/ 4755978 w 5060812"/>
              <a:gd name="connsiteY7" fmla="*/ 2514326 h 5051817"/>
              <a:gd name="connsiteX8" fmla="*/ 2531959 w 5060812"/>
              <a:gd name="connsiteY8" fmla="*/ 295622 h 5051817"/>
              <a:gd name="connsiteX9" fmla="*/ 320124 w 5060812"/>
              <a:gd name="connsiteY9" fmla="*/ 2527543 h 5051817"/>
              <a:gd name="connsiteX10" fmla="*/ 0 w 5060812"/>
              <a:gd name="connsiteY10" fmla="*/ 2514740 h 5051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60812" h="5051817">
                <a:moveTo>
                  <a:pt x="0" y="2514740"/>
                </a:moveTo>
                <a:cubicBezTo>
                  <a:pt x="21926" y="2519985"/>
                  <a:pt x="2519558" y="1105"/>
                  <a:pt x="2535134" y="0"/>
                </a:cubicBezTo>
                <a:cubicBezTo>
                  <a:pt x="2531844" y="3831"/>
                  <a:pt x="5084936" y="2556751"/>
                  <a:pt x="5060640" y="2517086"/>
                </a:cubicBezTo>
                <a:cubicBezTo>
                  <a:pt x="5072339" y="2542175"/>
                  <a:pt x="2531478" y="5061156"/>
                  <a:pt x="2532030" y="5051769"/>
                </a:cubicBezTo>
                <a:cubicBezTo>
                  <a:pt x="2546663" y="5063640"/>
                  <a:pt x="387558" y="2913821"/>
                  <a:pt x="1520" y="2515428"/>
                </a:cubicBezTo>
                <a:lnTo>
                  <a:pt x="328924" y="2529163"/>
                </a:lnTo>
                <a:cubicBezTo>
                  <a:pt x="306009" y="2555943"/>
                  <a:pt x="2529924" y="4736835"/>
                  <a:pt x="2545557" y="4733373"/>
                </a:cubicBezTo>
                <a:cubicBezTo>
                  <a:pt x="2535790" y="4755311"/>
                  <a:pt x="4727265" y="2556015"/>
                  <a:pt x="4755978" y="2514326"/>
                </a:cubicBezTo>
                <a:cubicBezTo>
                  <a:pt x="4690752" y="2459684"/>
                  <a:pt x="2538102" y="304986"/>
                  <a:pt x="2531959" y="295622"/>
                </a:cubicBezTo>
                <a:cubicBezTo>
                  <a:pt x="2550595" y="295323"/>
                  <a:pt x="328475" y="2500060"/>
                  <a:pt x="320124" y="2527543"/>
                </a:cubicBezTo>
                <a:lnTo>
                  <a:pt x="0" y="25147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1151250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2135729" y="1543162"/>
            <a:ext cx="2684211" cy="1850006"/>
          </a:xfrm>
          <a:custGeom>
            <a:avLst/>
            <a:gdLst>
              <a:gd name="connsiteX0" fmla="*/ 0 w 3787923"/>
              <a:gd name="connsiteY0" fmla="*/ 1881869 h 3763737"/>
              <a:gd name="connsiteX1" fmla="*/ 1893962 w 3787923"/>
              <a:gd name="connsiteY1" fmla="*/ 0 h 3763737"/>
              <a:gd name="connsiteX2" fmla="*/ 3787924 w 3787923"/>
              <a:gd name="connsiteY2" fmla="*/ 1881869 h 3763737"/>
              <a:gd name="connsiteX3" fmla="*/ 1893962 w 3787923"/>
              <a:gd name="connsiteY3" fmla="*/ 3763738 h 3763737"/>
              <a:gd name="connsiteX4" fmla="*/ 0 w 3787923"/>
              <a:gd name="connsiteY4" fmla="*/ 1881869 h 3763737"/>
              <a:gd name="connsiteX0" fmla="*/ 2 w 3787926"/>
              <a:gd name="connsiteY0" fmla="*/ 1881869 h 2345208"/>
              <a:gd name="connsiteX1" fmla="*/ 1893964 w 3787926"/>
              <a:gd name="connsiteY1" fmla="*/ 0 h 2345208"/>
              <a:gd name="connsiteX2" fmla="*/ 3787926 w 3787926"/>
              <a:gd name="connsiteY2" fmla="*/ 1881869 h 2345208"/>
              <a:gd name="connsiteX3" fmla="*/ 1903489 w 3787926"/>
              <a:gd name="connsiteY3" fmla="*/ 1887313 h 2345208"/>
              <a:gd name="connsiteX4" fmla="*/ 2 w 3787926"/>
              <a:gd name="connsiteY4" fmla="*/ 1881869 h 2345208"/>
              <a:gd name="connsiteX0" fmla="*/ 2 w 3216426"/>
              <a:gd name="connsiteY0" fmla="*/ 2082291 h 2286909"/>
              <a:gd name="connsiteX1" fmla="*/ 1893964 w 3216426"/>
              <a:gd name="connsiteY1" fmla="*/ 200422 h 2286909"/>
              <a:gd name="connsiteX2" fmla="*/ 3216426 w 3216426"/>
              <a:gd name="connsiteY2" fmla="*/ 758316 h 2286909"/>
              <a:gd name="connsiteX3" fmla="*/ 1903489 w 3216426"/>
              <a:gd name="connsiteY3" fmla="*/ 2087735 h 2286909"/>
              <a:gd name="connsiteX4" fmla="*/ 2 w 3216426"/>
              <a:gd name="connsiteY4" fmla="*/ 2082291 h 2286909"/>
              <a:gd name="connsiteX0" fmla="*/ 2 w 3216426"/>
              <a:gd name="connsiteY0" fmla="*/ 1921688 h 2126306"/>
              <a:gd name="connsiteX1" fmla="*/ 1893964 w 3216426"/>
              <a:gd name="connsiteY1" fmla="*/ 39819 h 2126306"/>
              <a:gd name="connsiteX2" fmla="*/ 3216426 w 3216426"/>
              <a:gd name="connsiteY2" fmla="*/ 597713 h 2126306"/>
              <a:gd name="connsiteX3" fmla="*/ 1903489 w 3216426"/>
              <a:gd name="connsiteY3" fmla="*/ 1927132 h 2126306"/>
              <a:gd name="connsiteX4" fmla="*/ 2 w 3216426"/>
              <a:gd name="connsiteY4" fmla="*/ 1921688 h 2126306"/>
              <a:gd name="connsiteX0" fmla="*/ 3 w 2654452"/>
              <a:gd name="connsiteY0" fmla="*/ 519934 h 1887552"/>
              <a:gd name="connsiteX1" fmla="*/ 1331990 w 2654452"/>
              <a:gd name="connsiteY1" fmla="*/ 140 h 1887552"/>
              <a:gd name="connsiteX2" fmla="*/ 2654452 w 2654452"/>
              <a:gd name="connsiteY2" fmla="*/ 558034 h 1887552"/>
              <a:gd name="connsiteX3" fmla="*/ 1341515 w 2654452"/>
              <a:gd name="connsiteY3" fmla="*/ 1887453 h 1887552"/>
              <a:gd name="connsiteX4" fmla="*/ 3 w 2654452"/>
              <a:gd name="connsiteY4" fmla="*/ 519934 h 1887552"/>
              <a:gd name="connsiteX0" fmla="*/ 3 w 2654452"/>
              <a:gd name="connsiteY0" fmla="*/ 519853 h 1887471"/>
              <a:gd name="connsiteX1" fmla="*/ 1331990 w 2654452"/>
              <a:gd name="connsiteY1" fmla="*/ 59 h 1887471"/>
              <a:gd name="connsiteX2" fmla="*/ 2654452 w 2654452"/>
              <a:gd name="connsiteY2" fmla="*/ 557953 h 1887471"/>
              <a:gd name="connsiteX3" fmla="*/ 1341515 w 2654452"/>
              <a:gd name="connsiteY3" fmla="*/ 1887372 h 1887471"/>
              <a:gd name="connsiteX4" fmla="*/ 3 w 2654452"/>
              <a:gd name="connsiteY4" fmla="*/ 519853 h 1887471"/>
              <a:gd name="connsiteX0" fmla="*/ 5 w 2654454"/>
              <a:gd name="connsiteY0" fmla="*/ 520006 h 1887624"/>
              <a:gd name="connsiteX1" fmla="*/ 1331992 w 2654454"/>
              <a:gd name="connsiteY1" fmla="*/ 212 h 1887624"/>
              <a:gd name="connsiteX2" fmla="*/ 2654454 w 2654454"/>
              <a:gd name="connsiteY2" fmla="*/ 558106 h 1887624"/>
              <a:gd name="connsiteX3" fmla="*/ 1341517 w 2654454"/>
              <a:gd name="connsiteY3" fmla="*/ 1887525 h 1887624"/>
              <a:gd name="connsiteX4" fmla="*/ 5 w 2654454"/>
              <a:gd name="connsiteY4" fmla="*/ 520006 h 1887624"/>
              <a:gd name="connsiteX0" fmla="*/ 5 w 2654454"/>
              <a:gd name="connsiteY0" fmla="*/ 520006 h 1887624"/>
              <a:gd name="connsiteX1" fmla="*/ 1331992 w 2654454"/>
              <a:gd name="connsiteY1" fmla="*/ 212 h 1887624"/>
              <a:gd name="connsiteX2" fmla="*/ 2654454 w 2654454"/>
              <a:gd name="connsiteY2" fmla="*/ 558106 h 1887624"/>
              <a:gd name="connsiteX3" fmla="*/ 1341517 w 2654454"/>
              <a:gd name="connsiteY3" fmla="*/ 1887525 h 1887624"/>
              <a:gd name="connsiteX4" fmla="*/ 5 w 2654454"/>
              <a:gd name="connsiteY4" fmla="*/ 520006 h 1887624"/>
              <a:gd name="connsiteX0" fmla="*/ 5 w 2654454"/>
              <a:gd name="connsiteY0" fmla="*/ 520006 h 1887547"/>
              <a:gd name="connsiteX1" fmla="*/ 1331992 w 2654454"/>
              <a:gd name="connsiteY1" fmla="*/ 212 h 1887547"/>
              <a:gd name="connsiteX2" fmla="*/ 2654454 w 2654454"/>
              <a:gd name="connsiteY2" fmla="*/ 558106 h 1887547"/>
              <a:gd name="connsiteX3" fmla="*/ 1341517 w 2654454"/>
              <a:gd name="connsiteY3" fmla="*/ 1887525 h 1887547"/>
              <a:gd name="connsiteX4" fmla="*/ 5 w 2654454"/>
              <a:gd name="connsiteY4" fmla="*/ 520006 h 1887547"/>
              <a:gd name="connsiteX0" fmla="*/ 4 w 2654453"/>
              <a:gd name="connsiteY0" fmla="*/ 521867 h 1889408"/>
              <a:gd name="connsiteX1" fmla="*/ 1331991 w 2654453"/>
              <a:gd name="connsiteY1" fmla="*/ 2073 h 1889408"/>
              <a:gd name="connsiteX2" fmla="*/ 2654453 w 2654453"/>
              <a:gd name="connsiteY2" fmla="*/ 559967 h 1889408"/>
              <a:gd name="connsiteX3" fmla="*/ 1341516 w 2654453"/>
              <a:gd name="connsiteY3" fmla="*/ 1889386 h 1889408"/>
              <a:gd name="connsiteX4" fmla="*/ 4 w 2654453"/>
              <a:gd name="connsiteY4" fmla="*/ 521867 h 1889408"/>
              <a:gd name="connsiteX0" fmla="*/ 4 w 2654453"/>
              <a:gd name="connsiteY0" fmla="*/ 520007 h 1887548"/>
              <a:gd name="connsiteX1" fmla="*/ 1331991 w 2654453"/>
              <a:gd name="connsiteY1" fmla="*/ 213 h 1887548"/>
              <a:gd name="connsiteX2" fmla="*/ 2654453 w 2654453"/>
              <a:gd name="connsiteY2" fmla="*/ 558107 h 1887548"/>
              <a:gd name="connsiteX3" fmla="*/ 1341516 w 2654453"/>
              <a:gd name="connsiteY3" fmla="*/ 1887526 h 1887548"/>
              <a:gd name="connsiteX4" fmla="*/ 4 w 2654453"/>
              <a:gd name="connsiteY4" fmla="*/ 520007 h 1887548"/>
              <a:gd name="connsiteX0" fmla="*/ 0 w 2654449"/>
              <a:gd name="connsiteY0" fmla="*/ 520007 h 1849449"/>
              <a:gd name="connsiteX1" fmla="*/ 1331987 w 2654449"/>
              <a:gd name="connsiteY1" fmla="*/ 213 h 1849449"/>
              <a:gd name="connsiteX2" fmla="*/ 2654449 w 2654449"/>
              <a:gd name="connsiteY2" fmla="*/ 558107 h 1849449"/>
              <a:gd name="connsiteX3" fmla="*/ 1331987 w 2654449"/>
              <a:gd name="connsiteY3" fmla="*/ 1849426 h 1849449"/>
              <a:gd name="connsiteX4" fmla="*/ 0 w 2654449"/>
              <a:gd name="connsiteY4" fmla="*/ 520007 h 1849449"/>
              <a:gd name="connsiteX0" fmla="*/ 754 w 2655203"/>
              <a:gd name="connsiteY0" fmla="*/ 520007 h 1849449"/>
              <a:gd name="connsiteX1" fmla="*/ 1332741 w 2655203"/>
              <a:gd name="connsiteY1" fmla="*/ 213 h 1849449"/>
              <a:gd name="connsiteX2" fmla="*/ 2655203 w 2655203"/>
              <a:gd name="connsiteY2" fmla="*/ 558107 h 1849449"/>
              <a:gd name="connsiteX3" fmla="*/ 1332741 w 2655203"/>
              <a:gd name="connsiteY3" fmla="*/ 1849426 h 1849449"/>
              <a:gd name="connsiteX4" fmla="*/ 754 w 2655203"/>
              <a:gd name="connsiteY4" fmla="*/ 520007 h 1849449"/>
              <a:gd name="connsiteX0" fmla="*/ 458 w 2664432"/>
              <a:gd name="connsiteY0" fmla="*/ 519798 h 1849218"/>
              <a:gd name="connsiteX1" fmla="*/ 1332445 w 2664432"/>
              <a:gd name="connsiteY1" fmla="*/ 4 h 1849218"/>
              <a:gd name="connsiteX2" fmla="*/ 2664432 w 2664432"/>
              <a:gd name="connsiteY2" fmla="*/ 529323 h 1849218"/>
              <a:gd name="connsiteX3" fmla="*/ 1332445 w 2664432"/>
              <a:gd name="connsiteY3" fmla="*/ 1849217 h 1849218"/>
              <a:gd name="connsiteX4" fmla="*/ 458 w 2664432"/>
              <a:gd name="connsiteY4" fmla="*/ 519798 h 1849218"/>
              <a:gd name="connsiteX0" fmla="*/ 458 w 2664432"/>
              <a:gd name="connsiteY0" fmla="*/ 519798 h 1849218"/>
              <a:gd name="connsiteX1" fmla="*/ 1332445 w 2664432"/>
              <a:gd name="connsiteY1" fmla="*/ 4 h 1849218"/>
              <a:gd name="connsiteX2" fmla="*/ 2664432 w 2664432"/>
              <a:gd name="connsiteY2" fmla="*/ 529323 h 1849218"/>
              <a:gd name="connsiteX3" fmla="*/ 1332445 w 2664432"/>
              <a:gd name="connsiteY3" fmla="*/ 1849217 h 1849218"/>
              <a:gd name="connsiteX4" fmla="*/ 458 w 2664432"/>
              <a:gd name="connsiteY4" fmla="*/ 519798 h 1849218"/>
              <a:gd name="connsiteX0" fmla="*/ 459 w 2683483"/>
              <a:gd name="connsiteY0" fmla="*/ 519795 h 1849214"/>
              <a:gd name="connsiteX1" fmla="*/ 1332446 w 2683483"/>
              <a:gd name="connsiteY1" fmla="*/ 1 h 1849214"/>
              <a:gd name="connsiteX2" fmla="*/ 2683483 w 2683483"/>
              <a:gd name="connsiteY2" fmla="*/ 524558 h 1849214"/>
              <a:gd name="connsiteX3" fmla="*/ 1332446 w 2683483"/>
              <a:gd name="connsiteY3" fmla="*/ 1849214 h 1849214"/>
              <a:gd name="connsiteX4" fmla="*/ 459 w 2683483"/>
              <a:gd name="connsiteY4" fmla="*/ 519795 h 1849214"/>
              <a:gd name="connsiteX0" fmla="*/ 459 w 2683483"/>
              <a:gd name="connsiteY0" fmla="*/ 519795 h 1852494"/>
              <a:gd name="connsiteX1" fmla="*/ 1332446 w 2683483"/>
              <a:gd name="connsiteY1" fmla="*/ 1 h 1852494"/>
              <a:gd name="connsiteX2" fmla="*/ 2683483 w 2683483"/>
              <a:gd name="connsiteY2" fmla="*/ 524558 h 1852494"/>
              <a:gd name="connsiteX3" fmla="*/ 1332446 w 2683483"/>
              <a:gd name="connsiteY3" fmla="*/ 1849214 h 1852494"/>
              <a:gd name="connsiteX4" fmla="*/ 459 w 2683483"/>
              <a:gd name="connsiteY4" fmla="*/ 519795 h 1852494"/>
              <a:gd name="connsiteX0" fmla="*/ 459 w 2683483"/>
              <a:gd name="connsiteY0" fmla="*/ 519795 h 1849214"/>
              <a:gd name="connsiteX1" fmla="*/ 1332446 w 2683483"/>
              <a:gd name="connsiteY1" fmla="*/ 1 h 1849214"/>
              <a:gd name="connsiteX2" fmla="*/ 2683483 w 2683483"/>
              <a:gd name="connsiteY2" fmla="*/ 524558 h 1849214"/>
              <a:gd name="connsiteX3" fmla="*/ 1332446 w 2683483"/>
              <a:gd name="connsiteY3" fmla="*/ 1849214 h 1849214"/>
              <a:gd name="connsiteX4" fmla="*/ 459 w 2683483"/>
              <a:gd name="connsiteY4" fmla="*/ 519795 h 1849214"/>
              <a:gd name="connsiteX0" fmla="*/ 459 w 2683483"/>
              <a:gd name="connsiteY0" fmla="*/ 519795 h 1849256"/>
              <a:gd name="connsiteX1" fmla="*/ 1332446 w 2683483"/>
              <a:gd name="connsiteY1" fmla="*/ 1 h 1849256"/>
              <a:gd name="connsiteX2" fmla="*/ 2683483 w 2683483"/>
              <a:gd name="connsiteY2" fmla="*/ 524558 h 1849256"/>
              <a:gd name="connsiteX3" fmla="*/ 1332446 w 2683483"/>
              <a:gd name="connsiteY3" fmla="*/ 1849214 h 1849256"/>
              <a:gd name="connsiteX4" fmla="*/ 459 w 2683483"/>
              <a:gd name="connsiteY4" fmla="*/ 519795 h 1849256"/>
              <a:gd name="connsiteX0" fmla="*/ 718 w 2683742"/>
              <a:gd name="connsiteY0" fmla="*/ 520253 h 1849714"/>
              <a:gd name="connsiteX1" fmla="*/ 1332705 w 2683742"/>
              <a:gd name="connsiteY1" fmla="*/ 459 h 1849714"/>
              <a:gd name="connsiteX2" fmla="*/ 2683742 w 2683742"/>
              <a:gd name="connsiteY2" fmla="*/ 525016 h 1849714"/>
              <a:gd name="connsiteX3" fmla="*/ 1332705 w 2683742"/>
              <a:gd name="connsiteY3" fmla="*/ 1849672 h 1849714"/>
              <a:gd name="connsiteX4" fmla="*/ 718 w 2683742"/>
              <a:gd name="connsiteY4" fmla="*/ 520253 h 1849714"/>
              <a:gd name="connsiteX0" fmla="*/ 718 w 2683742"/>
              <a:gd name="connsiteY0" fmla="*/ 520253 h 1849714"/>
              <a:gd name="connsiteX1" fmla="*/ 1332705 w 2683742"/>
              <a:gd name="connsiteY1" fmla="*/ 459 h 1849714"/>
              <a:gd name="connsiteX2" fmla="*/ 2683742 w 2683742"/>
              <a:gd name="connsiteY2" fmla="*/ 525016 h 1849714"/>
              <a:gd name="connsiteX3" fmla="*/ 1332705 w 2683742"/>
              <a:gd name="connsiteY3" fmla="*/ 1849672 h 1849714"/>
              <a:gd name="connsiteX4" fmla="*/ 718 w 2683742"/>
              <a:gd name="connsiteY4" fmla="*/ 520253 h 1849714"/>
              <a:gd name="connsiteX0" fmla="*/ 1187 w 2684211"/>
              <a:gd name="connsiteY0" fmla="*/ 520253 h 1849714"/>
              <a:gd name="connsiteX1" fmla="*/ 1333174 w 2684211"/>
              <a:gd name="connsiteY1" fmla="*/ 459 h 1849714"/>
              <a:gd name="connsiteX2" fmla="*/ 2684211 w 2684211"/>
              <a:gd name="connsiteY2" fmla="*/ 525016 h 1849714"/>
              <a:gd name="connsiteX3" fmla="*/ 1333174 w 2684211"/>
              <a:gd name="connsiteY3" fmla="*/ 1849672 h 1849714"/>
              <a:gd name="connsiteX4" fmla="*/ 1187 w 2684211"/>
              <a:gd name="connsiteY4" fmla="*/ 520253 h 1849714"/>
              <a:gd name="connsiteX0" fmla="*/ 1187 w 2684211"/>
              <a:gd name="connsiteY0" fmla="*/ 520253 h 1850006"/>
              <a:gd name="connsiteX1" fmla="*/ 1333174 w 2684211"/>
              <a:gd name="connsiteY1" fmla="*/ 459 h 1850006"/>
              <a:gd name="connsiteX2" fmla="*/ 2684211 w 2684211"/>
              <a:gd name="connsiteY2" fmla="*/ 525016 h 1850006"/>
              <a:gd name="connsiteX3" fmla="*/ 1333174 w 2684211"/>
              <a:gd name="connsiteY3" fmla="*/ 1849672 h 1850006"/>
              <a:gd name="connsiteX4" fmla="*/ 1187 w 2684211"/>
              <a:gd name="connsiteY4" fmla="*/ 520253 h 185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4211" h="1850006">
                <a:moveTo>
                  <a:pt x="1187" y="520253"/>
                </a:moveTo>
                <a:cubicBezTo>
                  <a:pt x="-29770" y="528757"/>
                  <a:pt x="547866" y="18715"/>
                  <a:pt x="1333174" y="459"/>
                </a:cubicBezTo>
                <a:cubicBezTo>
                  <a:pt x="2118482" y="-17797"/>
                  <a:pt x="2684211" y="514388"/>
                  <a:pt x="2684211" y="525016"/>
                </a:cubicBezTo>
                <a:cubicBezTo>
                  <a:pt x="2634204" y="533262"/>
                  <a:pt x="1358864" y="1874279"/>
                  <a:pt x="1333174" y="1849672"/>
                </a:cubicBezTo>
                <a:cubicBezTo>
                  <a:pt x="1307484" y="1825065"/>
                  <a:pt x="32144" y="511749"/>
                  <a:pt x="1187" y="5202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505513" y="2116299"/>
            <a:ext cx="1877718" cy="2645169"/>
          </a:xfrm>
          <a:custGeom>
            <a:avLst/>
            <a:gdLst>
              <a:gd name="connsiteX0" fmla="*/ 0 w 3787924"/>
              <a:gd name="connsiteY0" fmla="*/ 1882099 h 3764197"/>
              <a:gd name="connsiteX1" fmla="*/ 1893962 w 3787924"/>
              <a:gd name="connsiteY1" fmla="*/ 0 h 3764197"/>
              <a:gd name="connsiteX2" fmla="*/ 3787924 w 3787924"/>
              <a:gd name="connsiteY2" fmla="*/ 1882099 h 3764197"/>
              <a:gd name="connsiteX3" fmla="*/ 1893962 w 3787924"/>
              <a:gd name="connsiteY3" fmla="*/ 3764198 h 3764197"/>
              <a:gd name="connsiteX4" fmla="*/ 0 w 3787924"/>
              <a:gd name="connsiteY4" fmla="*/ 1882099 h 3764197"/>
              <a:gd name="connsiteX0" fmla="*/ 147709 w 2030633"/>
              <a:gd name="connsiteY0" fmla="*/ 1889720 h 3764200"/>
              <a:gd name="connsiteX1" fmla="*/ 136671 w 2030633"/>
              <a:gd name="connsiteY1" fmla="*/ 1 h 3764200"/>
              <a:gd name="connsiteX2" fmla="*/ 2030633 w 2030633"/>
              <a:gd name="connsiteY2" fmla="*/ 1882100 h 3764200"/>
              <a:gd name="connsiteX3" fmla="*/ 136671 w 2030633"/>
              <a:gd name="connsiteY3" fmla="*/ 3764199 h 3764200"/>
              <a:gd name="connsiteX4" fmla="*/ 147709 w 2030633"/>
              <a:gd name="connsiteY4" fmla="*/ 1889720 h 3764200"/>
              <a:gd name="connsiteX0" fmla="*/ 209608 w 2092532"/>
              <a:gd name="connsiteY0" fmla="*/ 1889720 h 3200320"/>
              <a:gd name="connsiteX1" fmla="*/ 198570 w 2092532"/>
              <a:gd name="connsiteY1" fmla="*/ 1 h 3200320"/>
              <a:gd name="connsiteX2" fmla="*/ 2092532 w 2092532"/>
              <a:gd name="connsiteY2" fmla="*/ 1882100 h 3200320"/>
              <a:gd name="connsiteX3" fmla="*/ 1547310 w 2092532"/>
              <a:gd name="connsiteY3" fmla="*/ 3200319 h 3200320"/>
              <a:gd name="connsiteX4" fmla="*/ 209608 w 2092532"/>
              <a:gd name="connsiteY4" fmla="*/ 1889720 h 3200320"/>
              <a:gd name="connsiteX0" fmla="*/ 5 w 1882929"/>
              <a:gd name="connsiteY0" fmla="*/ 1333464 h 2644064"/>
              <a:gd name="connsiteX1" fmla="*/ 1322467 w 1882929"/>
              <a:gd name="connsiteY1" fmla="*/ 5 h 2644064"/>
              <a:gd name="connsiteX2" fmla="*/ 1882929 w 1882929"/>
              <a:gd name="connsiteY2" fmla="*/ 1325844 h 2644064"/>
              <a:gd name="connsiteX3" fmla="*/ 1337707 w 1882929"/>
              <a:gd name="connsiteY3" fmla="*/ 2644063 h 2644064"/>
              <a:gd name="connsiteX4" fmla="*/ 5 w 1882929"/>
              <a:gd name="connsiteY4" fmla="*/ 1333464 h 2644064"/>
              <a:gd name="connsiteX0" fmla="*/ 5 w 1882929"/>
              <a:gd name="connsiteY0" fmla="*/ 1333464 h 2644064"/>
              <a:gd name="connsiteX1" fmla="*/ 1322467 w 1882929"/>
              <a:gd name="connsiteY1" fmla="*/ 5 h 2644064"/>
              <a:gd name="connsiteX2" fmla="*/ 1882929 w 1882929"/>
              <a:gd name="connsiteY2" fmla="*/ 1325844 h 2644064"/>
              <a:gd name="connsiteX3" fmla="*/ 1337707 w 1882929"/>
              <a:gd name="connsiteY3" fmla="*/ 2644063 h 2644064"/>
              <a:gd name="connsiteX4" fmla="*/ 5 w 1882929"/>
              <a:gd name="connsiteY4" fmla="*/ 1333464 h 2644064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8101"/>
              <a:gd name="connsiteX1" fmla="*/ 1322467 w 1887669"/>
              <a:gd name="connsiteY1" fmla="*/ 2 h 2648101"/>
              <a:gd name="connsiteX2" fmla="*/ 1882929 w 1887669"/>
              <a:gd name="connsiteY2" fmla="*/ 1325841 h 2648101"/>
              <a:gd name="connsiteX3" fmla="*/ 1337707 w 1887669"/>
              <a:gd name="connsiteY3" fmla="*/ 2644060 h 2648101"/>
              <a:gd name="connsiteX4" fmla="*/ 5 w 1887669"/>
              <a:gd name="connsiteY4" fmla="*/ 1333461 h 2648101"/>
              <a:gd name="connsiteX0" fmla="*/ 3 w 1887667"/>
              <a:gd name="connsiteY0" fmla="*/ 1333461 h 2633859"/>
              <a:gd name="connsiteX1" fmla="*/ 1322465 w 1887667"/>
              <a:gd name="connsiteY1" fmla="*/ 2 h 2633859"/>
              <a:gd name="connsiteX2" fmla="*/ 1882927 w 1887667"/>
              <a:gd name="connsiteY2" fmla="*/ 1325841 h 2633859"/>
              <a:gd name="connsiteX3" fmla="*/ 1332942 w 1887667"/>
              <a:gd name="connsiteY3" fmla="*/ 2629772 h 2633859"/>
              <a:gd name="connsiteX4" fmla="*/ 3 w 1887667"/>
              <a:gd name="connsiteY4" fmla="*/ 1333461 h 2633859"/>
              <a:gd name="connsiteX0" fmla="*/ 3 w 1887667"/>
              <a:gd name="connsiteY0" fmla="*/ 1333461 h 2677096"/>
              <a:gd name="connsiteX1" fmla="*/ 1322465 w 1887667"/>
              <a:gd name="connsiteY1" fmla="*/ 2 h 2677096"/>
              <a:gd name="connsiteX2" fmla="*/ 1882927 w 1887667"/>
              <a:gd name="connsiteY2" fmla="*/ 1325841 h 2677096"/>
              <a:gd name="connsiteX3" fmla="*/ 1332942 w 1887667"/>
              <a:gd name="connsiteY3" fmla="*/ 2629772 h 2677096"/>
              <a:gd name="connsiteX4" fmla="*/ 3 w 1887667"/>
              <a:gd name="connsiteY4" fmla="*/ 1333461 h 2677096"/>
              <a:gd name="connsiteX0" fmla="*/ 186 w 1887850"/>
              <a:gd name="connsiteY0" fmla="*/ 1333461 h 2671065"/>
              <a:gd name="connsiteX1" fmla="*/ 1322648 w 1887850"/>
              <a:gd name="connsiteY1" fmla="*/ 2 h 2671065"/>
              <a:gd name="connsiteX2" fmla="*/ 1883110 w 1887850"/>
              <a:gd name="connsiteY2" fmla="*/ 1325841 h 2671065"/>
              <a:gd name="connsiteX3" fmla="*/ 1333125 w 1887850"/>
              <a:gd name="connsiteY3" fmla="*/ 2629772 h 2671065"/>
              <a:gd name="connsiteX4" fmla="*/ 186 w 1887850"/>
              <a:gd name="connsiteY4" fmla="*/ 1333461 h 2671065"/>
              <a:gd name="connsiteX0" fmla="*/ 19049 w 1906713"/>
              <a:gd name="connsiteY0" fmla="*/ 1333461 h 2641422"/>
              <a:gd name="connsiteX1" fmla="*/ 1341511 w 1906713"/>
              <a:gd name="connsiteY1" fmla="*/ 2 h 2641422"/>
              <a:gd name="connsiteX2" fmla="*/ 1901973 w 1906713"/>
              <a:gd name="connsiteY2" fmla="*/ 1325841 h 2641422"/>
              <a:gd name="connsiteX3" fmla="*/ 1351988 w 1906713"/>
              <a:gd name="connsiteY3" fmla="*/ 2629772 h 2641422"/>
              <a:gd name="connsiteX4" fmla="*/ 611666 w 1906713"/>
              <a:gd name="connsiteY4" fmla="*/ 1931826 h 2641422"/>
              <a:gd name="connsiteX5" fmla="*/ 19049 w 1906713"/>
              <a:gd name="connsiteY5" fmla="*/ 1333461 h 2641422"/>
              <a:gd name="connsiteX0" fmla="*/ 19049 w 1906713"/>
              <a:gd name="connsiteY0" fmla="*/ 1333461 h 2640116"/>
              <a:gd name="connsiteX1" fmla="*/ 1341511 w 1906713"/>
              <a:gd name="connsiteY1" fmla="*/ 2 h 2640116"/>
              <a:gd name="connsiteX2" fmla="*/ 1901973 w 1906713"/>
              <a:gd name="connsiteY2" fmla="*/ 1325841 h 2640116"/>
              <a:gd name="connsiteX3" fmla="*/ 1351988 w 1906713"/>
              <a:gd name="connsiteY3" fmla="*/ 2629772 h 2640116"/>
              <a:gd name="connsiteX4" fmla="*/ 611666 w 1906713"/>
              <a:gd name="connsiteY4" fmla="*/ 1931826 h 2640116"/>
              <a:gd name="connsiteX5" fmla="*/ 19049 w 1906713"/>
              <a:gd name="connsiteY5" fmla="*/ 1333461 h 2640116"/>
              <a:gd name="connsiteX0" fmla="*/ 19049 w 1906713"/>
              <a:gd name="connsiteY0" fmla="*/ 1309651 h 2640119"/>
              <a:gd name="connsiteX1" fmla="*/ 1341511 w 1906713"/>
              <a:gd name="connsiteY1" fmla="*/ 5 h 2640119"/>
              <a:gd name="connsiteX2" fmla="*/ 1901973 w 1906713"/>
              <a:gd name="connsiteY2" fmla="*/ 1325844 h 2640119"/>
              <a:gd name="connsiteX3" fmla="*/ 1351988 w 1906713"/>
              <a:gd name="connsiteY3" fmla="*/ 2629775 h 2640119"/>
              <a:gd name="connsiteX4" fmla="*/ 611666 w 1906713"/>
              <a:gd name="connsiteY4" fmla="*/ 1931829 h 2640119"/>
              <a:gd name="connsiteX5" fmla="*/ 19049 w 1906713"/>
              <a:gd name="connsiteY5" fmla="*/ 1309651 h 2640119"/>
              <a:gd name="connsiteX0" fmla="*/ 19204 w 1902094"/>
              <a:gd name="connsiteY0" fmla="*/ 1321553 h 2640115"/>
              <a:gd name="connsiteX1" fmla="*/ 1336903 w 1902094"/>
              <a:gd name="connsiteY1" fmla="*/ 1 h 2640115"/>
              <a:gd name="connsiteX2" fmla="*/ 1897365 w 1902094"/>
              <a:gd name="connsiteY2" fmla="*/ 1325840 h 2640115"/>
              <a:gd name="connsiteX3" fmla="*/ 1347380 w 1902094"/>
              <a:gd name="connsiteY3" fmla="*/ 2629771 h 2640115"/>
              <a:gd name="connsiteX4" fmla="*/ 607058 w 1902094"/>
              <a:gd name="connsiteY4" fmla="*/ 1931825 h 2640115"/>
              <a:gd name="connsiteX5" fmla="*/ 19204 w 1902094"/>
              <a:gd name="connsiteY5" fmla="*/ 1321553 h 2640115"/>
              <a:gd name="connsiteX0" fmla="*/ 20711 w 1860643"/>
              <a:gd name="connsiteY0" fmla="*/ 1307272 h 2640121"/>
              <a:gd name="connsiteX1" fmla="*/ 1295547 w 1860643"/>
              <a:gd name="connsiteY1" fmla="*/ 7 h 2640121"/>
              <a:gd name="connsiteX2" fmla="*/ 1856009 w 1860643"/>
              <a:gd name="connsiteY2" fmla="*/ 1325846 h 2640121"/>
              <a:gd name="connsiteX3" fmla="*/ 1306024 w 1860643"/>
              <a:gd name="connsiteY3" fmla="*/ 2629777 h 2640121"/>
              <a:gd name="connsiteX4" fmla="*/ 565702 w 1860643"/>
              <a:gd name="connsiteY4" fmla="*/ 1931831 h 2640121"/>
              <a:gd name="connsiteX5" fmla="*/ 20711 w 1860643"/>
              <a:gd name="connsiteY5" fmla="*/ 1307272 h 2640121"/>
              <a:gd name="connsiteX0" fmla="*/ 19281 w 1899784"/>
              <a:gd name="connsiteY0" fmla="*/ 1316792 h 2640116"/>
              <a:gd name="connsiteX1" fmla="*/ 1334599 w 1899784"/>
              <a:gd name="connsiteY1" fmla="*/ 2 h 2640116"/>
              <a:gd name="connsiteX2" fmla="*/ 1895061 w 1899784"/>
              <a:gd name="connsiteY2" fmla="*/ 1325841 h 2640116"/>
              <a:gd name="connsiteX3" fmla="*/ 1345076 w 1899784"/>
              <a:gd name="connsiteY3" fmla="*/ 2629772 h 2640116"/>
              <a:gd name="connsiteX4" fmla="*/ 604754 w 1899784"/>
              <a:gd name="connsiteY4" fmla="*/ 1931826 h 2640116"/>
              <a:gd name="connsiteX5" fmla="*/ 19281 w 1899784"/>
              <a:gd name="connsiteY5" fmla="*/ 1316792 h 2640116"/>
              <a:gd name="connsiteX0" fmla="*/ 5025 w 1885528"/>
              <a:gd name="connsiteY0" fmla="*/ 1316792 h 2640116"/>
              <a:gd name="connsiteX1" fmla="*/ 1320343 w 1885528"/>
              <a:gd name="connsiteY1" fmla="*/ 2 h 2640116"/>
              <a:gd name="connsiteX2" fmla="*/ 1880805 w 1885528"/>
              <a:gd name="connsiteY2" fmla="*/ 1325841 h 2640116"/>
              <a:gd name="connsiteX3" fmla="*/ 1330820 w 1885528"/>
              <a:gd name="connsiteY3" fmla="*/ 2629772 h 2640116"/>
              <a:gd name="connsiteX4" fmla="*/ 590498 w 1885528"/>
              <a:gd name="connsiteY4" fmla="*/ 1931826 h 2640116"/>
              <a:gd name="connsiteX5" fmla="*/ 5025 w 1885528"/>
              <a:gd name="connsiteY5" fmla="*/ 1316792 h 2640116"/>
              <a:gd name="connsiteX0" fmla="*/ 19041 w 1899544"/>
              <a:gd name="connsiteY0" fmla="*/ 1316792 h 2639434"/>
              <a:gd name="connsiteX1" fmla="*/ 1334359 w 1899544"/>
              <a:gd name="connsiteY1" fmla="*/ 2 h 2639434"/>
              <a:gd name="connsiteX2" fmla="*/ 1894821 w 1899544"/>
              <a:gd name="connsiteY2" fmla="*/ 1325841 h 2639434"/>
              <a:gd name="connsiteX3" fmla="*/ 1344836 w 1899544"/>
              <a:gd name="connsiteY3" fmla="*/ 2629772 h 2639434"/>
              <a:gd name="connsiteX4" fmla="*/ 607689 w 1899544"/>
              <a:gd name="connsiteY4" fmla="*/ 1915951 h 2639434"/>
              <a:gd name="connsiteX5" fmla="*/ 19041 w 1899544"/>
              <a:gd name="connsiteY5" fmla="*/ 1316792 h 2639434"/>
              <a:gd name="connsiteX0" fmla="*/ 19041 w 1899544"/>
              <a:gd name="connsiteY0" fmla="*/ 1316792 h 2631204"/>
              <a:gd name="connsiteX1" fmla="*/ 1334359 w 1899544"/>
              <a:gd name="connsiteY1" fmla="*/ 2 h 2631204"/>
              <a:gd name="connsiteX2" fmla="*/ 1894821 w 1899544"/>
              <a:gd name="connsiteY2" fmla="*/ 1325841 h 2631204"/>
              <a:gd name="connsiteX3" fmla="*/ 1344836 w 1899544"/>
              <a:gd name="connsiteY3" fmla="*/ 2629772 h 2631204"/>
              <a:gd name="connsiteX4" fmla="*/ 607689 w 1899544"/>
              <a:gd name="connsiteY4" fmla="*/ 1915951 h 2631204"/>
              <a:gd name="connsiteX5" fmla="*/ 19041 w 1899544"/>
              <a:gd name="connsiteY5" fmla="*/ 1316792 h 2631204"/>
              <a:gd name="connsiteX0" fmla="*/ 18628 w 1899131"/>
              <a:gd name="connsiteY0" fmla="*/ 1316792 h 2631204"/>
              <a:gd name="connsiteX1" fmla="*/ 1333946 w 1899131"/>
              <a:gd name="connsiteY1" fmla="*/ 2 h 2631204"/>
              <a:gd name="connsiteX2" fmla="*/ 1894408 w 1899131"/>
              <a:gd name="connsiteY2" fmla="*/ 1325841 h 2631204"/>
              <a:gd name="connsiteX3" fmla="*/ 1344423 w 1899131"/>
              <a:gd name="connsiteY3" fmla="*/ 2629772 h 2631204"/>
              <a:gd name="connsiteX4" fmla="*/ 607276 w 1899131"/>
              <a:gd name="connsiteY4" fmla="*/ 1915951 h 2631204"/>
              <a:gd name="connsiteX5" fmla="*/ 18628 w 1899131"/>
              <a:gd name="connsiteY5" fmla="*/ 1316792 h 2631204"/>
              <a:gd name="connsiteX0" fmla="*/ 16122 w 1894831"/>
              <a:gd name="connsiteY0" fmla="*/ 1319910 h 2634322"/>
              <a:gd name="connsiteX1" fmla="*/ 1331440 w 1894831"/>
              <a:gd name="connsiteY1" fmla="*/ 3120 h 2634322"/>
              <a:gd name="connsiteX2" fmla="*/ 1891902 w 1894831"/>
              <a:gd name="connsiteY2" fmla="*/ 1328959 h 2634322"/>
              <a:gd name="connsiteX3" fmla="*/ 1341917 w 1894831"/>
              <a:gd name="connsiteY3" fmla="*/ 2632890 h 2634322"/>
              <a:gd name="connsiteX4" fmla="*/ 604770 w 1894831"/>
              <a:gd name="connsiteY4" fmla="*/ 1919069 h 2634322"/>
              <a:gd name="connsiteX5" fmla="*/ 16122 w 1894831"/>
              <a:gd name="connsiteY5" fmla="*/ 1319910 h 2634322"/>
              <a:gd name="connsiteX0" fmla="*/ 117 w 1878826"/>
              <a:gd name="connsiteY0" fmla="*/ 1319910 h 2634322"/>
              <a:gd name="connsiteX1" fmla="*/ 1315435 w 1878826"/>
              <a:gd name="connsiteY1" fmla="*/ 3120 h 2634322"/>
              <a:gd name="connsiteX2" fmla="*/ 1875897 w 1878826"/>
              <a:gd name="connsiteY2" fmla="*/ 1328959 h 2634322"/>
              <a:gd name="connsiteX3" fmla="*/ 1325912 w 1878826"/>
              <a:gd name="connsiteY3" fmla="*/ 2632890 h 2634322"/>
              <a:gd name="connsiteX4" fmla="*/ 588765 w 1878826"/>
              <a:gd name="connsiteY4" fmla="*/ 1919069 h 2634322"/>
              <a:gd name="connsiteX5" fmla="*/ 117 w 1878826"/>
              <a:gd name="connsiteY5" fmla="*/ 1319910 h 2634322"/>
              <a:gd name="connsiteX0" fmla="*/ 117 w 1882987"/>
              <a:gd name="connsiteY0" fmla="*/ 1320502 h 2634914"/>
              <a:gd name="connsiteX1" fmla="*/ 1315435 w 1882987"/>
              <a:gd name="connsiteY1" fmla="*/ 3712 h 2634914"/>
              <a:gd name="connsiteX2" fmla="*/ 1875897 w 1882987"/>
              <a:gd name="connsiteY2" fmla="*/ 1329551 h 2634914"/>
              <a:gd name="connsiteX3" fmla="*/ 1325912 w 1882987"/>
              <a:gd name="connsiteY3" fmla="*/ 2633482 h 2634914"/>
              <a:gd name="connsiteX4" fmla="*/ 588765 w 1882987"/>
              <a:gd name="connsiteY4" fmla="*/ 1919661 h 2634914"/>
              <a:gd name="connsiteX5" fmla="*/ 117 w 1882987"/>
              <a:gd name="connsiteY5" fmla="*/ 1320502 h 2634914"/>
              <a:gd name="connsiteX0" fmla="*/ 117 w 1882987"/>
              <a:gd name="connsiteY0" fmla="*/ 1320502 h 2635518"/>
              <a:gd name="connsiteX1" fmla="*/ 1315435 w 1882987"/>
              <a:gd name="connsiteY1" fmla="*/ 3712 h 2635518"/>
              <a:gd name="connsiteX2" fmla="*/ 1875897 w 1882987"/>
              <a:gd name="connsiteY2" fmla="*/ 1329551 h 2635518"/>
              <a:gd name="connsiteX3" fmla="*/ 1325912 w 1882987"/>
              <a:gd name="connsiteY3" fmla="*/ 2633482 h 2635518"/>
              <a:gd name="connsiteX4" fmla="*/ 588765 w 1882987"/>
              <a:gd name="connsiteY4" fmla="*/ 1919661 h 2635518"/>
              <a:gd name="connsiteX5" fmla="*/ 117 w 1882987"/>
              <a:gd name="connsiteY5" fmla="*/ 1320502 h 2635518"/>
              <a:gd name="connsiteX0" fmla="*/ 117 w 1882987"/>
              <a:gd name="connsiteY0" fmla="*/ 1320502 h 2635920"/>
              <a:gd name="connsiteX1" fmla="*/ 1315435 w 1882987"/>
              <a:gd name="connsiteY1" fmla="*/ 3712 h 2635920"/>
              <a:gd name="connsiteX2" fmla="*/ 1875897 w 1882987"/>
              <a:gd name="connsiteY2" fmla="*/ 1329551 h 2635920"/>
              <a:gd name="connsiteX3" fmla="*/ 1325912 w 1882987"/>
              <a:gd name="connsiteY3" fmla="*/ 2633482 h 2635920"/>
              <a:gd name="connsiteX4" fmla="*/ 588765 w 1882987"/>
              <a:gd name="connsiteY4" fmla="*/ 1919661 h 2635920"/>
              <a:gd name="connsiteX5" fmla="*/ 117 w 1882987"/>
              <a:gd name="connsiteY5" fmla="*/ 1320502 h 2635920"/>
              <a:gd name="connsiteX0" fmla="*/ 117 w 1882987"/>
              <a:gd name="connsiteY0" fmla="*/ 1320502 h 2636819"/>
              <a:gd name="connsiteX1" fmla="*/ 1315435 w 1882987"/>
              <a:gd name="connsiteY1" fmla="*/ 3712 h 2636819"/>
              <a:gd name="connsiteX2" fmla="*/ 1875897 w 1882987"/>
              <a:gd name="connsiteY2" fmla="*/ 1329551 h 2636819"/>
              <a:gd name="connsiteX3" fmla="*/ 1325912 w 1882987"/>
              <a:gd name="connsiteY3" fmla="*/ 2633482 h 2636819"/>
              <a:gd name="connsiteX4" fmla="*/ 588765 w 1882987"/>
              <a:gd name="connsiteY4" fmla="*/ 1919661 h 2636819"/>
              <a:gd name="connsiteX5" fmla="*/ 117 w 1882987"/>
              <a:gd name="connsiteY5" fmla="*/ 1320502 h 2636819"/>
              <a:gd name="connsiteX0" fmla="*/ 139 w 1892928"/>
              <a:gd name="connsiteY0" fmla="*/ 1316792 h 2639434"/>
              <a:gd name="connsiteX1" fmla="*/ 1315457 w 1892928"/>
              <a:gd name="connsiteY1" fmla="*/ 2 h 2639434"/>
              <a:gd name="connsiteX2" fmla="*/ 1882269 w 1892928"/>
              <a:gd name="connsiteY2" fmla="*/ 1325841 h 2639434"/>
              <a:gd name="connsiteX3" fmla="*/ 1325934 w 1892928"/>
              <a:gd name="connsiteY3" fmla="*/ 2629772 h 2639434"/>
              <a:gd name="connsiteX4" fmla="*/ 588787 w 1892928"/>
              <a:gd name="connsiteY4" fmla="*/ 1915951 h 2639434"/>
              <a:gd name="connsiteX5" fmla="*/ 139 w 1892928"/>
              <a:gd name="connsiteY5" fmla="*/ 1316792 h 2639434"/>
              <a:gd name="connsiteX0" fmla="*/ 139 w 1883644"/>
              <a:gd name="connsiteY0" fmla="*/ 1316792 h 2639434"/>
              <a:gd name="connsiteX1" fmla="*/ 1315457 w 1883644"/>
              <a:gd name="connsiteY1" fmla="*/ 2 h 2639434"/>
              <a:gd name="connsiteX2" fmla="*/ 1882269 w 1883644"/>
              <a:gd name="connsiteY2" fmla="*/ 1325841 h 2639434"/>
              <a:gd name="connsiteX3" fmla="*/ 1325934 w 1883644"/>
              <a:gd name="connsiteY3" fmla="*/ 2629772 h 2639434"/>
              <a:gd name="connsiteX4" fmla="*/ 588787 w 1883644"/>
              <a:gd name="connsiteY4" fmla="*/ 1915951 h 2639434"/>
              <a:gd name="connsiteX5" fmla="*/ 139 w 1883644"/>
              <a:gd name="connsiteY5" fmla="*/ 1316792 h 2639434"/>
              <a:gd name="connsiteX0" fmla="*/ 139 w 1882431"/>
              <a:gd name="connsiteY0" fmla="*/ 1316792 h 2639434"/>
              <a:gd name="connsiteX1" fmla="*/ 1315457 w 1882431"/>
              <a:gd name="connsiteY1" fmla="*/ 2 h 2639434"/>
              <a:gd name="connsiteX2" fmla="*/ 1882269 w 1882431"/>
              <a:gd name="connsiteY2" fmla="*/ 1325841 h 2639434"/>
              <a:gd name="connsiteX3" fmla="*/ 1325934 w 1882431"/>
              <a:gd name="connsiteY3" fmla="*/ 2629772 h 2639434"/>
              <a:gd name="connsiteX4" fmla="*/ 588787 w 1882431"/>
              <a:gd name="connsiteY4" fmla="*/ 1915951 h 2639434"/>
              <a:gd name="connsiteX5" fmla="*/ 139 w 1882431"/>
              <a:gd name="connsiteY5" fmla="*/ 1316792 h 2639434"/>
              <a:gd name="connsiteX0" fmla="*/ 139 w 1882436"/>
              <a:gd name="connsiteY0" fmla="*/ 1316792 h 2660577"/>
              <a:gd name="connsiteX1" fmla="*/ 1315457 w 1882436"/>
              <a:gd name="connsiteY1" fmla="*/ 2 h 2660577"/>
              <a:gd name="connsiteX2" fmla="*/ 1882269 w 1882436"/>
              <a:gd name="connsiteY2" fmla="*/ 1325841 h 2660577"/>
              <a:gd name="connsiteX3" fmla="*/ 1325934 w 1882436"/>
              <a:gd name="connsiteY3" fmla="*/ 2629772 h 2660577"/>
              <a:gd name="connsiteX4" fmla="*/ 588787 w 1882436"/>
              <a:gd name="connsiteY4" fmla="*/ 1915951 h 2660577"/>
              <a:gd name="connsiteX5" fmla="*/ 139 w 1882436"/>
              <a:gd name="connsiteY5" fmla="*/ 1316792 h 2660577"/>
              <a:gd name="connsiteX0" fmla="*/ 139 w 1882431"/>
              <a:gd name="connsiteY0" fmla="*/ 1316792 h 2643715"/>
              <a:gd name="connsiteX1" fmla="*/ 1315457 w 1882431"/>
              <a:gd name="connsiteY1" fmla="*/ 2 h 2643715"/>
              <a:gd name="connsiteX2" fmla="*/ 1882269 w 1882431"/>
              <a:gd name="connsiteY2" fmla="*/ 1325841 h 2643715"/>
              <a:gd name="connsiteX3" fmla="*/ 1325934 w 1882431"/>
              <a:gd name="connsiteY3" fmla="*/ 2629772 h 2643715"/>
              <a:gd name="connsiteX4" fmla="*/ 588787 w 1882431"/>
              <a:gd name="connsiteY4" fmla="*/ 1915951 h 2643715"/>
              <a:gd name="connsiteX5" fmla="*/ 139 w 1882431"/>
              <a:gd name="connsiteY5" fmla="*/ 1316792 h 2643715"/>
              <a:gd name="connsiteX0" fmla="*/ 139 w 1882431"/>
              <a:gd name="connsiteY0" fmla="*/ 1316792 h 2631416"/>
              <a:gd name="connsiteX1" fmla="*/ 1315457 w 1882431"/>
              <a:gd name="connsiteY1" fmla="*/ 2 h 2631416"/>
              <a:gd name="connsiteX2" fmla="*/ 1882269 w 1882431"/>
              <a:gd name="connsiteY2" fmla="*/ 1325841 h 2631416"/>
              <a:gd name="connsiteX3" fmla="*/ 1325934 w 1882431"/>
              <a:gd name="connsiteY3" fmla="*/ 2629772 h 2631416"/>
              <a:gd name="connsiteX4" fmla="*/ 588787 w 1882431"/>
              <a:gd name="connsiteY4" fmla="*/ 1915951 h 2631416"/>
              <a:gd name="connsiteX5" fmla="*/ 139 w 1882431"/>
              <a:gd name="connsiteY5" fmla="*/ 1316792 h 2631416"/>
              <a:gd name="connsiteX0" fmla="*/ 139 w 1898072"/>
              <a:gd name="connsiteY0" fmla="*/ 1316792 h 2630387"/>
              <a:gd name="connsiteX1" fmla="*/ 1315457 w 1898072"/>
              <a:gd name="connsiteY1" fmla="*/ 2 h 2630387"/>
              <a:gd name="connsiteX2" fmla="*/ 1882269 w 1898072"/>
              <a:gd name="connsiteY2" fmla="*/ 1325841 h 2630387"/>
              <a:gd name="connsiteX3" fmla="*/ 1738137 w 1898072"/>
              <a:gd name="connsiteY3" fmla="*/ 2027075 h 2630387"/>
              <a:gd name="connsiteX4" fmla="*/ 1325934 w 1898072"/>
              <a:gd name="connsiteY4" fmla="*/ 2629772 h 2630387"/>
              <a:gd name="connsiteX5" fmla="*/ 588787 w 1898072"/>
              <a:gd name="connsiteY5" fmla="*/ 1915951 h 2630387"/>
              <a:gd name="connsiteX6" fmla="*/ 139 w 1898072"/>
              <a:gd name="connsiteY6" fmla="*/ 1316792 h 2630387"/>
              <a:gd name="connsiteX0" fmla="*/ 139 w 1896872"/>
              <a:gd name="connsiteY0" fmla="*/ 1316792 h 2630387"/>
              <a:gd name="connsiteX1" fmla="*/ 1315457 w 1896872"/>
              <a:gd name="connsiteY1" fmla="*/ 2 h 2630387"/>
              <a:gd name="connsiteX2" fmla="*/ 1882269 w 1896872"/>
              <a:gd name="connsiteY2" fmla="*/ 1325841 h 2630387"/>
              <a:gd name="connsiteX3" fmla="*/ 1738137 w 1896872"/>
              <a:gd name="connsiteY3" fmla="*/ 2027075 h 2630387"/>
              <a:gd name="connsiteX4" fmla="*/ 1325934 w 1896872"/>
              <a:gd name="connsiteY4" fmla="*/ 2629772 h 2630387"/>
              <a:gd name="connsiteX5" fmla="*/ 588787 w 1896872"/>
              <a:gd name="connsiteY5" fmla="*/ 1915951 h 2630387"/>
              <a:gd name="connsiteX6" fmla="*/ 139 w 1896872"/>
              <a:gd name="connsiteY6" fmla="*/ 1316792 h 2630387"/>
              <a:gd name="connsiteX0" fmla="*/ 139 w 1882269"/>
              <a:gd name="connsiteY0" fmla="*/ 1316792 h 2630387"/>
              <a:gd name="connsiteX1" fmla="*/ 1315457 w 1882269"/>
              <a:gd name="connsiteY1" fmla="*/ 2 h 2630387"/>
              <a:gd name="connsiteX2" fmla="*/ 1882269 w 1882269"/>
              <a:gd name="connsiteY2" fmla="*/ 1325841 h 2630387"/>
              <a:gd name="connsiteX3" fmla="*/ 1738137 w 1882269"/>
              <a:gd name="connsiteY3" fmla="*/ 2027075 h 2630387"/>
              <a:gd name="connsiteX4" fmla="*/ 1325934 w 1882269"/>
              <a:gd name="connsiteY4" fmla="*/ 2629772 h 2630387"/>
              <a:gd name="connsiteX5" fmla="*/ 588787 w 1882269"/>
              <a:gd name="connsiteY5" fmla="*/ 1915951 h 2630387"/>
              <a:gd name="connsiteX6" fmla="*/ 139 w 1882269"/>
              <a:gd name="connsiteY6" fmla="*/ 1316792 h 2630387"/>
              <a:gd name="connsiteX0" fmla="*/ 139 w 1882269"/>
              <a:gd name="connsiteY0" fmla="*/ 1316792 h 2630265"/>
              <a:gd name="connsiteX1" fmla="*/ 1315457 w 1882269"/>
              <a:gd name="connsiteY1" fmla="*/ 2 h 2630265"/>
              <a:gd name="connsiteX2" fmla="*/ 1882269 w 1882269"/>
              <a:gd name="connsiteY2" fmla="*/ 1325841 h 2630265"/>
              <a:gd name="connsiteX3" fmla="*/ 1738137 w 1882269"/>
              <a:gd name="connsiteY3" fmla="*/ 2027075 h 2630265"/>
              <a:gd name="connsiteX4" fmla="*/ 1325934 w 1882269"/>
              <a:gd name="connsiteY4" fmla="*/ 2629772 h 2630265"/>
              <a:gd name="connsiteX5" fmla="*/ 588787 w 1882269"/>
              <a:gd name="connsiteY5" fmla="*/ 1915951 h 2630265"/>
              <a:gd name="connsiteX6" fmla="*/ 139 w 1882269"/>
              <a:gd name="connsiteY6" fmla="*/ 1316792 h 2630265"/>
              <a:gd name="connsiteX0" fmla="*/ 139 w 1882269"/>
              <a:gd name="connsiteY0" fmla="*/ 1316792 h 2635955"/>
              <a:gd name="connsiteX1" fmla="*/ 1315457 w 1882269"/>
              <a:gd name="connsiteY1" fmla="*/ 2 h 2635955"/>
              <a:gd name="connsiteX2" fmla="*/ 1882269 w 1882269"/>
              <a:gd name="connsiteY2" fmla="*/ 1325841 h 2635955"/>
              <a:gd name="connsiteX3" fmla="*/ 1738137 w 1882269"/>
              <a:gd name="connsiteY3" fmla="*/ 2027075 h 2635955"/>
              <a:gd name="connsiteX4" fmla="*/ 1325934 w 1882269"/>
              <a:gd name="connsiteY4" fmla="*/ 2629772 h 2635955"/>
              <a:gd name="connsiteX5" fmla="*/ 588787 w 1882269"/>
              <a:gd name="connsiteY5" fmla="*/ 1915951 h 2635955"/>
              <a:gd name="connsiteX6" fmla="*/ 139 w 1882269"/>
              <a:gd name="connsiteY6" fmla="*/ 1316792 h 2635955"/>
              <a:gd name="connsiteX0" fmla="*/ 139 w 1882269"/>
              <a:gd name="connsiteY0" fmla="*/ 1316792 h 2631053"/>
              <a:gd name="connsiteX1" fmla="*/ 1315457 w 1882269"/>
              <a:gd name="connsiteY1" fmla="*/ 2 h 2631053"/>
              <a:gd name="connsiteX2" fmla="*/ 1882269 w 1882269"/>
              <a:gd name="connsiteY2" fmla="*/ 1325841 h 2631053"/>
              <a:gd name="connsiteX3" fmla="*/ 1738137 w 1882269"/>
              <a:gd name="connsiteY3" fmla="*/ 2027075 h 2631053"/>
              <a:gd name="connsiteX4" fmla="*/ 1325934 w 1882269"/>
              <a:gd name="connsiteY4" fmla="*/ 2629772 h 2631053"/>
              <a:gd name="connsiteX5" fmla="*/ 588787 w 1882269"/>
              <a:gd name="connsiteY5" fmla="*/ 1915951 h 2631053"/>
              <a:gd name="connsiteX6" fmla="*/ 139 w 1882269"/>
              <a:gd name="connsiteY6" fmla="*/ 1316792 h 2631053"/>
              <a:gd name="connsiteX0" fmla="*/ 139 w 1882269"/>
              <a:gd name="connsiteY0" fmla="*/ 1316792 h 2631916"/>
              <a:gd name="connsiteX1" fmla="*/ 1315457 w 1882269"/>
              <a:gd name="connsiteY1" fmla="*/ 2 h 2631916"/>
              <a:gd name="connsiteX2" fmla="*/ 1882269 w 1882269"/>
              <a:gd name="connsiteY2" fmla="*/ 1325841 h 2631916"/>
              <a:gd name="connsiteX3" fmla="*/ 1738137 w 1882269"/>
              <a:gd name="connsiteY3" fmla="*/ 2027075 h 2631916"/>
              <a:gd name="connsiteX4" fmla="*/ 1325934 w 1882269"/>
              <a:gd name="connsiteY4" fmla="*/ 2629772 h 2631916"/>
              <a:gd name="connsiteX5" fmla="*/ 588787 w 1882269"/>
              <a:gd name="connsiteY5" fmla="*/ 1915951 h 2631916"/>
              <a:gd name="connsiteX6" fmla="*/ 139 w 1882269"/>
              <a:gd name="connsiteY6" fmla="*/ 1316792 h 2631916"/>
              <a:gd name="connsiteX0" fmla="*/ 139 w 1882269"/>
              <a:gd name="connsiteY0" fmla="*/ 1316792 h 2641405"/>
              <a:gd name="connsiteX1" fmla="*/ 1315457 w 1882269"/>
              <a:gd name="connsiteY1" fmla="*/ 2 h 2641405"/>
              <a:gd name="connsiteX2" fmla="*/ 1882269 w 1882269"/>
              <a:gd name="connsiteY2" fmla="*/ 1325841 h 2641405"/>
              <a:gd name="connsiteX3" fmla="*/ 1738137 w 1882269"/>
              <a:gd name="connsiteY3" fmla="*/ 2027075 h 2641405"/>
              <a:gd name="connsiteX4" fmla="*/ 1325934 w 1882269"/>
              <a:gd name="connsiteY4" fmla="*/ 2639297 h 2641405"/>
              <a:gd name="connsiteX5" fmla="*/ 588787 w 1882269"/>
              <a:gd name="connsiteY5" fmla="*/ 1915951 h 2641405"/>
              <a:gd name="connsiteX6" fmla="*/ 139 w 1882269"/>
              <a:gd name="connsiteY6" fmla="*/ 1316792 h 2641405"/>
              <a:gd name="connsiteX0" fmla="*/ 139 w 1882269"/>
              <a:gd name="connsiteY0" fmla="*/ 1316792 h 2640374"/>
              <a:gd name="connsiteX1" fmla="*/ 1315457 w 1882269"/>
              <a:gd name="connsiteY1" fmla="*/ 2 h 2640374"/>
              <a:gd name="connsiteX2" fmla="*/ 1882269 w 1882269"/>
              <a:gd name="connsiteY2" fmla="*/ 1325841 h 2640374"/>
              <a:gd name="connsiteX3" fmla="*/ 1738137 w 1882269"/>
              <a:gd name="connsiteY3" fmla="*/ 2027075 h 2640374"/>
              <a:gd name="connsiteX4" fmla="*/ 1325934 w 1882269"/>
              <a:gd name="connsiteY4" fmla="*/ 2639297 h 2640374"/>
              <a:gd name="connsiteX5" fmla="*/ 588787 w 1882269"/>
              <a:gd name="connsiteY5" fmla="*/ 1915951 h 2640374"/>
              <a:gd name="connsiteX6" fmla="*/ 139 w 1882269"/>
              <a:gd name="connsiteY6" fmla="*/ 1316792 h 2640374"/>
              <a:gd name="connsiteX0" fmla="*/ 139 w 1882269"/>
              <a:gd name="connsiteY0" fmla="*/ 1316792 h 2640408"/>
              <a:gd name="connsiteX1" fmla="*/ 1315457 w 1882269"/>
              <a:gd name="connsiteY1" fmla="*/ 2 h 2640408"/>
              <a:gd name="connsiteX2" fmla="*/ 1882269 w 1882269"/>
              <a:gd name="connsiteY2" fmla="*/ 1325841 h 2640408"/>
              <a:gd name="connsiteX3" fmla="*/ 1738137 w 1882269"/>
              <a:gd name="connsiteY3" fmla="*/ 2027075 h 2640408"/>
              <a:gd name="connsiteX4" fmla="*/ 1325934 w 1882269"/>
              <a:gd name="connsiteY4" fmla="*/ 2639297 h 2640408"/>
              <a:gd name="connsiteX5" fmla="*/ 588787 w 1882269"/>
              <a:gd name="connsiteY5" fmla="*/ 1915951 h 2640408"/>
              <a:gd name="connsiteX6" fmla="*/ 139 w 1882269"/>
              <a:gd name="connsiteY6" fmla="*/ 1316792 h 2640408"/>
              <a:gd name="connsiteX0" fmla="*/ 139 w 1882269"/>
              <a:gd name="connsiteY0" fmla="*/ 1316792 h 2640408"/>
              <a:gd name="connsiteX1" fmla="*/ 1315457 w 1882269"/>
              <a:gd name="connsiteY1" fmla="*/ 2 h 2640408"/>
              <a:gd name="connsiteX2" fmla="*/ 1882269 w 1882269"/>
              <a:gd name="connsiteY2" fmla="*/ 1325841 h 2640408"/>
              <a:gd name="connsiteX3" fmla="*/ 1738137 w 1882269"/>
              <a:gd name="connsiteY3" fmla="*/ 2027075 h 2640408"/>
              <a:gd name="connsiteX4" fmla="*/ 1325934 w 1882269"/>
              <a:gd name="connsiteY4" fmla="*/ 2639297 h 2640408"/>
              <a:gd name="connsiteX5" fmla="*/ 588787 w 1882269"/>
              <a:gd name="connsiteY5" fmla="*/ 1915951 h 2640408"/>
              <a:gd name="connsiteX6" fmla="*/ 139 w 1882269"/>
              <a:gd name="connsiteY6" fmla="*/ 1316792 h 2640408"/>
              <a:gd name="connsiteX0" fmla="*/ 139 w 1879888"/>
              <a:gd name="connsiteY0" fmla="*/ 1316792 h 2640408"/>
              <a:gd name="connsiteX1" fmla="*/ 1315457 w 1879888"/>
              <a:gd name="connsiteY1" fmla="*/ 2 h 2640408"/>
              <a:gd name="connsiteX2" fmla="*/ 1879888 w 1879888"/>
              <a:gd name="connsiteY2" fmla="*/ 1325841 h 2640408"/>
              <a:gd name="connsiteX3" fmla="*/ 1738137 w 1879888"/>
              <a:gd name="connsiteY3" fmla="*/ 2027075 h 2640408"/>
              <a:gd name="connsiteX4" fmla="*/ 1325934 w 1879888"/>
              <a:gd name="connsiteY4" fmla="*/ 2639297 h 2640408"/>
              <a:gd name="connsiteX5" fmla="*/ 588787 w 1879888"/>
              <a:gd name="connsiteY5" fmla="*/ 1915951 h 2640408"/>
              <a:gd name="connsiteX6" fmla="*/ 139 w 1879888"/>
              <a:gd name="connsiteY6" fmla="*/ 1316792 h 2640408"/>
              <a:gd name="connsiteX0" fmla="*/ 139 w 1879888"/>
              <a:gd name="connsiteY0" fmla="*/ 1316792 h 2640408"/>
              <a:gd name="connsiteX1" fmla="*/ 1315457 w 1879888"/>
              <a:gd name="connsiteY1" fmla="*/ 2 h 2640408"/>
              <a:gd name="connsiteX2" fmla="*/ 1879888 w 1879888"/>
              <a:gd name="connsiteY2" fmla="*/ 1325841 h 2640408"/>
              <a:gd name="connsiteX3" fmla="*/ 1738137 w 1879888"/>
              <a:gd name="connsiteY3" fmla="*/ 2027075 h 2640408"/>
              <a:gd name="connsiteX4" fmla="*/ 1325934 w 1879888"/>
              <a:gd name="connsiteY4" fmla="*/ 2639297 h 2640408"/>
              <a:gd name="connsiteX5" fmla="*/ 588787 w 1879888"/>
              <a:gd name="connsiteY5" fmla="*/ 1915951 h 2640408"/>
              <a:gd name="connsiteX6" fmla="*/ 139 w 1879888"/>
              <a:gd name="connsiteY6" fmla="*/ 1316792 h 2640408"/>
              <a:gd name="connsiteX0" fmla="*/ 19760 w 1899509"/>
              <a:gd name="connsiteY0" fmla="*/ 1321553 h 2645169"/>
              <a:gd name="connsiteX1" fmla="*/ 1351747 w 1899509"/>
              <a:gd name="connsiteY1" fmla="*/ 1 h 2645169"/>
              <a:gd name="connsiteX2" fmla="*/ 1899509 w 1899509"/>
              <a:gd name="connsiteY2" fmla="*/ 1330602 h 2645169"/>
              <a:gd name="connsiteX3" fmla="*/ 1757758 w 1899509"/>
              <a:gd name="connsiteY3" fmla="*/ 2031836 h 2645169"/>
              <a:gd name="connsiteX4" fmla="*/ 1345555 w 1899509"/>
              <a:gd name="connsiteY4" fmla="*/ 2644058 h 2645169"/>
              <a:gd name="connsiteX5" fmla="*/ 608408 w 1899509"/>
              <a:gd name="connsiteY5" fmla="*/ 1920712 h 2645169"/>
              <a:gd name="connsiteX6" fmla="*/ 19760 w 1899509"/>
              <a:gd name="connsiteY6" fmla="*/ 1321553 h 2645169"/>
              <a:gd name="connsiteX0" fmla="*/ 19760 w 1899509"/>
              <a:gd name="connsiteY0" fmla="*/ 1321599 h 2645215"/>
              <a:gd name="connsiteX1" fmla="*/ 1351747 w 1899509"/>
              <a:gd name="connsiteY1" fmla="*/ 47 h 2645215"/>
              <a:gd name="connsiteX2" fmla="*/ 1899509 w 1899509"/>
              <a:gd name="connsiteY2" fmla="*/ 1330648 h 2645215"/>
              <a:gd name="connsiteX3" fmla="*/ 1757758 w 1899509"/>
              <a:gd name="connsiteY3" fmla="*/ 2031882 h 2645215"/>
              <a:gd name="connsiteX4" fmla="*/ 1345555 w 1899509"/>
              <a:gd name="connsiteY4" fmla="*/ 2644104 h 2645215"/>
              <a:gd name="connsiteX5" fmla="*/ 608408 w 1899509"/>
              <a:gd name="connsiteY5" fmla="*/ 1920758 h 2645215"/>
              <a:gd name="connsiteX6" fmla="*/ 19760 w 1899509"/>
              <a:gd name="connsiteY6" fmla="*/ 1321599 h 2645215"/>
              <a:gd name="connsiteX0" fmla="*/ 2790 w 1882539"/>
              <a:gd name="connsiteY0" fmla="*/ 1321599 h 2645215"/>
              <a:gd name="connsiteX1" fmla="*/ 1334777 w 1882539"/>
              <a:gd name="connsiteY1" fmla="*/ 47 h 2645215"/>
              <a:gd name="connsiteX2" fmla="*/ 1882539 w 1882539"/>
              <a:gd name="connsiteY2" fmla="*/ 1330648 h 2645215"/>
              <a:gd name="connsiteX3" fmla="*/ 1740788 w 1882539"/>
              <a:gd name="connsiteY3" fmla="*/ 2031882 h 2645215"/>
              <a:gd name="connsiteX4" fmla="*/ 1328585 w 1882539"/>
              <a:gd name="connsiteY4" fmla="*/ 2644104 h 2645215"/>
              <a:gd name="connsiteX5" fmla="*/ 591438 w 1882539"/>
              <a:gd name="connsiteY5" fmla="*/ 1920758 h 2645215"/>
              <a:gd name="connsiteX6" fmla="*/ 2790 w 1882539"/>
              <a:gd name="connsiteY6" fmla="*/ 1321599 h 2645215"/>
              <a:gd name="connsiteX0" fmla="*/ 395 w 1880144"/>
              <a:gd name="connsiteY0" fmla="*/ 1321599 h 2645215"/>
              <a:gd name="connsiteX1" fmla="*/ 1332382 w 1880144"/>
              <a:gd name="connsiteY1" fmla="*/ 47 h 2645215"/>
              <a:gd name="connsiteX2" fmla="*/ 1880144 w 1880144"/>
              <a:gd name="connsiteY2" fmla="*/ 1330648 h 2645215"/>
              <a:gd name="connsiteX3" fmla="*/ 1738393 w 1880144"/>
              <a:gd name="connsiteY3" fmla="*/ 2031882 h 2645215"/>
              <a:gd name="connsiteX4" fmla="*/ 1326190 w 1880144"/>
              <a:gd name="connsiteY4" fmla="*/ 2644104 h 2645215"/>
              <a:gd name="connsiteX5" fmla="*/ 589043 w 1880144"/>
              <a:gd name="connsiteY5" fmla="*/ 1920758 h 2645215"/>
              <a:gd name="connsiteX6" fmla="*/ 395 w 1880144"/>
              <a:gd name="connsiteY6" fmla="*/ 1321599 h 2645215"/>
              <a:gd name="connsiteX0" fmla="*/ 47 w 1879796"/>
              <a:gd name="connsiteY0" fmla="*/ 1321599 h 2645215"/>
              <a:gd name="connsiteX1" fmla="*/ 1332034 w 1879796"/>
              <a:gd name="connsiteY1" fmla="*/ 47 h 2645215"/>
              <a:gd name="connsiteX2" fmla="*/ 1879796 w 1879796"/>
              <a:gd name="connsiteY2" fmla="*/ 1330648 h 2645215"/>
              <a:gd name="connsiteX3" fmla="*/ 1738045 w 1879796"/>
              <a:gd name="connsiteY3" fmla="*/ 2031882 h 2645215"/>
              <a:gd name="connsiteX4" fmla="*/ 1325842 w 1879796"/>
              <a:gd name="connsiteY4" fmla="*/ 2644104 h 2645215"/>
              <a:gd name="connsiteX5" fmla="*/ 588695 w 1879796"/>
              <a:gd name="connsiteY5" fmla="*/ 1920758 h 2645215"/>
              <a:gd name="connsiteX6" fmla="*/ 47 w 1879796"/>
              <a:gd name="connsiteY6" fmla="*/ 1321599 h 2645215"/>
              <a:gd name="connsiteX0" fmla="*/ 47 w 1881410"/>
              <a:gd name="connsiteY0" fmla="*/ 1321613 h 2645229"/>
              <a:gd name="connsiteX1" fmla="*/ 1332034 w 1881410"/>
              <a:gd name="connsiteY1" fmla="*/ 61 h 2645229"/>
              <a:gd name="connsiteX2" fmla="*/ 1879796 w 1881410"/>
              <a:gd name="connsiteY2" fmla="*/ 1330662 h 2645229"/>
              <a:gd name="connsiteX3" fmla="*/ 1738045 w 1881410"/>
              <a:gd name="connsiteY3" fmla="*/ 2031896 h 2645229"/>
              <a:gd name="connsiteX4" fmla="*/ 1325842 w 1881410"/>
              <a:gd name="connsiteY4" fmla="*/ 2644118 h 2645229"/>
              <a:gd name="connsiteX5" fmla="*/ 588695 w 1881410"/>
              <a:gd name="connsiteY5" fmla="*/ 1920772 h 2645229"/>
              <a:gd name="connsiteX6" fmla="*/ 47 w 1881410"/>
              <a:gd name="connsiteY6" fmla="*/ 1321613 h 2645229"/>
              <a:gd name="connsiteX0" fmla="*/ 47 w 1881302"/>
              <a:gd name="connsiteY0" fmla="*/ 1321950 h 2645566"/>
              <a:gd name="connsiteX1" fmla="*/ 1332034 w 1881302"/>
              <a:gd name="connsiteY1" fmla="*/ 398 h 2645566"/>
              <a:gd name="connsiteX2" fmla="*/ 1879796 w 1881302"/>
              <a:gd name="connsiteY2" fmla="*/ 1330999 h 2645566"/>
              <a:gd name="connsiteX3" fmla="*/ 1738045 w 1881302"/>
              <a:gd name="connsiteY3" fmla="*/ 2032233 h 2645566"/>
              <a:gd name="connsiteX4" fmla="*/ 1325842 w 1881302"/>
              <a:gd name="connsiteY4" fmla="*/ 2644455 h 2645566"/>
              <a:gd name="connsiteX5" fmla="*/ 588695 w 1881302"/>
              <a:gd name="connsiteY5" fmla="*/ 1921109 h 2645566"/>
              <a:gd name="connsiteX6" fmla="*/ 47 w 1881302"/>
              <a:gd name="connsiteY6" fmla="*/ 1321950 h 2645566"/>
              <a:gd name="connsiteX0" fmla="*/ 47 w 1881277"/>
              <a:gd name="connsiteY0" fmla="*/ 1321747 h 2645363"/>
              <a:gd name="connsiteX1" fmla="*/ 1332034 w 1881277"/>
              <a:gd name="connsiteY1" fmla="*/ 195 h 2645363"/>
              <a:gd name="connsiteX2" fmla="*/ 1879796 w 1881277"/>
              <a:gd name="connsiteY2" fmla="*/ 1330796 h 2645363"/>
              <a:gd name="connsiteX3" fmla="*/ 1738045 w 1881277"/>
              <a:gd name="connsiteY3" fmla="*/ 2032030 h 2645363"/>
              <a:gd name="connsiteX4" fmla="*/ 1325842 w 1881277"/>
              <a:gd name="connsiteY4" fmla="*/ 2644252 h 2645363"/>
              <a:gd name="connsiteX5" fmla="*/ 588695 w 1881277"/>
              <a:gd name="connsiteY5" fmla="*/ 1920906 h 2645363"/>
              <a:gd name="connsiteX6" fmla="*/ 47 w 1881277"/>
              <a:gd name="connsiteY6" fmla="*/ 1321747 h 2645363"/>
              <a:gd name="connsiteX0" fmla="*/ 47 w 1881229"/>
              <a:gd name="connsiteY0" fmla="*/ 1321666 h 2645282"/>
              <a:gd name="connsiteX1" fmla="*/ 1332034 w 1881229"/>
              <a:gd name="connsiteY1" fmla="*/ 114 h 2645282"/>
              <a:gd name="connsiteX2" fmla="*/ 1879796 w 1881229"/>
              <a:gd name="connsiteY2" fmla="*/ 1330715 h 2645282"/>
              <a:gd name="connsiteX3" fmla="*/ 1738045 w 1881229"/>
              <a:gd name="connsiteY3" fmla="*/ 2031949 h 2645282"/>
              <a:gd name="connsiteX4" fmla="*/ 1325842 w 1881229"/>
              <a:gd name="connsiteY4" fmla="*/ 2644171 h 2645282"/>
              <a:gd name="connsiteX5" fmla="*/ 588695 w 1881229"/>
              <a:gd name="connsiteY5" fmla="*/ 1920825 h 2645282"/>
              <a:gd name="connsiteX6" fmla="*/ 47 w 1881229"/>
              <a:gd name="connsiteY6" fmla="*/ 1321666 h 2645282"/>
              <a:gd name="connsiteX0" fmla="*/ 47 w 1879488"/>
              <a:gd name="connsiteY0" fmla="*/ 1321554 h 2645170"/>
              <a:gd name="connsiteX1" fmla="*/ 1332034 w 1879488"/>
              <a:gd name="connsiteY1" fmla="*/ 2 h 2645170"/>
              <a:gd name="connsiteX2" fmla="*/ 1876621 w 1879488"/>
              <a:gd name="connsiteY2" fmla="*/ 1330603 h 2645170"/>
              <a:gd name="connsiteX3" fmla="*/ 1738045 w 1879488"/>
              <a:gd name="connsiteY3" fmla="*/ 2031837 h 2645170"/>
              <a:gd name="connsiteX4" fmla="*/ 1325842 w 1879488"/>
              <a:gd name="connsiteY4" fmla="*/ 2644059 h 2645170"/>
              <a:gd name="connsiteX5" fmla="*/ 588695 w 1879488"/>
              <a:gd name="connsiteY5" fmla="*/ 1920713 h 2645170"/>
              <a:gd name="connsiteX6" fmla="*/ 47 w 1879488"/>
              <a:gd name="connsiteY6" fmla="*/ 1321554 h 2645170"/>
              <a:gd name="connsiteX0" fmla="*/ 47 w 1876697"/>
              <a:gd name="connsiteY0" fmla="*/ 1321554 h 2645170"/>
              <a:gd name="connsiteX1" fmla="*/ 1332034 w 1876697"/>
              <a:gd name="connsiteY1" fmla="*/ 2 h 2645170"/>
              <a:gd name="connsiteX2" fmla="*/ 1876621 w 1876697"/>
              <a:gd name="connsiteY2" fmla="*/ 1330603 h 2645170"/>
              <a:gd name="connsiteX3" fmla="*/ 1738045 w 1876697"/>
              <a:gd name="connsiteY3" fmla="*/ 2031837 h 2645170"/>
              <a:gd name="connsiteX4" fmla="*/ 1325842 w 1876697"/>
              <a:gd name="connsiteY4" fmla="*/ 2644059 h 2645170"/>
              <a:gd name="connsiteX5" fmla="*/ 588695 w 1876697"/>
              <a:gd name="connsiteY5" fmla="*/ 1920713 h 2645170"/>
              <a:gd name="connsiteX6" fmla="*/ 47 w 1876697"/>
              <a:gd name="connsiteY6" fmla="*/ 1321554 h 2645170"/>
              <a:gd name="connsiteX0" fmla="*/ 47 w 1876687"/>
              <a:gd name="connsiteY0" fmla="*/ 1321587 h 2645203"/>
              <a:gd name="connsiteX1" fmla="*/ 1332034 w 1876687"/>
              <a:gd name="connsiteY1" fmla="*/ 35 h 2645203"/>
              <a:gd name="connsiteX2" fmla="*/ 1876621 w 1876687"/>
              <a:gd name="connsiteY2" fmla="*/ 1330636 h 2645203"/>
              <a:gd name="connsiteX3" fmla="*/ 1738045 w 1876687"/>
              <a:gd name="connsiteY3" fmla="*/ 2031870 h 2645203"/>
              <a:gd name="connsiteX4" fmla="*/ 1325842 w 1876687"/>
              <a:gd name="connsiteY4" fmla="*/ 2644092 h 2645203"/>
              <a:gd name="connsiteX5" fmla="*/ 588695 w 1876687"/>
              <a:gd name="connsiteY5" fmla="*/ 1920746 h 2645203"/>
              <a:gd name="connsiteX6" fmla="*/ 47 w 1876687"/>
              <a:gd name="connsiteY6" fmla="*/ 1321587 h 2645203"/>
              <a:gd name="connsiteX0" fmla="*/ 47 w 1876661"/>
              <a:gd name="connsiteY0" fmla="*/ 1321565 h 2645181"/>
              <a:gd name="connsiteX1" fmla="*/ 1332034 w 1876661"/>
              <a:gd name="connsiteY1" fmla="*/ 13 h 2645181"/>
              <a:gd name="connsiteX2" fmla="*/ 1876621 w 1876661"/>
              <a:gd name="connsiteY2" fmla="*/ 1330614 h 2645181"/>
              <a:gd name="connsiteX3" fmla="*/ 1738045 w 1876661"/>
              <a:gd name="connsiteY3" fmla="*/ 2031848 h 2645181"/>
              <a:gd name="connsiteX4" fmla="*/ 1325842 w 1876661"/>
              <a:gd name="connsiteY4" fmla="*/ 2644070 h 2645181"/>
              <a:gd name="connsiteX5" fmla="*/ 588695 w 1876661"/>
              <a:gd name="connsiteY5" fmla="*/ 1920724 h 2645181"/>
              <a:gd name="connsiteX6" fmla="*/ 47 w 1876661"/>
              <a:gd name="connsiteY6" fmla="*/ 1321565 h 2645181"/>
              <a:gd name="connsiteX0" fmla="*/ 47 w 1876684"/>
              <a:gd name="connsiteY0" fmla="*/ 1325758 h 2649374"/>
              <a:gd name="connsiteX1" fmla="*/ 1332034 w 1876684"/>
              <a:gd name="connsiteY1" fmla="*/ 4206 h 2649374"/>
              <a:gd name="connsiteX2" fmla="*/ 1876621 w 1876684"/>
              <a:gd name="connsiteY2" fmla="*/ 1334807 h 2649374"/>
              <a:gd name="connsiteX3" fmla="*/ 1738045 w 1876684"/>
              <a:gd name="connsiteY3" fmla="*/ 2036041 h 2649374"/>
              <a:gd name="connsiteX4" fmla="*/ 1325842 w 1876684"/>
              <a:gd name="connsiteY4" fmla="*/ 2648263 h 2649374"/>
              <a:gd name="connsiteX5" fmla="*/ 588695 w 1876684"/>
              <a:gd name="connsiteY5" fmla="*/ 1924917 h 2649374"/>
              <a:gd name="connsiteX6" fmla="*/ 47 w 1876684"/>
              <a:gd name="connsiteY6" fmla="*/ 1325758 h 2649374"/>
              <a:gd name="connsiteX0" fmla="*/ 100 w 1876727"/>
              <a:gd name="connsiteY0" fmla="*/ 1335663 h 2659279"/>
              <a:gd name="connsiteX1" fmla="*/ 631611 w 1876727"/>
              <a:gd name="connsiteY1" fmla="*/ 685459 h 2659279"/>
              <a:gd name="connsiteX2" fmla="*/ 1332087 w 1876727"/>
              <a:gd name="connsiteY2" fmla="*/ 14111 h 2659279"/>
              <a:gd name="connsiteX3" fmla="*/ 1876674 w 1876727"/>
              <a:gd name="connsiteY3" fmla="*/ 1344712 h 2659279"/>
              <a:gd name="connsiteX4" fmla="*/ 1738098 w 1876727"/>
              <a:gd name="connsiteY4" fmla="*/ 2045946 h 2659279"/>
              <a:gd name="connsiteX5" fmla="*/ 1325895 w 1876727"/>
              <a:gd name="connsiteY5" fmla="*/ 2658168 h 2659279"/>
              <a:gd name="connsiteX6" fmla="*/ 588748 w 1876727"/>
              <a:gd name="connsiteY6" fmla="*/ 1934822 h 2659279"/>
              <a:gd name="connsiteX7" fmla="*/ 100 w 1876727"/>
              <a:gd name="connsiteY7" fmla="*/ 1335663 h 2659279"/>
              <a:gd name="connsiteX0" fmla="*/ 5176 w 1881803"/>
              <a:gd name="connsiteY0" fmla="*/ 1335663 h 2659279"/>
              <a:gd name="connsiteX1" fmla="*/ 636687 w 1881803"/>
              <a:gd name="connsiteY1" fmla="*/ 685459 h 2659279"/>
              <a:gd name="connsiteX2" fmla="*/ 1337163 w 1881803"/>
              <a:gd name="connsiteY2" fmla="*/ 14111 h 2659279"/>
              <a:gd name="connsiteX3" fmla="*/ 1881750 w 1881803"/>
              <a:gd name="connsiteY3" fmla="*/ 1344712 h 2659279"/>
              <a:gd name="connsiteX4" fmla="*/ 1743174 w 1881803"/>
              <a:gd name="connsiteY4" fmla="*/ 2045946 h 2659279"/>
              <a:gd name="connsiteX5" fmla="*/ 1330971 w 1881803"/>
              <a:gd name="connsiteY5" fmla="*/ 2658168 h 2659279"/>
              <a:gd name="connsiteX6" fmla="*/ 593824 w 1881803"/>
              <a:gd name="connsiteY6" fmla="*/ 1934822 h 2659279"/>
              <a:gd name="connsiteX7" fmla="*/ 5176 w 1881803"/>
              <a:gd name="connsiteY7" fmla="*/ 1335663 h 2659279"/>
              <a:gd name="connsiteX0" fmla="*/ 0 w 1876627"/>
              <a:gd name="connsiteY0" fmla="*/ 1335663 h 2659279"/>
              <a:gd name="connsiteX1" fmla="*/ 631511 w 1876627"/>
              <a:gd name="connsiteY1" fmla="*/ 685459 h 2659279"/>
              <a:gd name="connsiteX2" fmla="*/ 1331987 w 1876627"/>
              <a:gd name="connsiteY2" fmla="*/ 14111 h 2659279"/>
              <a:gd name="connsiteX3" fmla="*/ 1876574 w 1876627"/>
              <a:gd name="connsiteY3" fmla="*/ 1344712 h 2659279"/>
              <a:gd name="connsiteX4" fmla="*/ 1737998 w 1876627"/>
              <a:gd name="connsiteY4" fmla="*/ 2045946 h 2659279"/>
              <a:gd name="connsiteX5" fmla="*/ 1325795 w 1876627"/>
              <a:gd name="connsiteY5" fmla="*/ 2658168 h 2659279"/>
              <a:gd name="connsiteX6" fmla="*/ 588648 w 1876627"/>
              <a:gd name="connsiteY6" fmla="*/ 1934822 h 2659279"/>
              <a:gd name="connsiteX7" fmla="*/ 0 w 1876627"/>
              <a:gd name="connsiteY7" fmla="*/ 1335663 h 2659279"/>
              <a:gd name="connsiteX0" fmla="*/ 0 w 1876627"/>
              <a:gd name="connsiteY0" fmla="*/ 1335663 h 2659279"/>
              <a:gd name="connsiteX1" fmla="*/ 631511 w 1876627"/>
              <a:gd name="connsiteY1" fmla="*/ 685459 h 2659279"/>
              <a:gd name="connsiteX2" fmla="*/ 1331987 w 1876627"/>
              <a:gd name="connsiteY2" fmla="*/ 14111 h 2659279"/>
              <a:gd name="connsiteX3" fmla="*/ 1876574 w 1876627"/>
              <a:gd name="connsiteY3" fmla="*/ 1344712 h 2659279"/>
              <a:gd name="connsiteX4" fmla="*/ 1737998 w 1876627"/>
              <a:gd name="connsiteY4" fmla="*/ 2045946 h 2659279"/>
              <a:gd name="connsiteX5" fmla="*/ 1325795 w 1876627"/>
              <a:gd name="connsiteY5" fmla="*/ 2658168 h 2659279"/>
              <a:gd name="connsiteX6" fmla="*/ 588648 w 1876627"/>
              <a:gd name="connsiteY6" fmla="*/ 1934822 h 2659279"/>
              <a:gd name="connsiteX7" fmla="*/ 0 w 1876627"/>
              <a:gd name="connsiteY7" fmla="*/ 1335663 h 2659279"/>
              <a:gd name="connsiteX0" fmla="*/ 0 w 1876627"/>
              <a:gd name="connsiteY0" fmla="*/ 1332305 h 2655921"/>
              <a:gd name="connsiteX1" fmla="*/ 631511 w 1876627"/>
              <a:gd name="connsiteY1" fmla="*/ 682101 h 2655921"/>
              <a:gd name="connsiteX2" fmla="*/ 1331987 w 1876627"/>
              <a:gd name="connsiteY2" fmla="*/ 10753 h 2655921"/>
              <a:gd name="connsiteX3" fmla="*/ 1876574 w 1876627"/>
              <a:gd name="connsiteY3" fmla="*/ 1341354 h 2655921"/>
              <a:gd name="connsiteX4" fmla="*/ 1737998 w 1876627"/>
              <a:gd name="connsiteY4" fmla="*/ 2042588 h 2655921"/>
              <a:gd name="connsiteX5" fmla="*/ 1325795 w 1876627"/>
              <a:gd name="connsiteY5" fmla="*/ 2654810 h 2655921"/>
              <a:gd name="connsiteX6" fmla="*/ 588648 w 1876627"/>
              <a:gd name="connsiteY6" fmla="*/ 1931464 h 2655921"/>
              <a:gd name="connsiteX7" fmla="*/ 0 w 1876627"/>
              <a:gd name="connsiteY7" fmla="*/ 1332305 h 2655921"/>
              <a:gd name="connsiteX0" fmla="*/ 0 w 1876610"/>
              <a:gd name="connsiteY0" fmla="*/ 1321556 h 2645172"/>
              <a:gd name="connsiteX1" fmla="*/ 631511 w 1876610"/>
              <a:gd name="connsiteY1" fmla="*/ 671352 h 2645172"/>
              <a:gd name="connsiteX2" fmla="*/ 1331987 w 1876610"/>
              <a:gd name="connsiteY2" fmla="*/ 4 h 2645172"/>
              <a:gd name="connsiteX3" fmla="*/ 1876574 w 1876610"/>
              <a:gd name="connsiteY3" fmla="*/ 1330605 h 2645172"/>
              <a:gd name="connsiteX4" fmla="*/ 1737998 w 1876610"/>
              <a:gd name="connsiteY4" fmla="*/ 2031839 h 2645172"/>
              <a:gd name="connsiteX5" fmla="*/ 1325795 w 1876610"/>
              <a:gd name="connsiteY5" fmla="*/ 2644061 h 2645172"/>
              <a:gd name="connsiteX6" fmla="*/ 588648 w 1876610"/>
              <a:gd name="connsiteY6" fmla="*/ 1920715 h 2645172"/>
              <a:gd name="connsiteX7" fmla="*/ 0 w 1876610"/>
              <a:gd name="connsiteY7" fmla="*/ 1321556 h 2645172"/>
              <a:gd name="connsiteX0" fmla="*/ 0 w 1876611"/>
              <a:gd name="connsiteY0" fmla="*/ 1321560 h 2645176"/>
              <a:gd name="connsiteX1" fmla="*/ 631511 w 1876611"/>
              <a:gd name="connsiteY1" fmla="*/ 671356 h 2645176"/>
              <a:gd name="connsiteX2" fmla="*/ 1331987 w 1876611"/>
              <a:gd name="connsiteY2" fmla="*/ 8 h 2645176"/>
              <a:gd name="connsiteX3" fmla="*/ 1876574 w 1876611"/>
              <a:gd name="connsiteY3" fmla="*/ 1330609 h 2645176"/>
              <a:gd name="connsiteX4" fmla="*/ 1737998 w 1876611"/>
              <a:gd name="connsiteY4" fmla="*/ 2031843 h 2645176"/>
              <a:gd name="connsiteX5" fmla="*/ 1325795 w 1876611"/>
              <a:gd name="connsiteY5" fmla="*/ 2644065 h 2645176"/>
              <a:gd name="connsiteX6" fmla="*/ 588648 w 1876611"/>
              <a:gd name="connsiteY6" fmla="*/ 1920719 h 2645176"/>
              <a:gd name="connsiteX7" fmla="*/ 0 w 1876611"/>
              <a:gd name="connsiteY7" fmla="*/ 1321560 h 2645176"/>
              <a:gd name="connsiteX0" fmla="*/ 0 w 1876610"/>
              <a:gd name="connsiteY0" fmla="*/ 1321960 h 2645576"/>
              <a:gd name="connsiteX1" fmla="*/ 631511 w 1876610"/>
              <a:gd name="connsiteY1" fmla="*/ 671756 h 2645576"/>
              <a:gd name="connsiteX2" fmla="*/ 1331987 w 1876610"/>
              <a:gd name="connsiteY2" fmla="*/ 408 h 2645576"/>
              <a:gd name="connsiteX3" fmla="*/ 1876574 w 1876610"/>
              <a:gd name="connsiteY3" fmla="*/ 1331009 h 2645576"/>
              <a:gd name="connsiteX4" fmla="*/ 1737998 w 1876610"/>
              <a:gd name="connsiteY4" fmla="*/ 2032243 h 2645576"/>
              <a:gd name="connsiteX5" fmla="*/ 1325795 w 1876610"/>
              <a:gd name="connsiteY5" fmla="*/ 2644465 h 2645576"/>
              <a:gd name="connsiteX6" fmla="*/ 588648 w 1876610"/>
              <a:gd name="connsiteY6" fmla="*/ 1921119 h 2645576"/>
              <a:gd name="connsiteX7" fmla="*/ 0 w 1876610"/>
              <a:gd name="connsiteY7" fmla="*/ 1321960 h 2645576"/>
              <a:gd name="connsiteX0" fmla="*/ 0 w 1877718"/>
              <a:gd name="connsiteY0" fmla="*/ 1321960 h 2645576"/>
              <a:gd name="connsiteX1" fmla="*/ 631511 w 1877718"/>
              <a:gd name="connsiteY1" fmla="*/ 671756 h 2645576"/>
              <a:gd name="connsiteX2" fmla="*/ 1331987 w 1877718"/>
              <a:gd name="connsiteY2" fmla="*/ 408 h 2645576"/>
              <a:gd name="connsiteX3" fmla="*/ 1876574 w 1877718"/>
              <a:gd name="connsiteY3" fmla="*/ 1331009 h 2645576"/>
              <a:gd name="connsiteX4" fmla="*/ 1737998 w 1877718"/>
              <a:gd name="connsiteY4" fmla="*/ 2032243 h 2645576"/>
              <a:gd name="connsiteX5" fmla="*/ 1325795 w 1877718"/>
              <a:gd name="connsiteY5" fmla="*/ 2644465 h 2645576"/>
              <a:gd name="connsiteX6" fmla="*/ 588648 w 1877718"/>
              <a:gd name="connsiteY6" fmla="*/ 1921119 h 2645576"/>
              <a:gd name="connsiteX7" fmla="*/ 0 w 1877718"/>
              <a:gd name="connsiteY7" fmla="*/ 1321960 h 2645576"/>
              <a:gd name="connsiteX0" fmla="*/ 0 w 1877718"/>
              <a:gd name="connsiteY0" fmla="*/ 1321961 h 2645577"/>
              <a:gd name="connsiteX1" fmla="*/ 631511 w 1877718"/>
              <a:gd name="connsiteY1" fmla="*/ 671757 h 2645577"/>
              <a:gd name="connsiteX2" fmla="*/ 1331987 w 1877718"/>
              <a:gd name="connsiteY2" fmla="*/ 409 h 2645577"/>
              <a:gd name="connsiteX3" fmla="*/ 1876574 w 1877718"/>
              <a:gd name="connsiteY3" fmla="*/ 1331010 h 2645577"/>
              <a:gd name="connsiteX4" fmla="*/ 1737998 w 1877718"/>
              <a:gd name="connsiteY4" fmla="*/ 2032244 h 2645577"/>
              <a:gd name="connsiteX5" fmla="*/ 1325795 w 1877718"/>
              <a:gd name="connsiteY5" fmla="*/ 2644466 h 2645577"/>
              <a:gd name="connsiteX6" fmla="*/ 588648 w 1877718"/>
              <a:gd name="connsiteY6" fmla="*/ 1921120 h 2645577"/>
              <a:gd name="connsiteX7" fmla="*/ 0 w 1877718"/>
              <a:gd name="connsiteY7" fmla="*/ 1321961 h 2645577"/>
              <a:gd name="connsiteX0" fmla="*/ 0 w 1877718"/>
              <a:gd name="connsiteY0" fmla="*/ 1321964 h 2645580"/>
              <a:gd name="connsiteX1" fmla="*/ 631511 w 1877718"/>
              <a:gd name="connsiteY1" fmla="*/ 671760 h 2645580"/>
              <a:gd name="connsiteX2" fmla="*/ 1331987 w 1877718"/>
              <a:gd name="connsiteY2" fmla="*/ 412 h 2645580"/>
              <a:gd name="connsiteX3" fmla="*/ 1876574 w 1877718"/>
              <a:gd name="connsiteY3" fmla="*/ 1331013 h 2645580"/>
              <a:gd name="connsiteX4" fmla="*/ 1737998 w 1877718"/>
              <a:gd name="connsiteY4" fmla="*/ 2032247 h 2645580"/>
              <a:gd name="connsiteX5" fmla="*/ 1325795 w 1877718"/>
              <a:gd name="connsiteY5" fmla="*/ 2644469 h 2645580"/>
              <a:gd name="connsiteX6" fmla="*/ 588648 w 1877718"/>
              <a:gd name="connsiteY6" fmla="*/ 1921123 h 2645580"/>
              <a:gd name="connsiteX7" fmla="*/ 0 w 1877718"/>
              <a:gd name="connsiteY7" fmla="*/ 1321964 h 2645580"/>
              <a:gd name="connsiteX0" fmla="*/ 0 w 1877718"/>
              <a:gd name="connsiteY0" fmla="*/ 1321967 h 2645583"/>
              <a:gd name="connsiteX1" fmla="*/ 631511 w 1877718"/>
              <a:gd name="connsiteY1" fmla="*/ 671763 h 2645583"/>
              <a:gd name="connsiteX2" fmla="*/ 1331987 w 1877718"/>
              <a:gd name="connsiteY2" fmla="*/ 415 h 2645583"/>
              <a:gd name="connsiteX3" fmla="*/ 1876574 w 1877718"/>
              <a:gd name="connsiteY3" fmla="*/ 1331016 h 2645583"/>
              <a:gd name="connsiteX4" fmla="*/ 1737998 w 1877718"/>
              <a:gd name="connsiteY4" fmla="*/ 2032250 h 2645583"/>
              <a:gd name="connsiteX5" fmla="*/ 1325795 w 1877718"/>
              <a:gd name="connsiteY5" fmla="*/ 2644472 h 2645583"/>
              <a:gd name="connsiteX6" fmla="*/ 588648 w 1877718"/>
              <a:gd name="connsiteY6" fmla="*/ 1921126 h 2645583"/>
              <a:gd name="connsiteX7" fmla="*/ 0 w 1877718"/>
              <a:gd name="connsiteY7" fmla="*/ 1321967 h 2645583"/>
              <a:gd name="connsiteX0" fmla="*/ 0 w 1877718"/>
              <a:gd name="connsiteY0" fmla="*/ 1321971 h 2645587"/>
              <a:gd name="connsiteX1" fmla="*/ 631511 w 1877718"/>
              <a:gd name="connsiteY1" fmla="*/ 671767 h 2645587"/>
              <a:gd name="connsiteX2" fmla="*/ 1331987 w 1877718"/>
              <a:gd name="connsiteY2" fmla="*/ 419 h 2645587"/>
              <a:gd name="connsiteX3" fmla="*/ 1876574 w 1877718"/>
              <a:gd name="connsiteY3" fmla="*/ 1331020 h 2645587"/>
              <a:gd name="connsiteX4" fmla="*/ 1737998 w 1877718"/>
              <a:gd name="connsiteY4" fmla="*/ 2032254 h 2645587"/>
              <a:gd name="connsiteX5" fmla="*/ 1325795 w 1877718"/>
              <a:gd name="connsiteY5" fmla="*/ 2644476 h 2645587"/>
              <a:gd name="connsiteX6" fmla="*/ 588648 w 1877718"/>
              <a:gd name="connsiteY6" fmla="*/ 1921130 h 2645587"/>
              <a:gd name="connsiteX7" fmla="*/ 0 w 1877718"/>
              <a:gd name="connsiteY7" fmla="*/ 1321971 h 2645587"/>
              <a:gd name="connsiteX0" fmla="*/ 0 w 1877718"/>
              <a:gd name="connsiteY0" fmla="*/ 1321983 h 2645599"/>
              <a:gd name="connsiteX1" fmla="*/ 631511 w 1877718"/>
              <a:gd name="connsiteY1" fmla="*/ 671779 h 2645599"/>
              <a:gd name="connsiteX2" fmla="*/ 1331987 w 1877718"/>
              <a:gd name="connsiteY2" fmla="*/ 431 h 2645599"/>
              <a:gd name="connsiteX3" fmla="*/ 1876574 w 1877718"/>
              <a:gd name="connsiteY3" fmla="*/ 1331032 h 2645599"/>
              <a:gd name="connsiteX4" fmla="*/ 1737998 w 1877718"/>
              <a:gd name="connsiteY4" fmla="*/ 2032266 h 2645599"/>
              <a:gd name="connsiteX5" fmla="*/ 1325795 w 1877718"/>
              <a:gd name="connsiteY5" fmla="*/ 2644488 h 2645599"/>
              <a:gd name="connsiteX6" fmla="*/ 588648 w 1877718"/>
              <a:gd name="connsiteY6" fmla="*/ 1921142 h 2645599"/>
              <a:gd name="connsiteX7" fmla="*/ 0 w 1877718"/>
              <a:gd name="connsiteY7" fmla="*/ 1321983 h 2645599"/>
              <a:gd name="connsiteX0" fmla="*/ 0 w 1877718"/>
              <a:gd name="connsiteY0" fmla="*/ 1321988 h 2645604"/>
              <a:gd name="connsiteX1" fmla="*/ 631511 w 1877718"/>
              <a:gd name="connsiteY1" fmla="*/ 671784 h 2645604"/>
              <a:gd name="connsiteX2" fmla="*/ 1331987 w 1877718"/>
              <a:gd name="connsiteY2" fmla="*/ 436 h 2645604"/>
              <a:gd name="connsiteX3" fmla="*/ 1876574 w 1877718"/>
              <a:gd name="connsiteY3" fmla="*/ 1331037 h 2645604"/>
              <a:gd name="connsiteX4" fmla="*/ 1737998 w 1877718"/>
              <a:gd name="connsiteY4" fmla="*/ 2032271 h 2645604"/>
              <a:gd name="connsiteX5" fmla="*/ 1325795 w 1877718"/>
              <a:gd name="connsiteY5" fmla="*/ 2644493 h 2645604"/>
              <a:gd name="connsiteX6" fmla="*/ 588648 w 1877718"/>
              <a:gd name="connsiteY6" fmla="*/ 1921147 h 2645604"/>
              <a:gd name="connsiteX7" fmla="*/ 0 w 1877718"/>
              <a:gd name="connsiteY7" fmla="*/ 1321988 h 2645604"/>
              <a:gd name="connsiteX0" fmla="*/ 0 w 1877718"/>
              <a:gd name="connsiteY0" fmla="*/ 1321553 h 2645169"/>
              <a:gd name="connsiteX1" fmla="*/ 631511 w 1877718"/>
              <a:gd name="connsiteY1" fmla="*/ 671349 h 2645169"/>
              <a:gd name="connsiteX2" fmla="*/ 1331987 w 1877718"/>
              <a:gd name="connsiteY2" fmla="*/ 1 h 2645169"/>
              <a:gd name="connsiteX3" fmla="*/ 1876574 w 1877718"/>
              <a:gd name="connsiteY3" fmla="*/ 1330602 h 2645169"/>
              <a:gd name="connsiteX4" fmla="*/ 1737998 w 1877718"/>
              <a:gd name="connsiteY4" fmla="*/ 2031836 h 2645169"/>
              <a:gd name="connsiteX5" fmla="*/ 1325795 w 1877718"/>
              <a:gd name="connsiteY5" fmla="*/ 2644058 h 2645169"/>
              <a:gd name="connsiteX6" fmla="*/ 588648 w 1877718"/>
              <a:gd name="connsiteY6" fmla="*/ 1920712 h 2645169"/>
              <a:gd name="connsiteX7" fmla="*/ 0 w 1877718"/>
              <a:gd name="connsiteY7" fmla="*/ 1321553 h 2645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77718" h="2645169">
                <a:moveTo>
                  <a:pt x="0" y="1321553"/>
                </a:moveTo>
                <a:cubicBezTo>
                  <a:pt x="0" y="1296683"/>
                  <a:pt x="428563" y="898752"/>
                  <a:pt x="631511" y="671349"/>
                </a:cubicBezTo>
                <a:cubicBezTo>
                  <a:pt x="713015" y="613016"/>
                  <a:pt x="1281639" y="-336"/>
                  <a:pt x="1331987" y="1"/>
                </a:cubicBezTo>
                <a:cubicBezTo>
                  <a:pt x="1382335" y="338"/>
                  <a:pt x="1905346" y="626044"/>
                  <a:pt x="1876574" y="1330602"/>
                </a:cubicBezTo>
                <a:cubicBezTo>
                  <a:pt x="1862089" y="1623204"/>
                  <a:pt x="1821195" y="1814514"/>
                  <a:pt x="1737998" y="2031836"/>
                </a:cubicBezTo>
                <a:cubicBezTo>
                  <a:pt x="1711950" y="2161051"/>
                  <a:pt x="1369715" y="2672104"/>
                  <a:pt x="1325795" y="2644058"/>
                </a:cubicBezTo>
                <a:cubicBezTo>
                  <a:pt x="1281875" y="2616012"/>
                  <a:pt x="725079" y="2051039"/>
                  <a:pt x="588648" y="1920712"/>
                </a:cubicBezTo>
                <a:cubicBezTo>
                  <a:pt x="366492" y="1704660"/>
                  <a:pt x="0" y="1346423"/>
                  <a:pt x="0" y="13215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3"/>
          </p:nvPr>
        </p:nvSpPr>
        <p:spPr>
          <a:xfrm flipH="1">
            <a:off x="1555271" y="2112475"/>
            <a:ext cx="1877718" cy="2645576"/>
          </a:xfrm>
          <a:custGeom>
            <a:avLst/>
            <a:gdLst>
              <a:gd name="connsiteX0" fmla="*/ 0 w 3787924"/>
              <a:gd name="connsiteY0" fmla="*/ 1882099 h 3764197"/>
              <a:gd name="connsiteX1" fmla="*/ 1893962 w 3787924"/>
              <a:gd name="connsiteY1" fmla="*/ 0 h 3764197"/>
              <a:gd name="connsiteX2" fmla="*/ 3787924 w 3787924"/>
              <a:gd name="connsiteY2" fmla="*/ 1882099 h 3764197"/>
              <a:gd name="connsiteX3" fmla="*/ 1893962 w 3787924"/>
              <a:gd name="connsiteY3" fmla="*/ 3764198 h 3764197"/>
              <a:gd name="connsiteX4" fmla="*/ 0 w 3787924"/>
              <a:gd name="connsiteY4" fmla="*/ 1882099 h 3764197"/>
              <a:gd name="connsiteX0" fmla="*/ 147709 w 2030633"/>
              <a:gd name="connsiteY0" fmla="*/ 1889720 h 3764200"/>
              <a:gd name="connsiteX1" fmla="*/ 136671 w 2030633"/>
              <a:gd name="connsiteY1" fmla="*/ 1 h 3764200"/>
              <a:gd name="connsiteX2" fmla="*/ 2030633 w 2030633"/>
              <a:gd name="connsiteY2" fmla="*/ 1882100 h 3764200"/>
              <a:gd name="connsiteX3" fmla="*/ 136671 w 2030633"/>
              <a:gd name="connsiteY3" fmla="*/ 3764199 h 3764200"/>
              <a:gd name="connsiteX4" fmla="*/ 147709 w 2030633"/>
              <a:gd name="connsiteY4" fmla="*/ 1889720 h 3764200"/>
              <a:gd name="connsiteX0" fmla="*/ 209608 w 2092532"/>
              <a:gd name="connsiteY0" fmla="*/ 1889720 h 3200320"/>
              <a:gd name="connsiteX1" fmla="*/ 198570 w 2092532"/>
              <a:gd name="connsiteY1" fmla="*/ 1 h 3200320"/>
              <a:gd name="connsiteX2" fmla="*/ 2092532 w 2092532"/>
              <a:gd name="connsiteY2" fmla="*/ 1882100 h 3200320"/>
              <a:gd name="connsiteX3" fmla="*/ 1547310 w 2092532"/>
              <a:gd name="connsiteY3" fmla="*/ 3200319 h 3200320"/>
              <a:gd name="connsiteX4" fmla="*/ 209608 w 2092532"/>
              <a:gd name="connsiteY4" fmla="*/ 1889720 h 3200320"/>
              <a:gd name="connsiteX0" fmla="*/ 5 w 1882929"/>
              <a:gd name="connsiteY0" fmla="*/ 1333464 h 2644064"/>
              <a:gd name="connsiteX1" fmla="*/ 1322467 w 1882929"/>
              <a:gd name="connsiteY1" fmla="*/ 5 h 2644064"/>
              <a:gd name="connsiteX2" fmla="*/ 1882929 w 1882929"/>
              <a:gd name="connsiteY2" fmla="*/ 1325844 h 2644064"/>
              <a:gd name="connsiteX3" fmla="*/ 1337707 w 1882929"/>
              <a:gd name="connsiteY3" fmla="*/ 2644063 h 2644064"/>
              <a:gd name="connsiteX4" fmla="*/ 5 w 1882929"/>
              <a:gd name="connsiteY4" fmla="*/ 1333464 h 2644064"/>
              <a:gd name="connsiteX0" fmla="*/ 5 w 1882929"/>
              <a:gd name="connsiteY0" fmla="*/ 1333464 h 2644064"/>
              <a:gd name="connsiteX1" fmla="*/ 1322467 w 1882929"/>
              <a:gd name="connsiteY1" fmla="*/ 5 h 2644064"/>
              <a:gd name="connsiteX2" fmla="*/ 1882929 w 1882929"/>
              <a:gd name="connsiteY2" fmla="*/ 1325844 h 2644064"/>
              <a:gd name="connsiteX3" fmla="*/ 1337707 w 1882929"/>
              <a:gd name="connsiteY3" fmla="*/ 2644063 h 2644064"/>
              <a:gd name="connsiteX4" fmla="*/ 5 w 1882929"/>
              <a:gd name="connsiteY4" fmla="*/ 1333464 h 2644064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8101"/>
              <a:gd name="connsiteX1" fmla="*/ 1322467 w 1887669"/>
              <a:gd name="connsiteY1" fmla="*/ 2 h 2648101"/>
              <a:gd name="connsiteX2" fmla="*/ 1882929 w 1887669"/>
              <a:gd name="connsiteY2" fmla="*/ 1325841 h 2648101"/>
              <a:gd name="connsiteX3" fmla="*/ 1337707 w 1887669"/>
              <a:gd name="connsiteY3" fmla="*/ 2644060 h 2648101"/>
              <a:gd name="connsiteX4" fmla="*/ 5 w 1887669"/>
              <a:gd name="connsiteY4" fmla="*/ 1333461 h 2648101"/>
              <a:gd name="connsiteX0" fmla="*/ 3 w 1887667"/>
              <a:gd name="connsiteY0" fmla="*/ 1333461 h 2633859"/>
              <a:gd name="connsiteX1" fmla="*/ 1322465 w 1887667"/>
              <a:gd name="connsiteY1" fmla="*/ 2 h 2633859"/>
              <a:gd name="connsiteX2" fmla="*/ 1882927 w 1887667"/>
              <a:gd name="connsiteY2" fmla="*/ 1325841 h 2633859"/>
              <a:gd name="connsiteX3" fmla="*/ 1332942 w 1887667"/>
              <a:gd name="connsiteY3" fmla="*/ 2629772 h 2633859"/>
              <a:gd name="connsiteX4" fmla="*/ 3 w 1887667"/>
              <a:gd name="connsiteY4" fmla="*/ 1333461 h 2633859"/>
              <a:gd name="connsiteX0" fmla="*/ 3 w 1887667"/>
              <a:gd name="connsiteY0" fmla="*/ 1333461 h 2677096"/>
              <a:gd name="connsiteX1" fmla="*/ 1322465 w 1887667"/>
              <a:gd name="connsiteY1" fmla="*/ 2 h 2677096"/>
              <a:gd name="connsiteX2" fmla="*/ 1882927 w 1887667"/>
              <a:gd name="connsiteY2" fmla="*/ 1325841 h 2677096"/>
              <a:gd name="connsiteX3" fmla="*/ 1332942 w 1887667"/>
              <a:gd name="connsiteY3" fmla="*/ 2629772 h 2677096"/>
              <a:gd name="connsiteX4" fmla="*/ 3 w 1887667"/>
              <a:gd name="connsiteY4" fmla="*/ 1333461 h 2677096"/>
              <a:gd name="connsiteX0" fmla="*/ 186 w 1887850"/>
              <a:gd name="connsiteY0" fmla="*/ 1333461 h 2671065"/>
              <a:gd name="connsiteX1" fmla="*/ 1322648 w 1887850"/>
              <a:gd name="connsiteY1" fmla="*/ 2 h 2671065"/>
              <a:gd name="connsiteX2" fmla="*/ 1883110 w 1887850"/>
              <a:gd name="connsiteY2" fmla="*/ 1325841 h 2671065"/>
              <a:gd name="connsiteX3" fmla="*/ 1333125 w 1887850"/>
              <a:gd name="connsiteY3" fmla="*/ 2629772 h 2671065"/>
              <a:gd name="connsiteX4" fmla="*/ 186 w 1887850"/>
              <a:gd name="connsiteY4" fmla="*/ 1333461 h 2671065"/>
              <a:gd name="connsiteX0" fmla="*/ 19049 w 1906713"/>
              <a:gd name="connsiteY0" fmla="*/ 1333461 h 2641422"/>
              <a:gd name="connsiteX1" fmla="*/ 1341511 w 1906713"/>
              <a:gd name="connsiteY1" fmla="*/ 2 h 2641422"/>
              <a:gd name="connsiteX2" fmla="*/ 1901973 w 1906713"/>
              <a:gd name="connsiteY2" fmla="*/ 1325841 h 2641422"/>
              <a:gd name="connsiteX3" fmla="*/ 1351988 w 1906713"/>
              <a:gd name="connsiteY3" fmla="*/ 2629772 h 2641422"/>
              <a:gd name="connsiteX4" fmla="*/ 611666 w 1906713"/>
              <a:gd name="connsiteY4" fmla="*/ 1931826 h 2641422"/>
              <a:gd name="connsiteX5" fmla="*/ 19049 w 1906713"/>
              <a:gd name="connsiteY5" fmla="*/ 1333461 h 2641422"/>
              <a:gd name="connsiteX0" fmla="*/ 19049 w 1906713"/>
              <a:gd name="connsiteY0" fmla="*/ 1333461 h 2640116"/>
              <a:gd name="connsiteX1" fmla="*/ 1341511 w 1906713"/>
              <a:gd name="connsiteY1" fmla="*/ 2 h 2640116"/>
              <a:gd name="connsiteX2" fmla="*/ 1901973 w 1906713"/>
              <a:gd name="connsiteY2" fmla="*/ 1325841 h 2640116"/>
              <a:gd name="connsiteX3" fmla="*/ 1351988 w 1906713"/>
              <a:gd name="connsiteY3" fmla="*/ 2629772 h 2640116"/>
              <a:gd name="connsiteX4" fmla="*/ 611666 w 1906713"/>
              <a:gd name="connsiteY4" fmla="*/ 1931826 h 2640116"/>
              <a:gd name="connsiteX5" fmla="*/ 19049 w 1906713"/>
              <a:gd name="connsiteY5" fmla="*/ 1333461 h 2640116"/>
              <a:gd name="connsiteX0" fmla="*/ 19049 w 1906713"/>
              <a:gd name="connsiteY0" fmla="*/ 1309651 h 2640119"/>
              <a:gd name="connsiteX1" fmla="*/ 1341511 w 1906713"/>
              <a:gd name="connsiteY1" fmla="*/ 5 h 2640119"/>
              <a:gd name="connsiteX2" fmla="*/ 1901973 w 1906713"/>
              <a:gd name="connsiteY2" fmla="*/ 1325844 h 2640119"/>
              <a:gd name="connsiteX3" fmla="*/ 1351988 w 1906713"/>
              <a:gd name="connsiteY3" fmla="*/ 2629775 h 2640119"/>
              <a:gd name="connsiteX4" fmla="*/ 611666 w 1906713"/>
              <a:gd name="connsiteY4" fmla="*/ 1931829 h 2640119"/>
              <a:gd name="connsiteX5" fmla="*/ 19049 w 1906713"/>
              <a:gd name="connsiteY5" fmla="*/ 1309651 h 2640119"/>
              <a:gd name="connsiteX0" fmla="*/ 19204 w 1902094"/>
              <a:gd name="connsiteY0" fmla="*/ 1321553 h 2640115"/>
              <a:gd name="connsiteX1" fmla="*/ 1336903 w 1902094"/>
              <a:gd name="connsiteY1" fmla="*/ 1 h 2640115"/>
              <a:gd name="connsiteX2" fmla="*/ 1897365 w 1902094"/>
              <a:gd name="connsiteY2" fmla="*/ 1325840 h 2640115"/>
              <a:gd name="connsiteX3" fmla="*/ 1347380 w 1902094"/>
              <a:gd name="connsiteY3" fmla="*/ 2629771 h 2640115"/>
              <a:gd name="connsiteX4" fmla="*/ 607058 w 1902094"/>
              <a:gd name="connsiteY4" fmla="*/ 1931825 h 2640115"/>
              <a:gd name="connsiteX5" fmla="*/ 19204 w 1902094"/>
              <a:gd name="connsiteY5" fmla="*/ 1321553 h 2640115"/>
              <a:gd name="connsiteX0" fmla="*/ 20711 w 1860643"/>
              <a:gd name="connsiteY0" fmla="*/ 1307272 h 2640121"/>
              <a:gd name="connsiteX1" fmla="*/ 1295547 w 1860643"/>
              <a:gd name="connsiteY1" fmla="*/ 7 h 2640121"/>
              <a:gd name="connsiteX2" fmla="*/ 1856009 w 1860643"/>
              <a:gd name="connsiteY2" fmla="*/ 1325846 h 2640121"/>
              <a:gd name="connsiteX3" fmla="*/ 1306024 w 1860643"/>
              <a:gd name="connsiteY3" fmla="*/ 2629777 h 2640121"/>
              <a:gd name="connsiteX4" fmla="*/ 565702 w 1860643"/>
              <a:gd name="connsiteY4" fmla="*/ 1931831 h 2640121"/>
              <a:gd name="connsiteX5" fmla="*/ 20711 w 1860643"/>
              <a:gd name="connsiteY5" fmla="*/ 1307272 h 2640121"/>
              <a:gd name="connsiteX0" fmla="*/ 19281 w 1899784"/>
              <a:gd name="connsiteY0" fmla="*/ 1316792 h 2640116"/>
              <a:gd name="connsiteX1" fmla="*/ 1334599 w 1899784"/>
              <a:gd name="connsiteY1" fmla="*/ 2 h 2640116"/>
              <a:gd name="connsiteX2" fmla="*/ 1895061 w 1899784"/>
              <a:gd name="connsiteY2" fmla="*/ 1325841 h 2640116"/>
              <a:gd name="connsiteX3" fmla="*/ 1345076 w 1899784"/>
              <a:gd name="connsiteY3" fmla="*/ 2629772 h 2640116"/>
              <a:gd name="connsiteX4" fmla="*/ 604754 w 1899784"/>
              <a:gd name="connsiteY4" fmla="*/ 1931826 h 2640116"/>
              <a:gd name="connsiteX5" fmla="*/ 19281 w 1899784"/>
              <a:gd name="connsiteY5" fmla="*/ 1316792 h 2640116"/>
              <a:gd name="connsiteX0" fmla="*/ 5025 w 1885528"/>
              <a:gd name="connsiteY0" fmla="*/ 1316792 h 2640116"/>
              <a:gd name="connsiteX1" fmla="*/ 1320343 w 1885528"/>
              <a:gd name="connsiteY1" fmla="*/ 2 h 2640116"/>
              <a:gd name="connsiteX2" fmla="*/ 1880805 w 1885528"/>
              <a:gd name="connsiteY2" fmla="*/ 1325841 h 2640116"/>
              <a:gd name="connsiteX3" fmla="*/ 1330820 w 1885528"/>
              <a:gd name="connsiteY3" fmla="*/ 2629772 h 2640116"/>
              <a:gd name="connsiteX4" fmla="*/ 590498 w 1885528"/>
              <a:gd name="connsiteY4" fmla="*/ 1931826 h 2640116"/>
              <a:gd name="connsiteX5" fmla="*/ 5025 w 1885528"/>
              <a:gd name="connsiteY5" fmla="*/ 1316792 h 2640116"/>
              <a:gd name="connsiteX0" fmla="*/ 19041 w 1899544"/>
              <a:gd name="connsiteY0" fmla="*/ 1316792 h 2639434"/>
              <a:gd name="connsiteX1" fmla="*/ 1334359 w 1899544"/>
              <a:gd name="connsiteY1" fmla="*/ 2 h 2639434"/>
              <a:gd name="connsiteX2" fmla="*/ 1894821 w 1899544"/>
              <a:gd name="connsiteY2" fmla="*/ 1325841 h 2639434"/>
              <a:gd name="connsiteX3" fmla="*/ 1344836 w 1899544"/>
              <a:gd name="connsiteY3" fmla="*/ 2629772 h 2639434"/>
              <a:gd name="connsiteX4" fmla="*/ 607689 w 1899544"/>
              <a:gd name="connsiteY4" fmla="*/ 1915951 h 2639434"/>
              <a:gd name="connsiteX5" fmla="*/ 19041 w 1899544"/>
              <a:gd name="connsiteY5" fmla="*/ 1316792 h 2639434"/>
              <a:gd name="connsiteX0" fmla="*/ 19041 w 1899544"/>
              <a:gd name="connsiteY0" fmla="*/ 1316792 h 2631204"/>
              <a:gd name="connsiteX1" fmla="*/ 1334359 w 1899544"/>
              <a:gd name="connsiteY1" fmla="*/ 2 h 2631204"/>
              <a:gd name="connsiteX2" fmla="*/ 1894821 w 1899544"/>
              <a:gd name="connsiteY2" fmla="*/ 1325841 h 2631204"/>
              <a:gd name="connsiteX3" fmla="*/ 1344836 w 1899544"/>
              <a:gd name="connsiteY3" fmla="*/ 2629772 h 2631204"/>
              <a:gd name="connsiteX4" fmla="*/ 607689 w 1899544"/>
              <a:gd name="connsiteY4" fmla="*/ 1915951 h 2631204"/>
              <a:gd name="connsiteX5" fmla="*/ 19041 w 1899544"/>
              <a:gd name="connsiteY5" fmla="*/ 1316792 h 2631204"/>
              <a:gd name="connsiteX0" fmla="*/ 18628 w 1899131"/>
              <a:gd name="connsiteY0" fmla="*/ 1316792 h 2631204"/>
              <a:gd name="connsiteX1" fmla="*/ 1333946 w 1899131"/>
              <a:gd name="connsiteY1" fmla="*/ 2 h 2631204"/>
              <a:gd name="connsiteX2" fmla="*/ 1894408 w 1899131"/>
              <a:gd name="connsiteY2" fmla="*/ 1325841 h 2631204"/>
              <a:gd name="connsiteX3" fmla="*/ 1344423 w 1899131"/>
              <a:gd name="connsiteY3" fmla="*/ 2629772 h 2631204"/>
              <a:gd name="connsiteX4" fmla="*/ 607276 w 1899131"/>
              <a:gd name="connsiteY4" fmla="*/ 1915951 h 2631204"/>
              <a:gd name="connsiteX5" fmla="*/ 18628 w 1899131"/>
              <a:gd name="connsiteY5" fmla="*/ 1316792 h 2631204"/>
              <a:gd name="connsiteX0" fmla="*/ 16122 w 1894831"/>
              <a:gd name="connsiteY0" fmla="*/ 1319910 h 2634322"/>
              <a:gd name="connsiteX1" fmla="*/ 1331440 w 1894831"/>
              <a:gd name="connsiteY1" fmla="*/ 3120 h 2634322"/>
              <a:gd name="connsiteX2" fmla="*/ 1891902 w 1894831"/>
              <a:gd name="connsiteY2" fmla="*/ 1328959 h 2634322"/>
              <a:gd name="connsiteX3" fmla="*/ 1341917 w 1894831"/>
              <a:gd name="connsiteY3" fmla="*/ 2632890 h 2634322"/>
              <a:gd name="connsiteX4" fmla="*/ 604770 w 1894831"/>
              <a:gd name="connsiteY4" fmla="*/ 1919069 h 2634322"/>
              <a:gd name="connsiteX5" fmla="*/ 16122 w 1894831"/>
              <a:gd name="connsiteY5" fmla="*/ 1319910 h 2634322"/>
              <a:gd name="connsiteX0" fmla="*/ 117 w 1878826"/>
              <a:gd name="connsiteY0" fmla="*/ 1319910 h 2634322"/>
              <a:gd name="connsiteX1" fmla="*/ 1315435 w 1878826"/>
              <a:gd name="connsiteY1" fmla="*/ 3120 h 2634322"/>
              <a:gd name="connsiteX2" fmla="*/ 1875897 w 1878826"/>
              <a:gd name="connsiteY2" fmla="*/ 1328959 h 2634322"/>
              <a:gd name="connsiteX3" fmla="*/ 1325912 w 1878826"/>
              <a:gd name="connsiteY3" fmla="*/ 2632890 h 2634322"/>
              <a:gd name="connsiteX4" fmla="*/ 588765 w 1878826"/>
              <a:gd name="connsiteY4" fmla="*/ 1919069 h 2634322"/>
              <a:gd name="connsiteX5" fmla="*/ 117 w 1878826"/>
              <a:gd name="connsiteY5" fmla="*/ 1319910 h 2634322"/>
              <a:gd name="connsiteX0" fmla="*/ 117 w 1882987"/>
              <a:gd name="connsiteY0" fmla="*/ 1320502 h 2634914"/>
              <a:gd name="connsiteX1" fmla="*/ 1315435 w 1882987"/>
              <a:gd name="connsiteY1" fmla="*/ 3712 h 2634914"/>
              <a:gd name="connsiteX2" fmla="*/ 1875897 w 1882987"/>
              <a:gd name="connsiteY2" fmla="*/ 1329551 h 2634914"/>
              <a:gd name="connsiteX3" fmla="*/ 1325912 w 1882987"/>
              <a:gd name="connsiteY3" fmla="*/ 2633482 h 2634914"/>
              <a:gd name="connsiteX4" fmla="*/ 588765 w 1882987"/>
              <a:gd name="connsiteY4" fmla="*/ 1919661 h 2634914"/>
              <a:gd name="connsiteX5" fmla="*/ 117 w 1882987"/>
              <a:gd name="connsiteY5" fmla="*/ 1320502 h 2634914"/>
              <a:gd name="connsiteX0" fmla="*/ 117 w 1882987"/>
              <a:gd name="connsiteY0" fmla="*/ 1320502 h 2635518"/>
              <a:gd name="connsiteX1" fmla="*/ 1315435 w 1882987"/>
              <a:gd name="connsiteY1" fmla="*/ 3712 h 2635518"/>
              <a:gd name="connsiteX2" fmla="*/ 1875897 w 1882987"/>
              <a:gd name="connsiteY2" fmla="*/ 1329551 h 2635518"/>
              <a:gd name="connsiteX3" fmla="*/ 1325912 w 1882987"/>
              <a:gd name="connsiteY3" fmla="*/ 2633482 h 2635518"/>
              <a:gd name="connsiteX4" fmla="*/ 588765 w 1882987"/>
              <a:gd name="connsiteY4" fmla="*/ 1919661 h 2635518"/>
              <a:gd name="connsiteX5" fmla="*/ 117 w 1882987"/>
              <a:gd name="connsiteY5" fmla="*/ 1320502 h 2635518"/>
              <a:gd name="connsiteX0" fmla="*/ 117 w 1882987"/>
              <a:gd name="connsiteY0" fmla="*/ 1320502 h 2635920"/>
              <a:gd name="connsiteX1" fmla="*/ 1315435 w 1882987"/>
              <a:gd name="connsiteY1" fmla="*/ 3712 h 2635920"/>
              <a:gd name="connsiteX2" fmla="*/ 1875897 w 1882987"/>
              <a:gd name="connsiteY2" fmla="*/ 1329551 h 2635920"/>
              <a:gd name="connsiteX3" fmla="*/ 1325912 w 1882987"/>
              <a:gd name="connsiteY3" fmla="*/ 2633482 h 2635920"/>
              <a:gd name="connsiteX4" fmla="*/ 588765 w 1882987"/>
              <a:gd name="connsiteY4" fmla="*/ 1919661 h 2635920"/>
              <a:gd name="connsiteX5" fmla="*/ 117 w 1882987"/>
              <a:gd name="connsiteY5" fmla="*/ 1320502 h 2635920"/>
              <a:gd name="connsiteX0" fmla="*/ 117 w 1882987"/>
              <a:gd name="connsiteY0" fmla="*/ 1320502 h 2636819"/>
              <a:gd name="connsiteX1" fmla="*/ 1315435 w 1882987"/>
              <a:gd name="connsiteY1" fmla="*/ 3712 h 2636819"/>
              <a:gd name="connsiteX2" fmla="*/ 1875897 w 1882987"/>
              <a:gd name="connsiteY2" fmla="*/ 1329551 h 2636819"/>
              <a:gd name="connsiteX3" fmla="*/ 1325912 w 1882987"/>
              <a:gd name="connsiteY3" fmla="*/ 2633482 h 2636819"/>
              <a:gd name="connsiteX4" fmla="*/ 588765 w 1882987"/>
              <a:gd name="connsiteY4" fmla="*/ 1919661 h 2636819"/>
              <a:gd name="connsiteX5" fmla="*/ 117 w 1882987"/>
              <a:gd name="connsiteY5" fmla="*/ 1320502 h 2636819"/>
              <a:gd name="connsiteX0" fmla="*/ 139 w 1892928"/>
              <a:gd name="connsiteY0" fmla="*/ 1316792 h 2639434"/>
              <a:gd name="connsiteX1" fmla="*/ 1315457 w 1892928"/>
              <a:gd name="connsiteY1" fmla="*/ 2 h 2639434"/>
              <a:gd name="connsiteX2" fmla="*/ 1882269 w 1892928"/>
              <a:gd name="connsiteY2" fmla="*/ 1325841 h 2639434"/>
              <a:gd name="connsiteX3" fmla="*/ 1325934 w 1892928"/>
              <a:gd name="connsiteY3" fmla="*/ 2629772 h 2639434"/>
              <a:gd name="connsiteX4" fmla="*/ 588787 w 1892928"/>
              <a:gd name="connsiteY4" fmla="*/ 1915951 h 2639434"/>
              <a:gd name="connsiteX5" fmla="*/ 139 w 1892928"/>
              <a:gd name="connsiteY5" fmla="*/ 1316792 h 2639434"/>
              <a:gd name="connsiteX0" fmla="*/ 139 w 1883644"/>
              <a:gd name="connsiteY0" fmla="*/ 1316792 h 2639434"/>
              <a:gd name="connsiteX1" fmla="*/ 1315457 w 1883644"/>
              <a:gd name="connsiteY1" fmla="*/ 2 h 2639434"/>
              <a:gd name="connsiteX2" fmla="*/ 1882269 w 1883644"/>
              <a:gd name="connsiteY2" fmla="*/ 1325841 h 2639434"/>
              <a:gd name="connsiteX3" fmla="*/ 1325934 w 1883644"/>
              <a:gd name="connsiteY3" fmla="*/ 2629772 h 2639434"/>
              <a:gd name="connsiteX4" fmla="*/ 588787 w 1883644"/>
              <a:gd name="connsiteY4" fmla="*/ 1915951 h 2639434"/>
              <a:gd name="connsiteX5" fmla="*/ 139 w 1883644"/>
              <a:gd name="connsiteY5" fmla="*/ 1316792 h 2639434"/>
              <a:gd name="connsiteX0" fmla="*/ 139 w 1882431"/>
              <a:gd name="connsiteY0" fmla="*/ 1316792 h 2639434"/>
              <a:gd name="connsiteX1" fmla="*/ 1315457 w 1882431"/>
              <a:gd name="connsiteY1" fmla="*/ 2 h 2639434"/>
              <a:gd name="connsiteX2" fmla="*/ 1882269 w 1882431"/>
              <a:gd name="connsiteY2" fmla="*/ 1325841 h 2639434"/>
              <a:gd name="connsiteX3" fmla="*/ 1325934 w 1882431"/>
              <a:gd name="connsiteY3" fmla="*/ 2629772 h 2639434"/>
              <a:gd name="connsiteX4" fmla="*/ 588787 w 1882431"/>
              <a:gd name="connsiteY4" fmla="*/ 1915951 h 2639434"/>
              <a:gd name="connsiteX5" fmla="*/ 139 w 1882431"/>
              <a:gd name="connsiteY5" fmla="*/ 1316792 h 2639434"/>
              <a:gd name="connsiteX0" fmla="*/ 139 w 1882436"/>
              <a:gd name="connsiteY0" fmla="*/ 1316792 h 2660577"/>
              <a:gd name="connsiteX1" fmla="*/ 1315457 w 1882436"/>
              <a:gd name="connsiteY1" fmla="*/ 2 h 2660577"/>
              <a:gd name="connsiteX2" fmla="*/ 1882269 w 1882436"/>
              <a:gd name="connsiteY2" fmla="*/ 1325841 h 2660577"/>
              <a:gd name="connsiteX3" fmla="*/ 1325934 w 1882436"/>
              <a:gd name="connsiteY3" fmla="*/ 2629772 h 2660577"/>
              <a:gd name="connsiteX4" fmla="*/ 588787 w 1882436"/>
              <a:gd name="connsiteY4" fmla="*/ 1915951 h 2660577"/>
              <a:gd name="connsiteX5" fmla="*/ 139 w 1882436"/>
              <a:gd name="connsiteY5" fmla="*/ 1316792 h 2660577"/>
              <a:gd name="connsiteX0" fmla="*/ 139 w 1882431"/>
              <a:gd name="connsiteY0" fmla="*/ 1316792 h 2643715"/>
              <a:gd name="connsiteX1" fmla="*/ 1315457 w 1882431"/>
              <a:gd name="connsiteY1" fmla="*/ 2 h 2643715"/>
              <a:gd name="connsiteX2" fmla="*/ 1882269 w 1882431"/>
              <a:gd name="connsiteY2" fmla="*/ 1325841 h 2643715"/>
              <a:gd name="connsiteX3" fmla="*/ 1325934 w 1882431"/>
              <a:gd name="connsiteY3" fmla="*/ 2629772 h 2643715"/>
              <a:gd name="connsiteX4" fmla="*/ 588787 w 1882431"/>
              <a:gd name="connsiteY4" fmla="*/ 1915951 h 2643715"/>
              <a:gd name="connsiteX5" fmla="*/ 139 w 1882431"/>
              <a:gd name="connsiteY5" fmla="*/ 1316792 h 2643715"/>
              <a:gd name="connsiteX0" fmla="*/ 139 w 1882431"/>
              <a:gd name="connsiteY0" fmla="*/ 1316792 h 2631416"/>
              <a:gd name="connsiteX1" fmla="*/ 1315457 w 1882431"/>
              <a:gd name="connsiteY1" fmla="*/ 2 h 2631416"/>
              <a:gd name="connsiteX2" fmla="*/ 1882269 w 1882431"/>
              <a:gd name="connsiteY2" fmla="*/ 1325841 h 2631416"/>
              <a:gd name="connsiteX3" fmla="*/ 1325934 w 1882431"/>
              <a:gd name="connsiteY3" fmla="*/ 2629772 h 2631416"/>
              <a:gd name="connsiteX4" fmla="*/ 588787 w 1882431"/>
              <a:gd name="connsiteY4" fmla="*/ 1915951 h 2631416"/>
              <a:gd name="connsiteX5" fmla="*/ 139 w 1882431"/>
              <a:gd name="connsiteY5" fmla="*/ 1316792 h 2631416"/>
              <a:gd name="connsiteX0" fmla="*/ 139 w 1898072"/>
              <a:gd name="connsiteY0" fmla="*/ 1316792 h 2630387"/>
              <a:gd name="connsiteX1" fmla="*/ 1315457 w 1898072"/>
              <a:gd name="connsiteY1" fmla="*/ 2 h 2630387"/>
              <a:gd name="connsiteX2" fmla="*/ 1882269 w 1898072"/>
              <a:gd name="connsiteY2" fmla="*/ 1325841 h 2630387"/>
              <a:gd name="connsiteX3" fmla="*/ 1738137 w 1898072"/>
              <a:gd name="connsiteY3" fmla="*/ 2027075 h 2630387"/>
              <a:gd name="connsiteX4" fmla="*/ 1325934 w 1898072"/>
              <a:gd name="connsiteY4" fmla="*/ 2629772 h 2630387"/>
              <a:gd name="connsiteX5" fmla="*/ 588787 w 1898072"/>
              <a:gd name="connsiteY5" fmla="*/ 1915951 h 2630387"/>
              <a:gd name="connsiteX6" fmla="*/ 139 w 1898072"/>
              <a:gd name="connsiteY6" fmla="*/ 1316792 h 2630387"/>
              <a:gd name="connsiteX0" fmla="*/ 139 w 1896872"/>
              <a:gd name="connsiteY0" fmla="*/ 1316792 h 2630387"/>
              <a:gd name="connsiteX1" fmla="*/ 1315457 w 1896872"/>
              <a:gd name="connsiteY1" fmla="*/ 2 h 2630387"/>
              <a:gd name="connsiteX2" fmla="*/ 1882269 w 1896872"/>
              <a:gd name="connsiteY2" fmla="*/ 1325841 h 2630387"/>
              <a:gd name="connsiteX3" fmla="*/ 1738137 w 1896872"/>
              <a:gd name="connsiteY3" fmla="*/ 2027075 h 2630387"/>
              <a:gd name="connsiteX4" fmla="*/ 1325934 w 1896872"/>
              <a:gd name="connsiteY4" fmla="*/ 2629772 h 2630387"/>
              <a:gd name="connsiteX5" fmla="*/ 588787 w 1896872"/>
              <a:gd name="connsiteY5" fmla="*/ 1915951 h 2630387"/>
              <a:gd name="connsiteX6" fmla="*/ 139 w 1896872"/>
              <a:gd name="connsiteY6" fmla="*/ 1316792 h 2630387"/>
              <a:gd name="connsiteX0" fmla="*/ 139 w 1882269"/>
              <a:gd name="connsiteY0" fmla="*/ 1316792 h 2630387"/>
              <a:gd name="connsiteX1" fmla="*/ 1315457 w 1882269"/>
              <a:gd name="connsiteY1" fmla="*/ 2 h 2630387"/>
              <a:gd name="connsiteX2" fmla="*/ 1882269 w 1882269"/>
              <a:gd name="connsiteY2" fmla="*/ 1325841 h 2630387"/>
              <a:gd name="connsiteX3" fmla="*/ 1738137 w 1882269"/>
              <a:gd name="connsiteY3" fmla="*/ 2027075 h 2630387"/>
              <a:gd name="connsiteX4" fmla="*/ 1325934 w 1882269"/>
              <a:gd name="connsiteY4" fmla="*/ 2629772 h 2630387"/>
              <a:gd name="connsiteX5" fmla="*/ 588787 w 1882269"/>
              <a:gd name="connsiteY5" fmla="*/ 1915951 h 2630387"/>
              <a:gd name="connsiteX6" fmla="*/ 139 w 1882269"/>
              <a:gd name="connsiteY6" fmla="*/ 1316792 h 2630387"/>
              <a:gd name="connsiteX0" fmla="*/ 139 w 1882269"/>
              <a:gd name="connsiteY0" fmla="*/ 1316792 h 2630265"/>
              <a:gd name="connsiteX1" fmla="*/ 1315457 w 1882269"/>
              <a:gd name="connsiteY1" fmla="*/ 2 h 2630265"/>
              <a:gd name="connsiteX2" fmla="*/ 1882269 w 1882269"/>
              <a:gd name="connsiteY2" fmla="*/ 1325841 h 2630265"/>
              <a:gd name="connsiteX3" fmla="*/ 1738137 w 1882269"/>
              <a:gd name="connsiteY3" fmla="*/ 2027075 h 2630265"/>
              <a:gd name="connsiteX4" fmla="*/ 1325934 w 1882269"/>
              <a:gd name="connsiteY4" fmla="*/ 2629772 h 2630265"/>
              <a:gd name="connsiteX5" fmla="*/ 588787 w 1882269"/>
              <a:gd name="connsiteY5" fmla="*/ 1915951 h 2630265"/>
              <a:gd name="connsiteX6" fmla="*/ 139 w 1882269"/>
              <a:gd name="connsiteY6" fmla="*/ 1316792 h 2630265"/>
              <a:gd name="connsiteX0" fmla="*/ 139 w 1882269"/>
              <a:gd name="connsiteY0" fmla="*/ 1316792 h 2635955"/>
              <a:gd name="connsiteX1" fmla="*/ 1315457 w 1882269"/>
              <a:gd name="connsiteY1" fmla="*/ 2 h 2635955"/>
              <a:gd name="connsiteX2" fmla="*/ 1882269 w 1882269"/>
              <a:gd name="connsiteY2" fmla="*/ 1325841 h 2635955"/>
              <a:gd name="connsiteX3" fmla="*/ 1738137 w 1882269"/>
              <a:gd name="connsiteY3" fmla="*/ 2027075 h 2635955"/>
              <a:gd name="connsiteX4" fmla="*/ 1325934 w 1882269"/>
              <a:gd name="connsiteY4" fmla="*/ 2629772 h 2635955"/>
              <a:gd name="connsiteX5" fmla="*/ 588787 w 1882269"/>
              <a:gd name="connsiteY5" fmla="*/ 1915951 h 2635955"/>
              <a:gd name="connsiteX6" fmla="*/ 139 w 1882269"/>
              <a:gd name="connsiteY6" fmla="*/ 1316792 h 2635955"/>
              <a:gd name="connsiteX0" fmla="*/ 139 w 1882269"/>
              <a:gd name="connsiteY0" fmla="*/ 1316792 h 2631053"/>
              <a:gd name="connsiteX1" fmla="*/ 1315457 w 1882269"/>
              <a:gd name="connsiteY1" fmla="*/ 2 h 2631053"/>
              <a:gd name="connsiteX2" fmla="*/ 1882269 w 1882269"/>
              <a:gd name="connsiteY2" fmla="*/ 1325841 h 2631053"/>
              <a:gd name="connsiteX3" fmla="*/ 1738137 w 1882269"/>
              <a:gd name="connsiteY3" fmla="*/ 2027075 h 2631053"/>
              <a:gd name="connsiteX4" fmla="*/ 1325934 w 1882269"/>
              <a:gd name="connsiteY4" fmla="*/ 2629772 h 2631053"/>
              <a:gd name="connsiteX5" fmla="*/ 588787 w 1882269"/>
              <a:gd name="connsiteY5" fmla="*/ 1915951 h 2631053"/>
              <a:gd name="connsiteX6" fmla="*/ 139 w 1882269"/>
              <a:gd name="connsiteY6" fmla="*/ 1316792 h 2631053"/>
              <a:gd name="connsiteX0" fmla="*/ 139 w 1882269"/>
              <a:gd name="connsiteY0" fmla="*/ 1316792 h 2631916"/>
              <a:gd name="connsiteX1" fmla="*/ 1315457 w 1882269"/>
              <a:gd name="connsiteY1" fmla="*/ 2 h 2631916"/>
              <a:gd name="connsiteX2" fmla="*/ 1882269 w 1882269"/>
              <a:gd name="connsiteY2" fmla="*/ 1325841 h 2631916"/>
              <a:gd name="connsiteX3" fmla="*/ 1738137 w 1882269"/>
              <a:gd name="connsiteY3" fmla="*/ 2027075 h 2631916"/>
              <a:gd name="connsiteX4" fmla="*/ 1325934 w 1882269"/>
              <a:gd name="connsiteY4" fmla="*/ 2629772 h 2631916"/>
              <a:gd name="connsiteX5" fmla="*/ 588787 w 1882269"/>
              <a:gd name="connsiteY5" fmla="*/ 1915951 h 2631916"/>
              <a:gd name="connsiteX6" fmla="*/ 139 w 1882269"/>
              <a:gd name="connsiteY6" fmla="*/ 1316792 h 2631916"/>
              <a:gd name="connsiteX0" fmla="*/ 139 w 1882269"/>
              <a:gd name="connsiteY0" fmla="*/ 1316792 h 2641405"/>
              <a:gd name="connsiteX1" fmla="*/ 1315457 w 1882269"/>
              <a:gd name="connsiteY1" fmla="*/ 2 h 2641405"/>
              <a:gd name="connsiteX2" fmla="*/ 1882269 w 1882269"/>
              <a:gd name="connsiteY2" fmla="*/ 1325841 h 2641405"/>
              <a:gd name="connsiteX3" fmla="*/ 1738137 w 1882269"/>
              <a:gd name="connsiteY3" fmla="*/ 2027075 h 2641405"/>
              <a:gd name="connsiteX4" fmla="*/ 1325934 w 1882269"/>
              <a:gd name="connsiteY4" fmla="*/ 2639297 h 2641405"/>
              <a:gd name="connsiteX5" fmla="*/ 588787 w 1882269"/>
              <a:gd name="connsiteY5" fmla="*/ 1915951 h 2641405"/>
              <a:gd name="connsiteX6" fmla="*/ 139 w 1882269"/>
              <a:gd name="connsiteY6" fmla="*/ 1316792 h 2641405"/>
              <a:gd name="connsiteX0" fmla="*/ 139 w 1882269"/>
              <a:gd name="connsiteY0" fmla="*/ 1316792 h 2640374"/>
              <a:gd name="connsiteX1" fmla="*/ 1315457 w 1882269"/>
              <a:gd name="connsiteY1" fmla="*/ 2 h 2640374"/>
              <a:gd name="connsiteX2" fmla="*/ 1882269 w 1882269"/>
              <a:gd name="connsiteY2" fmla="*/ 1325841 h 2640374"/>
              <a:gd name="connsiteX3" fmla="*/ 1738137 w 1882269"/>
              <a:gd name="connsiteY3" fmla="*/ 2027075 h 2640374"/>
              <a:gd name="connsiteX4" fmla="*/ 1325934 w 1882269"/>
              <a:gd name="connsiteY4" fmla="*/ 2639297 h 2640374"/>
              <a:gd name="connsiteX5" fmla="*/ 588787 w 1882269"/>
              <a:gd name="connsiteY5" fmla="*/ 1915951 h 2640374"/>
              <a:gd name="connsiteX6" fmla="*/ 139 w 1882269"/>
              <a:gd name="connsiteY6" fmla="*/ 1316792 h 2640374"/>
              <a:gd name="connsiteX0" fmla="*/ 139 w 1882269"/>
              <a:gd name="connsiteY0" fmla="*/ 1316792 h 2640408"/>
              <a:gd name="connsiteX1" fmla="*/ 1315457 w 1882269"/>
              <a:gd name="connsiteY1" fmla="*/ 2 h 2640408"/>
              <a:gd name="connsiteX2" fmla="*/ 1882269 w 1882269"/>
              <a:gd name="connsiteY2" fmla="*/ 1325841 h 2640408"/>
              <a:gd name="connsiteX3" fmla="*/ 1738137 w 1882269"/>
              <a:gd name="connsiteY3" fmla="*/ 2027075 h 2640408"/>
              <a:gd name="connsiteX4" fmla="*/ 1325934 w 1882269"/>
              <a:gd name="connsiteY4" fmla="*/ 2639297 h 2640408"/>
              <a:gd name="connsiteX5" fmla="*/ 588787 w 1882269"/>
              <a:gd name="connsiteY5" fmla="*/ 1915951 h 2640408"/>
              <a:gd name="connsiteX6" fmla="*/ 139 w 1882269"/>
              <a:gd name="connsiteY6" fmla="*/ 1316792 h 2640408"/>
              <a:gd name="connsiteX0" fmla="*/ 139 w 1882269"/>
              <a:gd name="connsiteY0" fmla="*/ 1316792 h 2640408"/>
              <a:gd name="connsiteX1" fmla="*/ 1315457 w 1882269"/>
              <a:gd name="connsiteY1" fmla="*/ 2 h 2640408"/>
              <a:gd name="connsiteX2" fmla="*/ 1882269 w 1882269"/>
              <a:gd name="connsiteY2" fmla="*/ 1325841 h 2640408"/>
              <a:gd name="connsiteX3" fmla="*/ 1738137 w 1882269"/>
              <a:gd name="connsiteY3" fmla="*/ 2027075 h 2640408"/>
              <a:gd name="connsiteX4" fmla="*/ 1325934 w 1882269"/>
              <a:gd name="connsiteY4" fmla="*/ 2639297 h 2640408"/>
              <a:gd name="connsiteX5" fmla="*/ 588787 w 1882269"/>
              <a:gd name="connsiteY5" fmla="*/ 1915951 h 2640408"/>
              <a:gd name="connsiteX6" fmla="*/ 139 w 1882269"/>
              <a:gd name="connsiteY6" fmla="*/ 1316792 h 2640408"/>
              <a:gd name="connsiteX0" fmla="*/ 139 w 1879888"/>
              <a:gd name="connsiteY0" fmla="*/ 1316792 h 2640408"/>
              <a:gd name="connsiteX1" fmla="*/ 1315457 w 1879888"/>
              <a:gd name="connsiteY1" fmla="*/ 2 h 2640408"/>
              <a:gd name="connsiteX2" fmla="*/ 1879888 w 1879888"/>
              <a:gd name="connsiteY2" fmla="*/ 1325841 h 2640408"/>
              <a:gd name="connsiteX3" fmla="*/ 1738137 w 1879888"/>
              <a:gd name="connsiteY3" fmla="*/ 2027075 h 2640408"/>
              <a:gd name="connsiteX4" fmla="*/ 1325934 w 1879888"/>
              <a:gd name="connsiteY4" fmla="*/ 2639297 h 2640408"/>
              <a:gd name="connsiteX5" fmla="*/ 588787 w 1879888"/>
              <a:gd name="connsiteY5" fmla="*/ 1915951 h 2640408"/>
              <a:gd name="connsiteX6" fmla="*/ 139 w 1879888"/>
              <a:gd name="connsiteY6" fmla="*/ 1316792 h 2640408"/>
              <a:gd name="connsiteX0" fmla="*/ 139 w 1879888"/>
              <a:gd name="connsiteY0" fmla="*/ 1316792 h 2640408"/>
              <a:gd name="connsiteX1" fmla="*/ 1315457 w 1879888"/>
              <a:gd name="connsiteY1" fmla="*/ 2 h 2640408"/>
              <a:gd name="connsiteX2" fmla="*/ 1879888 w 1879888"/>
              <a:gd name="connsiteY2" fmla="*/ 1325841 h 2640408"/>
              <a:gd name="connsiteX3" fmla="*/ 1738137 w 1879888"/>
              <a:gd name="connsiteY3" fmla="*/ 2027075 h 2640408"/>
              <a:gd name="connsiteX4" fmla="*/ 1325934 w 1879888"/>
              <a:gd name="connsiteY4" fmla="*/ 2639297 h 2640408"/>
              <a:gd name="connsiteX5" fmla="*/ 588787 w 1879888"/>
              <a:gd name="connsiteY5" fmla="*/ 1915951 h 2640408"/>
              <a:gd name="connsiteX6" fmla="*/ 139 w 1879888"/>
              <a:gd name="connsiteY6" fmla="*/ 1316792 h 2640408"/>
              <a:gd name="connsiteX0" fmla="*/ 19760 w 1899509"/>
              <a:gd name="connsiteY0" fmla="*/ 1321553 h 2645169"/>
              <a:gd name="connsiteX1" fmla="*/ 1351747 w 1899509"/>
              <a:gd name="connsiteY1" fmla="*/ 1 h 2645169"/>
              <a:gd name="connsiteX2" fmla="*/ 1899509 w 1899509"/>
              <a:gd name="connsiteY2" fmla="*/ 1330602 h 2645169"/>
              <a:gd name="connsiteX3" fmla="*/ 1757758 w 1899509"/>
              <a:gd name="connsiteY3" fmla="*/ 2031836 h 2645169"/>
              <a:gd name="connsiteX4" fmla="*/ 1345555 w 1899509"/>
              <a:gd name="connsiteY4" fmla="*/ 2644058 h 2645169"/>
              <a:gd name="connsiteX5" fmla="*/ 608408 w 1899509"/>
              <a:gd name="connsiteY5" fmla="*/ 1920712 h 2645169"/>
              <a:gd name="connsiteX6" fmla="*/ 19760 w 1899509"/>
              <a:gd name="connsiteY6" fmla="*/ 1321553 h 2645169"/>
              <a:gd name="connsiteX0" fmla="*/ 19760 w 1899509"/>
              <a:gd name="connsiteY0" fmla="*/ 1321599 h 2645215"/>
              <a:gd name="connsiteX1" fmla="*/ 1351747 w 1899509"/>
              <a:gd name="connsiteY1" fmla="*/ 47 h 2645215"/>
              <a:gd name="connsiteX2" fmla="*/ 1899509 w 1899509"/>
              <a:gd name="connsiteY2" fmla="*/ 1330648 h 2645215"/>
              <a:gd name="connsiteX3" fmla="*/ 1757758 w 1899509"/>
              <a:gd name="connsiteY3" fmla="*/ 2031882 h 2645215"/>
              <a:gd name="connsiteX4" fmla="*/ 1345555 w 1899509"/>
              <a:gd name="connsiteY4" fmla="*/ 2644104 h 2645215"/>
              <a:gd name="connsiteX5" fmla="*/ 608408 w 1899509"/>
              <a:gd name="connsiteY5" fmla="*/ 1920758 h 2645215"/>
              <a:gd name="connsiteX6" fmla="*/ 19760 w 1899509"/>
              <a:gd name="connsiteY6" fmla="*/ 1321599 h 2645215"/>
              <a:gd name="connsiteX0" fmla="*/ 2790 w 1882539"/>
              <a:gd name="connsiteY0" fmla="*/ 1321599 h 2645215"/>
              <a:gd name="connsiteX1" fmla="*/ 1334777 w 1882539"/>
              <a:gd name="connsiteY1" fmla="*/ 47 h 2645215"/>
              <a:gd name="connsiteX2" fmla="*/ 1882539 w 1882539"/>
              <a:gd name="connsiteY2" fmla="*/ 1330648 h 2645215"/>
              <a:gd name="connsiteX3" fmla="*/ 1740788 w 1882539"/>
              <a:gd name="connsiteY3" fmla="*/ 2031882 h 2645215"/>
              <a:gd name="connsiteX4" fmla="*/ 1328585 w 1882539"/>
              <a:gd name="connsiteY4" fmla="*/ 2644104 h 2645215"/>
              <a:gd name="connsiteX5" fmla="*/ 591438 w 1882539"/>
              <a:gd name="connsiteY5" fmla="*/ 1920758 h 2645215"/>
              <a:gd name="connsiteX6" fmla="*/ 2790 w 1882539"/>
              <a:gd name="connsiteY6" fmla="*/ 1321599 h 2645215"/>
              <a:gd name="connsiteX0" fmla="*/ 395 w 1880144"/>
              <a:gd name="connsiteY0" fmla="*/ 1321599 h 2645215"/>
              <a:gd name="connsiteX1" fmla="*/ 1332382 w 1880144"/>
              <a:gd name="connsiteY1" fmla="*/ 47 h 2645215"/>
              <a:gd name="connsiteX2" fmla="*/ 1880144 w 1880144"/>
              <a:gd name="connsiteY2" fmla="*/ 1330648 h 2645215"/>
              <a:gd name="connsiteX3" fmla="*/ 1738393 w 1880144"/>
              <a:gd name="connsiteY3" fmla="*/ 2031882 h 2645215"/>
              <a:gd name="connsiteX4" fmla="*/ 1326190 w 1880144"/>
              <a:gd name="connsiteY4" fmla="*/ 2644104 h 2645215"/>
              <a:gd name="connsiteX5" fmla="*/ 589043 w 1880144"/>
              <a:gd name="connsiteY5" fmla="*/ 1920758 h 2645215"/>
              <a:gd name="connsiteX6" fmla="*/ 395 w 1880144"/>
              <a:gd name="connsiteY6" fmla="*/ 1321599 h 2645215"/>
              <a:gd name="connsiteX0" fmla="*/ 47 w 1879796"/>
              <a:gd name="connsiteY0" fmla="*/ 1321599 h 2645215"/>
              <a:gd name="connsiteX1" fmla="*/ 1332034 w 1879796"/>
              <a:gd name="connsiteY1" fmla="*/ 47 h 2645215"/>
              <a:gd name="connsiteX2" fmla="*/ 1879796 w 1879796"/>
              <a:gd name="connsiteY2" fmla="*/ 1330648 h 2645215"/>
              <a:gd name="connsiteX3" fmla="*/ 1738045 w 1879796"/>
              <a:gd name="connsiteY3" fmla="*/ 2031882 h 2645215"/>
              <a:gd name="connsiteX4" fmla="*/ 1325842 w 1879796"/>
              <a:gd name="connsiteY4" fmla="*/ 2644104 h 2645215"/>
              <a:gd name="connsiteX5" fmla="*/ 588695 w 1879796"/>
              <a:gd name="connsiteY5" fmla="*/ 1920758 h 2645215"/>
              <a:gd name="connsiteX6" fmla="*/ 47 w 1879796"/>
              <a:gd name="connsiteY6" fmla="*/ 1321599 h 2645215"/>
              <a:gd name="connsiteX0" fmla="*/ 47 w 1881410"/>
              <a:gd name="connsiteY0" fmla="*/ 1321613 h 2645229"/>
              <a:gd name="connsiteX1" fmla="*/ 1332034 w 1881410"/>
              <a:gd name="connsiteY1" fmla="*/ 61 h 2645229"/>
              <a:gd name="connsiteX2" fmla="*/ 1879796 w 1881410"/>
              <a:gd name="connsiteY2" fmla="*/ 1330662 h 2645229"/>
              <a:gd name="connsiteX3" fmla="*/ 1738045 w 1881410"/>
              <a:gd name="connsiteY3" fmla="*/ 2031896 h 2645229"/>
              <a:gd name="connsiteX4" fmla="*/ 1325842 w 1881410"/>
              <a:gd name="connsiteY4" fmla="*/ 2644118 h 2645229"/>
              <a:gd name="connsiteX5" fmla="*/ 588695 w 1881410"/>
              <a:gd name="connsiteY5" fmla="*/ 1920772 h 2645229"/>
              <a:gd name="connsiteX6" fmla="*/ 47 w 1881410"/>
              <a:gd name="connsiteY6" fmla="*/ 1321613 h 2645229"/>
              <a:gd name="connsiteX0" fmla="*/ 47 w 1881302"/>
              <a:gd name="connsiteY0" fmla="*/ 1321950 h 2645566"/>
              <a:gd name="connsiteX1" fmla="*/ 1332034 w 1881302"/>
              <a:gd name="connsiteY1" fmla="*/ 398 h 2645566"/>
              <a:gd name="connsiteX2" fmla="*/ 1879796 w 1881302"/>
              <a:gd name="connsiteY2" fmla="*/ 1330999 h 2645566"/>
              <a:gd name="connsiteX3" fmla="*/ 1738045 w 1881302"/>
              <a:gd name="connsiteY3" fmla="*/ 2032233 h 2645566"/>
              <a:gd name="connsiteX4" fmla="*/ 1325842 w 1881302"/>
              <a:gd name="connsiteY4" fmla="*/ 2644455 h 2645566"/>
              <a:gd name="connsiteX5" fmla="*/ 588695 w 1881302"/>
              <a:gd name="connsiteY5" fmla="*/ 1921109 h 2645566"/>
              <a:gd name="connsiteX6" fmla="*/ 47 w 1881302"/>
              <a:gd name="connsiteY6" fmla="*/ 1321950 h 2645566"/>
              <a:gd name="connsiteX0" fmla="*/ 47 w 1881277"/>
              <a:gd name="connsiteY0" fmla="*/ 1321747 h 2645363"/>
              <a:gd name="connsiteX1" fmla="*/ 1332034 w 1881277"/>
              <a:gd name="connsiteY1" fmla="*/ 195 h 2645363"/>
              <a:gd name="connsiteX2" fmla="*/ 1879796 w 1881277"/>
              <a:gd name="connsiteY2" fmla="*/ 1330796 h 2645363"/>
              <a:gd name="connsiteX3" fmla="*/ 1738045 w 1881277"/>
              <a:gd name="connsiteY3" fmla="*/ 2032030 h 2645363"/>
              <a:gd name="connsiteX4" fmla="*/ 1325842 w 1881277"/>
              <a:gd name="connsiteY4" fmla="*/ 2644252 h 2645363"/>
              <a:gd name="connsiteX5" fmla="*/ 588695 w 1881277"/>
              <a:gd name="connsiteY5" fmla="*/ 1920906 h 2645363"/>
              <a:gd name="connsiteX6" fmla="*/ 47 w 1881277"/>
              <a:gd name="connsiteY6" fmla="*/ 1321747 h 2645363"/>
              <a:gd name="connsiteX0" fmla="*/ 47 w 1881229"/>
              <a:gd name="connsiteY0" fmla="*/ 1321666 h 2645282"/>
              <a:gd name="connsiteX1" fmla="*/ 1332034 w 1881229"/>
              <a:gd name="connsiteY1" fmla="*/ 114 h 2645282"/>
              <a:gd name="connsiteX2" fmla="*/ 1879796 w 1881229"/>
              <a:gd name="connsiteY2" fmla="*/ 1330715 h 2645282"/>
              <a:gd name="connsiteX3" fmla="*/ 1738045 w 1881229"/>
              <a:gd name="connsiteY3" fmla="*/ 2031949 h 2645282"/>
              <a:gd name="connsiteX4" fmla="*/ 1325842 w 1881229"/>
              <a:gd name="connsiteY4" fmla="*/ 2644171 h 2645282"/>
              <a:gd name="connsiteX5" fmla="*/ 588695 w 1881229"/>
              <a:gd name="connsiteY5" fmla="*/ 1920825 h 2645282"/>
              <a:gd name="connsiteX6" fmla="*/ 47 w 1881229"/>
              <a:gd name="connsiteY6" fmla="*/ 1321666 h 2645282"/>
              <a:gd name="connsiteX0" fmla="*/ 47 w 1879488"/>
              <a:gd name="connsiteY0" fmla="*/ 1321554 h 2645170"/>
              <a:gd name="connsiteX1" fmla="*/ 1332034 w 1879488"/>
              <a:gd name="connsiteY1" fmla="*/ 2 h 2645170"/>
              <a:gd name="connsiteX2" fmla="*/ 1876621 w 1879488"/>
              <a:gd name="connsiteY2" fmla="*/ 1330603 h 2645170"/>
              <a:gd name="connsiteX3" fmla="*/ 1738045 w 1879488"/>
              <a:gd name="connsiteY3" fmla="*/ 2031837 h 2645170"/>
              <a:gd name="connsiteX4" fmla="*/ 1325842 w 1879488"/>
              <a:gd name="connsiteY4" fmla="*/ 2644059 h 2645170"/>
              <a:gd name="connsiteX5" fmla="*/ 588695 w 1879488"/>
              <a:gd name="connsiteY5" fmla="*/ 1920713 h 2645170"/>
              <a:gd name="connsiteX6" fmla="*/ 47 w 1879488"/>
              <a:gd name="connsiteY6" fmla="*/ 1321554 h 2645170"/>
              <a:gd name="connsiteX0" fmla="*/ 47 w 1876697"/>
              <a:gd name="connsiteY0" fmla="*/ 1321554 h 2645170"/>
              <a:gd name="connsiteX1" fmla="*/ 1332034 w 1876697"/>
              <a:gd name="connsiteY1" fmla="*/ 2 h 2645170"/>
              <a:gd name="connsiteX2" fmla="*/ 1876621 w 1876697"/>
              <a:gd name="connsiteY2" fmla="*/ 1330603 h 2645170"/>
              <a:gd name="connsiteX3" fmla="*/ 1738045 w 1876697"/>
              <a:gd name="connsiteY3" fmla="*/ 2031837 h 2645170"/>
              <a:gd name="connsiteX4" fmla="*/ 1325842 w 1876697"/>
              <a:gd name="connsiteY4" fmla="*/ 2644059 h 2645170"/>
              <a:gd name="connsiteX5" fmla="*/ 588695 w 1876697"/>
              <a:gd name="connsiteY5" fmla="*/ 1920713 h 2645170"/>
              <a:gd name="connsiteX6" fmla="*/ 47 w 1876697"/>
              <a:gd name="connsiteY6" fmla="*/ 1321554 h 2645170"/>
              <a:gd name="connsiteX0" fmla="*/ 47 w 1876687"/>
              <a:gd name="connsiteY0" fmla="*/ 1321587 h 2645203"/>
              <a:gd name="connsiteX1" fmla="*/ 1332034 w 1876687"/>
              <a:gd name="connsiteY1" fmla="*/ 35 h 2645203"/>
              <a:gd name="connsiteX2" fmla="*/ 1876621 w 1876687"/>
              <a:gd name="connsiteY2" fmla="*/ 1330636 h 2645203"/>
              <a:gd name="connsiteX3" fmla="*/ 1738045 w 1876687"/>
              <a:gd name="connsiteY3" fmla="*/ 2031870 h 2645203"/>
              <a:gd name="connsiteX4" fmla="*/ 1325842 w 1876687"/>
              <a:gd name="connsiteY4" fmla="*/ 2644092 h 2645203"/>
              <a:gd name="connsiteX5" fmla="*/ 588695 w 1876687"/>
              <a:gd name="connsiteY5" fmla="*/ 1920746 h 2645203"/>
              <a:gd name="connsiteX6" fmla="*/ 47 w 1876687"/>
              <a:gd name="connsiteY6" fmla="*/ 1321587 h 2645203"/>
              <a:gd name="connsiteX0" fmla="*/ 47 w 1876661"/>
              <a:gd name="connsiteY0" fmla="*/ 1321565 h 2645181"/>
              <a:gd name="connsiteX1" fmla="*/ 1332034 w 1876661"/>
              <a:gd name="connsiteY1" fmla="*/ 13 h 2645181"/>
              <a:gd name="connsiteX2" fmla="*/ 1876621 w 1876661"/>
              <a:gd name="connsiteY2" fmla="*/ 1330614 h 2645181"/>
              <a:gd name="connsiteX3" fmla="*/ 1738045 w 1876661"/>
              <a:gd name="connsiteY3" fmla="*/ 2031848 h 2645181"/>
              <a:gd name="connsiteX4" fmla="*/ 1325842 w 1876661"/>
              <a:gd name="connsiteY4" fmla="*/ 2644070 h 2645181"/>
              <a:gd name="connsiteX5" fmla="*/ 588695 w 1876661"/>
              <a:gd name="connsiteY5" fmla="*/ 1920724 h 2645181"/>
              <a:gd name="connsiteX6" fmla="*/ 47 w 1876661"/>
              <a:gd name="connsiteY6" fmla="*/ 1321565 h 2645181"/>
              <a:gd name="connsiteX0" fmla="*/ 47 w 1876684"/>
              <a:gd name="connsiteY0" fmla="*/ 1325758 h 2649374"/>
              <a:gd name="connsiteX1" fmla="*/ 1332034 w 1876684"/>
              <a:gd name="connsiteY1" fmla="*/ 4206 h 2649374"/>
              <a:gd name="connsiteX2" fmla="*/ 1876621 w 1876684"/>
              <a:gd name="connsiteY2" fmla="*/ 1334807 h 2649374"/>
              <a:gd name="connsiteX3" fmla="*/ 1738045 w 1876684"/>
              <a:gd name="connsiteY3" fmla="*/ 2036041 h 2649374"/>
              <a:gd name="connsiteX4" fmla="*/ 1325842 w 1876684"/>
              <a:gd name="connsiteY4" fmla="*/ 2648263 h 2649374"/>
              <a:gd name="connsiteX5" fmla="*/ 588695 w 1876684"/>
              <a:gd name="connsiteY5" fmla="*/ 1924917 h 2649374"/>
              <a:gd name="connsiteX6" fmla="*/ 47 w 1876684"/>
              <a:gd name="connsiteY6" fmla="*/ 1325758 h 2649374"/>
              <a:gd name="connsiteX0" fmla="*/ 100 w 1876727"/>
              <a:gd name="connsiteY0" fmla="*/ 1335663 h 2659279"/>
              <a:gd name="connsiteX1" fmla="*/ 631611 w 1876727"/>
              <a:gd name="connsiteY1" fmla="*/ 685459 h 2659279"/>
              <a:gd name="connsiteX2" fmla="*/ 1332087 w 1876727"/>
              <a:gd name="connsiteY2" fmla="*/ 14111 h 2659279"/>
              <a:gd name="connsiteX3" fmla="*/ 1876674 w 1876727"/>
              <a:gd name="connsiteY3" fmla="*/ 1344712 h 2659279"/>
              <a:gd name="connsiteX4" fmla="*/ 1738098 w 1876727"/>
              <a:gd name="connsiteY4" fmla="*/ 2045946 h 2659279"/>
              <a:gd name="connsiteX5" fmla="*/ 1325895 w 1876727"/>
              <a:gd name="connsiteY5" fmla="*/ 2658168 h 2659279"/>
              <a:gd name="connsiteX6" fmla="*/ 588748 w 1876727"/>
              <a:gd name="connsiteY6" fmla="*/ 1934822 h 2659279"/>
              <a:gd name="connsiteX7" fmla="*/ 100 w 1876727"/>
              <a:gd name="connsiteY7" fmla="*/ 1335663 h 2659279"/>
              <a:gd name="connsiteX0" fmla="*/ 5176 w 1881803"/>
              <a:gd name="connsiteY0" fmla="*/ 1335663 h 2659279"/>
              <a:gd name="connsiteX1" fmla="*/ 636687 w 1881803"/>
              <a:gd name="connsiteY1" fmla="*/ 685459 h 2659279"/>
              <a:gd name="connsiteX2" fmla="*/ 1337163 w 1881803"/>
              <a:gd name="connsiteY2" fmla="*/ 14111 h 2659279"/>
              <a:gd name="connsiteX3" fmla="*/ 1881750 w 1881803"/>
              <a:gd name="connsiteY3" fmla="*/ 1344712 h 2659279"/>
              <a:gd name="connsiteX4" fmla="*/ 1743174 w 1881803"/>
              <a:gd name="connsiteY4" fmla="*/ 2045946 h 2659279"/>
              <a:gd name="connsiteX5" fmla="*/ 1330971 w 1881803"/>
              <a:gd name="connsiteY5" fmla="*/ 2658168 h 2659279"/>
              <a:gd name="connsiteX6" fmla="*/ 593824 w 1881803"/>
              <a:gd name="connsiteY6" fmla="*/ 1934822 h 2659279"/>
              <a:gd name="connsiteX7" fmla="*/ 5176 w 1881803"/>
              <a:gd name="connsiteY7" fmla="*/ 1335663 h 2659279"/>
              <a:gd name="connsiteX0" fmla="*/ 0 w 1876627"/>
              <a:gd name="connsiteY0" fmla="*/ 1335663 h 2659279"/>
              <a:gd name="connsiteX1" fmla="*/ 631511 w 1876627"/>
              <a:gd name="connsiteY1" fmla="*/ 685459 h 2659279"/>
              <a:gd name="connsiteX2" fmla="*/ 1331987 w 1876627"/>
              <a:gd name="connsiteY2" fmla="*/ 14111 h 2659279"/>
              <a:gd name="connsiteX3" fmla="*/ 1876574 w 1876627"/>
              <a:gd name="connsiteY3" fmla="*/ 1344712 h 2659279"/>
              <a:gd name="connsiteX4" fmla="*/ 1737998 w 1876627"/>
              <a:gd name="connsiteY4" fmla="*/ 2045946 h 2659279"/>
              <a:gd name="connsiteX5" fmla="*/ 1325795 w 1876627"/>
              <a:gd name="connsiteY5" fmla="*/ 2658168 h 2659279"/>
              <a:gd name="connsiteX6" fmla="*/ 588648 w 1876627"/>
              <a:gd name="connsiteY6" fmla="*/ 1934822 h 2659279"/>
              <a:gd name="connsiteX7" fmla="*/ 0 w 1876627"/>
              <a:gd name="connsiteY7" fmla="*/ 1335663 h 2659279"/>
              <a:gd name="connsiteX0" fmla="*/ 0 w 1876627"/>
              <a:gd name="connsiteY0" fmla="*/ 1335663 h 2659279"/>
              <a:gd name="connsiteX1" fmla="*/ 631511 w 1876627"/>
              <a:gd name="connsiteY1" fmla="*/ 685459 h 2659279"/>
              <a:gd name="connsiteX2" fmla="*/ 1331987 w 1876627"/>
              <a:gd name="connsiteY2" fmla="*/ 14111 h 2659279"/>
              <a:gd name="connsiteX3" fmla="*/ 1876574 w 1876627"/>
              <a:gd name="connsiteY3" fmla="*/ 1344712 h 2659279"/>
              <a:gd name="connsiteX4" fmla="*/ 1737998 w 1876627"/>
              <a:gd name="connsiteY4" fmla="*/ 2045946 h 2659279"/>
              <a:gd name="connsiteX5" fmla="*/ 1325795 w 1876627"/>
              <a:gd name="connsiteY5" fmla="*/ 2658168 h 2659279"/>
              <a:gd name="connsiteX6" fmla="*/ 588648 w 1876627"/>
              <a:gd name="connsiteY6" fmla="*/ 1934822 h 2659279"/>
              <a:gd name="connsiteX7" fmla="*/ 0 w 1876627"/>
              <a:gd name="connsiteY7" fmla="*/ 1335663 h 2659279"/>
              <a:gd name="connsiteX0" fmla="*/ 0 w 1876627"/>
              <a:gd name="connsiteY0" fmla="*/ 1332305 h 2655921"/>
              <a:gd name="connsiteX1" fmla="*/ 631511 w 1876627"/>
              <a:gd name="connsiteY1" fmla="*/ 682101 h 2655921"/>
              <a:gd name="connsiteX2" fmla="*/ 1331987 w 1876627"/>
              <a:gd name="connsiteY2" fmla="*/ 10753 h 2655921"/>
              <a:gd name="connsiteX3" fmla="*/ 1876574 w 1876627"/>
              <a:gd name="connsiteY3" fmla="*/ 1341354 h 2655921"/>
              <a:gd name="connsiteX4" fmla="*/ 1737998 w 1876627"/>
              <a:gd name="connsiteY4" fmla="*/ 2042588 h 2655921"/>
              <a:gd name="connsiteX5" fmla="*/ 1325795 w 1876627"/>
              <a:gd name="connsiteY5" fmla="*/ 2654810 h 2655921"/>
              <a:gd name="connsiteX6" fmla="*/ 588648 w 1876627"/>
              <a:gd name="connsiteY6" fmla="*/ 1931464 h 2655921"/>
              <a:gd name="connsiteX7" fmla="*/ 0 w 1876627"/>
              <a:gd name="connsiteY7" fmla="*/ 1332305 h 2655921"/>
              <a:gd name="connsiteX0" fmla="*/ 0 w 1876610"/>
              <a:gd name="connsiteY0" fmla="*/ 1321556 h 2645172"/>
              <a:gd name="connsiteX1" fmla="*/ 631511 w 1876610"/>
              <a:gd name="connsiteY1" fmla="*/ 671352 h 2645172"/>
              <a:gd name="connsiteX2" fmla="*/ 1331987 w 1876610"/>
              <a:gd name="connsiteY2" fmla="*/ 4 h 2645172"/>
              <a:gd name="connsiteX3" fmla="*/ 1876574 w 1876610"/>
              <a:gd name="connsiteY3" fmla="*/ 1330605 h 2645172"/>
              <a:gd name="connsiteX4" fmla="*/ 1737998 w 1876610"/>
              <a:gd name="connsiteY4" fmla="*/ 2031839 h 2645172"/>
              <a:gd name="connsiteX5" fmla="*/ 1325795 w 1876610"/>
              <a:gd name="connsiteY5" fmla="*/ 2644061 h 2645172"/>
              <a:gd name="connsiteX6" fmla="*/ 588648 w 1876610"/>
              <a:gd name="connsiteY6" fmla="*/ 1920715 h 2645172"/>
              <a:gd name="connsiteX7" fmla="*/ 0 w 1876610"/>
              <a:gd name="connsiteY7" fmla="*/ 1321556 h 2645172"/>
              <a:gd name="connsiteX0" fmla="*/ 0 w 1876611"/>
              <a:gd name="connsiteY0" fmla="*/ 1321560 h 2645176"/>
              <a:gd name="connsiteX1" fmla="*/ 631511 w 1876611"/>
              <a:gd name="connsiteY1" fmla="*/ 671356 h 2645176"/>
              <a:gd name="connsiteX2" fmla="*/ 1331987 w 1876611"/>
              <a:gd name="connsiteY2" fmla="*/ 8 h 2645176"/>
              <a:gd name="connsiteX3" fmla="*/ 1876574 w 1876611"/>
              <a:gd name="connsiteY3" fmla="*/ 1330609 h 2645176"/>
              <a:gd name="connsiteX4" fmla="*/ 1737998 w 1876611"/>
              <a:gd name="connsiteY4" fmla="*/ 2031843 h 2645176"/>
              <a:gd name="connsiteX5" fmla="*/ 1325795 w 1876611"/>
              <a:gd name="connsiteY5" fmla="*/ 2644065 h 2645176"/>
              <a:gd name="connsiteX6" fmla="*/ 588648 w 1876611"/>
              <a:gd name="connsiteY6" fmla="*/ 1920719 h 2645176"/>
              <a:gd name="connsiteX7" fmla="*/ 0 w 1876611"/>
              <a:gd name="connsiteY7" fmla="*/ 1321560 h 2645176"/>
              <a:gd name="connsiteX0" fmla="*/ 0 w 1876610"/>
              <a:gd name="connsiteY0" fmla="*/ 1321960 h 2645576"/>
              <a:gd name="connsiteX1" fmla="*/ 631511 w 1876610"/>
              <a:gd name="connsiteY1" fmla="*/ 671756 h 2645576"/>
              <a:gd name="connsiteX2" fmla="*/ 1331987 w 1876610"/>
              <a:gd name="connsiteY2" fmla="*/ 408 h 2645576"/>
              <a:gd name="connsiteX3" fmla="*/ 1876574 w 1876610"/>
              <a:gd name="connsiteY3" fmla="*/ 1331009 h 2645576"/>
              <a:gd name="connsiteX4" fmla="*/ 1737998 w 1876610"/>
              <a:gd name="connsiteY4" fmla="*/ 2032243 h 2645576"/>
              <a:gd name="connsiteX5" fmla="*/ 1325795 w 1876610"/>
              <a:gd name="connsiteY5" fmla="*/ 2644465 h 2645576"/>
              <a:gd name="connsiteX6" fmla="*/ 588648 w 1876610"/>
              <a:gd name="connsiteY6" fmla="*/ 1921119 h 2645576"/>
              <a:gd name="connsiteX7" fmla="*/ 0 w 1876610"/>
              <a:gd name="connsiteY7" fmla="*/ 1321960 h 2645576"/>
              <a:gd name="connsiteX0" fmla="*/ 0 w 1877718"/>
              <a:gd name="connsiteY0" fmla="*/ 1321960 h 2645576"/>
              <a:gd name="connsiteX1" fmla="*/ 631511 w 1877718"/>
              <a:gd name="connsiteY1" fmla="*/ 671756 h 2645576"/>
              <a:gd name="connsiteX2" fmla="*/ 1331987 w 1877718"/>
              <a:gd name="connsiteY2" fmla="*/ 408 h 2645576"/>
              <a:gd name="connsiteX3" fmla="*/ 1876574 w 1877718"/>
              <a:gd name="connsiteY3" fmla="*/ 1331009 h 2645576"/>
              <a:gd name="connsiteX4" fmla="*/ 1737998 w 1877718"/>
              <a:gd name="connsiteY4" fmla="*/ 2032243 h 2645576"/>
              <a:gd name="connsiteX5" fmla="*/ 1325795 w 1877718"/>
              <a:gd name="connsiteY5" fmla="*/ 2644465 h 2645576"/>
              <a:gd name="connsiteX6" fmla="*/ 588648 w 1877718"/>
              <a:gd name="connsiteY6" fmla="*/ 1921119 h 2645576"/>
              <a:gd name="connsiteX7" fmla="*/ 0 w 1877718"/>
              <a:gd name="connsiteY7" fmla="*/ 1321960 h 2645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77718" h="2645576">
                <a:moveTo>
                  <a:pt x="0" y="1321960"/>
                </a:moveTo>
                <a:cubicBezTo>
                  <a:pt x="0" y="1297090"/>
                  <a:pt x="428563" y="899159"/>
                  <a:pt x="631511" y="671756"/>
                </a:cubicBezTo>
                <a:cubicBezTo>
                  <a:pt x="682059" y="658666"/>
                  <a:pt x="1281639" y="-18979"/>
                  <a:pt x="1331987" y="408"/>
                </a:cubicBezTo>
                <a:cubicBezTo>
                  <a:pt x="1382335" y="19795"/>
                  <a:pt x="1905346" y="626451"/>
                  <a:pt x="1876574" y="1331009"/>
                </a:cubicBezTo>
                <a:cubicBezTo>
                  <a:pt x="1862089" y="1623611"/>
                  <a:pt x="1821195" y="1814921"/>
                  <a:pt x="1737998" y="2032243"/>
                </a:cubicBezTo>
                <a:cubicBezTo>
                  <a:pt x="1711950" y="2161458"/>
                  <a:pt x="1369715" y="2672511"/>
                  <a:pt x="1325795" y="2644465"/>
                </a:cubicBezTo>
                <a:cubicBezTo>
                  <a:pt x="1281875" y="2616419"/>
                  <a:pt x="725079" y="2051446"/>
                  <a:pt x="588648" y="1921119"/>
                </a:cubicBezTo>
                <a:cubicBezTo>
                  <a:pt x="366492" y="1705067"/>
                  <a:pt x="0" y="1346830"/>
                  <a:pt x="0" y="132196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4"/>
          </p:nvPr>
        </p:nvSpPr>
        <p:spPr>
          <a:xfrm>
            <a:off x="2137353" y="3476620"/>
            <a:ext cx="2662394" cy="1871432"/>
          </a:xfrm>
          <a:custGeom>
            <a:avLst/>
            <a:gdLst>
              <a:gd name="connsiteX0" fmla="*/ 0 w 3787923"/>
              <a:gd name="connsiteY0" fmla="*/ 1883395 h 3766790"/>
              <a:gd name="connsiteX1" fmla="*/ 1893962 w 3787923"/>
              <a:gd name="connsiteY1" fmla="*/ 0 h 3766790"/>
              <a:gd name="connsiteX2" fmla="*/ 3787924 w 3787923"/>
              <a:gd name="connsiteY2" fmla="*/ 1883395 h 3766790"/>
              <a:gd name="connsiteX3" fmla="*/ 1893962 w 3787923"/>
              <a:gd name="connsiteY3" fmla="*/ 3766790 h 3766790"/>
              <a:gd name="connsiteX4" fmla="*/ 0 w 3787923"/>
              <a:gd name="connsiteY4" fmla="*/ 1883395 h 3766790"/>
              <a:gd name="connsiteX0" fmla="*/ 0 w 3787924"/>
              <a:gd name="connsiteY0" fmla="*/ 459187 h 2342582"/>
              <a:gd name="connsiteX1" fmla="*/ 1893962 w 3787924"/>
              <a:gd name="connsiteY1" fmla="*/ 471267 h 2342582"/>
              <a:gd name="connsiteX2" fmla="*/ 3787924 w 3787924"/>
              <a:gd name="connsiteY2" fmla="*/ 459187 h 2342582"/>
              <a:gd name="connsiteX3" fmla="*/ 1893962 w 3787924"/>
              <a:gd name="connsiteY3" fmla="*/ 2342582 h 2342582"/>
              <a:gd name="connsiteX4" fmla="*/ 0 w 3787924"/>
              <a:gd name="connsiteY4" fmla="*/ 459187 h 2342582"/>
              <a:gd name="connsiteX0" fmla="*/ 0 w 3221186"/>
              <a:gd name="connsiteY0" fmla="*/ 1850506 h 2454892"/>
              <a:gd name="connsiteX1" fmla="*/ 1327224 w 3221186"/>
              <a:gd name="connsiteY1" fmla="*/ 524323 h 2454892"/>
              <a:gd name="connsiteX2" fmla="*/ 3221186 w 3221186"/>
              <a:gd name="connsiteY2" fmla="*/ 512243 h 2454892"/>
              <a:gd name="connsiteX3" fmla="*/ 1327224 w 3221186"/>
              <a:gd name="connsiteY3" fmla="*/ 2395638 h 2454892"/>
              <a:gd name="connsiteX4" fmla="*/ 0 w 3221186"/>
              <a:gd name="connsiteY4" fmla="*/ 1850506 h 2454892"/>
              <a:gd name="connsiteX0" fmla="*/ 0 w 2659211"/>
              <a:gd name="connsiteY0" fmla="*/ 1326183 h 1989042"/>
              <a:gd name="connsiteX1" fmla="*/ 1327224 w 2659211"/>
              <a:gd name="connsiteY1" fmla="*/ 0 h 1989042"/>
              <a:gd name="connsiteX2" fmla="*/ 2659211 w 2659211"/>
              <a:gd name="connsiteY2" fmla="*/ 1326182 h 1989042"/>
              <a:gd name="connsiteX3" fmla="*/ 1327224 w 2659211"/>
              <a:gd name="connsiteY3" fmla="*/ 1871315 h 1989042"/>
              <a:gd name="connsiteX4" fmla="*/ 0 w 2659211"/>
              <a:gd name="connsiteY4" fmla="*/ 1326183 h 1989042"/>
              <a:gd name="connsiteX0" fmla="*/ 0 w 2663974"/>
              <a:gd name="connsiteY0" fmla="*/ 1345258 h 1987848"/>
              <a:gd name="connsiteX1" fmla="*/ 1331987 w 2663974"/>
              <a:gd name="connsiteY1" fmla="*/ 25 h 1987848"/>
              <a:gd name="connsiteX2" fmla="*/ 2663974 w 2663974"/>
              <a:gd name="connsiteY2" fmla="*/ 1326207 h 1987848"/>
              <a:gd name="connsiteX3" fmla="*/ 1331987 w 2663974"/>
              <a:gd name="connsiteY3" fmla="*/ 1871340 h 1987848"/>
              <a:gd name="connsiteX4" fmla="*/ 0 w 2663974"/>
              <a:gd name="connsiteY4" fmla="*/ 1345258 h 1987848"/>
              <a:gd name="connsiteX0" fmla="*/ 0 w 2668737"/>
              <a:gd name="connsiteY0" fmla="*/ 1345234 h 2001018"/>
              <a:gd name="connsiteX1" fmla="*/ 1331987 w 2668737"/>
              <a:gd name="connsiteY1" fmla="*/ 1 h 2001018"/>
              <a:gd name="connsiteX2" fmla="*/ 2668737 w 2668737"/>
              <a:gd name="connsiteY2" fmla="*/ 1349996 h 2001018"/>
              <a:gd name="connsiteX3" fmla="*/ 1331987 w 2668737"/>
              <a:gd name="connsiteY3" fmla="*/ 1871316 h 2001018"/>
              <a:gd name="connsiteX4" fmla="*/ 0 w 2668737"/>
              <a:gd name="connsiteY4" fmla="*/ 1345234 h 2001018"/>
              <a:gd name="connsiteX0" fmla="*/ 0 w 2659212"/>
              <a:gd name="connsiteY0" fmla="*/ 1345234 h 1999683"/>
              <a:gd name="connsiteX1" fmla="*/ 1331987 w 2659212"/>
              <a:gd name="connsiteY1" fmla="*/ 1 h 1999683"/>
              <a:gd name="connsiteX2" fmla="*/ 2659212 w 2659212"/>
              <a:gd name="connsiteY2" fmla="*/ 1347615 h 1999683"/>
              <a:gd name="connsiteX3" fmla="*/ 1331987 w 2659212"/>
              <a:gd name="connsiteY3" fmla="*/ 1871316 h 1999683"/>
              <a:gd name="connsiteX4" fmla="*/ 0 w 2659212"/>
              <a:gd name="connsiteY4" fmla="*/ 1345234 h 1999683"/>
              <a:gd name="connsiteX0" fmla="*/ 295 w 2659507"/>
              <a:gd name="connsiteY0" fmla="*/ 1345234 h 1999683"/>
              <a:gd name="connsiteX1" fmla="*/ 1332282 w 2659507"/>
              <a:gd name="connsiteY1" fmla="*/ 1 h 1999683"/>
              <a:gd name="connsiteX2" fmla="*/ 2659507 w 2659507"/>
              <a:gd name="connsiteY2" fmla="*/ 1347615 h 1999683"/>
              <a:gd name="connsiteX3" fmla="*/ 1332282 w 2659507"/>
              <a:gd name="connsiteY3" fmla="*/ 1871316 h 1999683"/>
              <a:gd name="connsiteX4" fmla="*/ 295 w 2659507"/>
              <a:gd name="connsiteY4" fmla="*/ 1345234 h 1999683"/>
              <a:gd name="connsiteX0" fmla="*/ 295 w 2659507"/>
              <a:gd name="connsiteY0" fmla="*/ 1349339 h 2003788"/>
              <a:gd name="connsiteX1" fmla="*/ 1332282 w 2659507"/>
              <a:gd name="connsiteY1" fmla="*/ 4106 h 2003788"/>
              <a:gd name="connsiteX2" fmla="*/ 2659507 w 2659507"/>
              <a:gd name="connsiteY2" fmla="*/ 1351720 h 2003788"/>
              <a:gd name="connsiteX3" fmla="*/ 1332282 w 2659507"/>
              <a:gd name="connsiteY3" fmla="*/ 1875421 h 2003788"/>
              <a:gd name="connsiteX4" fmla="*/ 295 w 2659507"/>
              <a:gd name="connsiteY4" fmla="*/ 1349339 h 2003788"/>
              <a:gd name="connsiteX0" fmla="*/ 295 w 2659507"/>
              <a:gd name="connsiteY0" fmla="*/ 1348032 h 2002481"/>
              <a:gd name="connsiteX1" fmla="*/ 1332282 w 2659507"/>
              <a:gd name="connsiteY1" fmla="*/ 2799 h 2002481"/>
              <a:gd name="connsiteX2" fmla="*/ 2659507 w 2659507"/>
              <a:gd name="connsiteY2" fmla="*/ 1350413 h 2002481"/>
              <a:gd name="connsiteX3" fmla="*/ 1332282 w 2659507"/>
              <a:gd name="connsiteY3" fmla="*/ 1874114 h 2002481"/>
              <a:gd name="connsiteX4" fmla="*/ 295 w 2659507"/>
              <a:gd name="connsiteY4" fmla="*/ 1348032 h 2002481"/>
              <a:gd name="connsiteX0" fmla="*/ 357 w 2659569"/>
              <a:gd name="connsiteY0" fmla="*/ 1348032 h 1995344"/>
              <a:gd name="connsiteX1" fmla="*/ 1332344 w 2659569"/>
              <a:gd name="connsiteY1" fmla="*/ 2799 h 1995344"/>
              <a:gd name="connsiteX2" fmla="*/ 2659569 w 2659569"/>
              <a:gd name="connsiteY2" fmla="*/ 1350413 h 1995344"/>
              <a:gd name="connsiteX3" fmla="*/ 1332344 w 2659569"/>
              <a:gd name="connsiteY3" fmla="*/ 1874114 h 1995344"/>
              <a:gd name="connsiteX4" fmla="*/ 357 w 2659569"/>
              <a:gd name="connsiteY4" fmla="*/ 1348032 h 1995344"/>
              <a:gd name="connsiteX0" fmla="*/ 217 w 2659429"/>
              <a:gd name="connsiteY0" fmla="*/ 1348032 h 2000690"/>
              <a:gd name="connsiteX1" fmla="*/ 1332204 w 2659429"/>
              <a:gd name="connsiteY1" fmla="*/ 2799 h 2000690"/>
              <a:gd name="connsiteX2" fmla="*/ 2659429 w 2659429"/>
              <a:gd name="connsiteY2" fmla="*/ 1350413 h 2000690"/>
              <a:gd name="connsiteX3" fmla="*/ 1332204 w 2659429"/>
              <a:gd name="connsiteY3" fmla="*/ 1874114 h 2000690"/>
              <a:gd name="connsiteX4" fmla="*/ 217 w 2659429"/>
              <a:gd name="connsiteY4" fmla="*/ 1348032 h 2000690"/>
              <a:gd name="connsiteX0" fmla="*/ 217 w 2659429"/>
              <a:gd name="connsiteY0" fmla="*/ 1348032 h 1874147"/>
              <a:gd name="connsiteX1" fmla="*/ 1332204 w 2659429"/>
              <a:gd name="connsiteY1" fmla="*/ 2799 h 1874147"/>
              <a:gd name="connsiteX2" fmla="*/ 2659429 w 2659429"/>
              <a:gd name="connsiteY2" fmla="*/ 1350413 h 1874147"/>
              <a:gd name="connsiteX3" fmla="*/ 1332204 w 2659429"/>
              <a:gd name="connsiteY3" fmla="*/ 1874114 h 1874147"/>
              <a:gd name="connsiteX4" fmla="*/ 217 w 2659429"/>
              <a:gd name="connsiteY4" fmla="*/ 1348032 h 1874147"/>
              <a:gd name="connsiteX0" fmla="*/ 217 w 2659429"/>
              <a:gd name="connsiteY0" fmla="*/ 1348032 h 1874147"/>
              <a:gd name="connsiteX1" fmla="*/ 1332204 w 2659429"/>
              <a:gd name="connsiteY1" fmla="*/ 2799 h 1874147"/>
              <a:gd name="connsiteX2" fmla="*/ 2659429 w 2659429"/>
              <a:gd name="connsiteY2" fmla="*/ 1350413 h 1874147"/>
              <a:gd name="connsiteX3" fmla="*/ 1332204 w 2659429"/>
              <a:gd name="connsiteY3" fmla="*/ 1874114 h 1874147"/>
              <a:gd name="connsiteX4" fmla="*/ 217 w 2659429"/>
              <a:gd name="connsiteY4" fmla="*/ 1348032 h 1874147"/>
              <a:gd name="connsiteX0" fmla="*/ 299 w 2659511"/>
              <a:gd name="connsiteY0" fmla="*/ 1348032 h 1874147"/>
              <a:gd name="connsiteX1" fmla="*/ 1332286 w 2659511"/>
              <a:gd name="connsiteY1" fmla="*/ 2799 h 1874147"/>
              <a:gd name="connsiteX2" fmla="*/ 2659511 w 2659511"/>
              <a:gd name="connsiteY2" fmla="*/ 1350413 h 1874147"/>
              <a:gd name="connsiteX3" fmla="*/ 1332286 w 2659511"/>
              <a:gd name="connsiteY3" fmla="*/ 1874114 h 1874147"/>
              <a:gd name="connsiteX4" fmla="*/ 299 w 2659511"/>
              <a:gd name="connsiteY4" fmla="*/ 1348032 h 1874147"/>
              <a:gd name="connsiteX0" fmla="*/ 327 w 2659539"/>
              <a:gd name="connsiteY0" fmla="*/ 1348032 h 1881181"/>
              <a:gd name="connsiteX1" fmla="*/ 1332314 w 2659539"/>
              <a:gd name="connsiteY1" fmla="*/ 2799 h 1881181"/>
              <a:gd name="connsiteX2" fmla="*/ 2659539 w 2659539"/>
              <a:gd name="connsiteY2" fmla="*/ 1350413 h 1881181"/>
              <a:gd name="connsiteX3" fmla="*/ 1332314 w 2659539"/>
              <a:gd name="connsiteY3" fmla="*/ 1874114 h 1881181"/>
              <a:gd name="connsiteX4" fmla="*/ 327 w 2659539"/>
              <a:gd name="connsiteY4" fmla="*/ 1348032 h 1881181"/>
              <a:gd name="connsiteX0" fmla="*/ 186 w 2659398"/>
              <a:gd name="connsiteY0" fmla="*/ 1348032 h 1880778"/>
              <a:gd name="connsiteX1" fmla="*/ 1332173 w 2659398"/>
              <a:gd name="connsiteY1" fmla="*/ 2799 h 1880778"/>
              <a:gd name="connsiteX2" fmla="*/ 2659398 w 2659398"/>
              <a:gd name="connsiteY2" fmla="*/ 1350413 h 1880778"/>
              <a:gd name="connsiteX3" fmla="*/ 1332173 w 2659398"/>
              <a:gd name="connsiteY3" fmla="*/ 1874114 h 1880778"/>
              <a:gd name="connsiteX4" fmla="*/ 186 w 2659398"/>
              <a:gd name="connsiteY4" fmla="*/ 1348032 h 1880778"/>
              <a:gd name="connsiteX0" fmla="*/ 327 w 2659539"/>
              <a:gd name="connsiteY0" fmla="*/ 1348032 h 1880618"/>
              <a:gd name="connsiteX1" fmla="*/ 1332314 w 2659539"/>
              <a:gd name="connsiteY1" fmla="*/ 2799 h 1880618"/>
              <a:gd name="connsiteX2" fmla="*/ 2659539 w 2659539"/>
              <a:gd name="connsiteY2" fmla="*/ 1350413 h 1880618"/>
              <a:gd name="connsiteX3" fmla="*/ 1332314 w 2659539"/>
              <a:gd name="connsiteY3" fmla="*/ 1874114 h 1880618"/>
              <a:gd name="connsiteX4" fmla="*/ 327 w 2659539"/>
              <a:gd name="connsiteY4" fmla="*/ 1348032 h 1880618"/>
              <a:gd name="connsiteX0" fmla="*/ 327 w 2659539"/>
              <a:gd name="connsiteY0" fmla="*/ 1345714 h 1878300"/>
              <a:gd name="connsiteX1" fmla="*/ 1332314 w 2659539"/>
              <a:gd name="connsiteY1" fmla="*/ 481 h 1878300"/>
              <a:gd name="connsiteX2" fmla="*/ 2659539 w 2659539"/>
              <a:gd name="connsiteY2" fmla="*/ 1348095 h 1878300"/>
              <a:gd name="connsiteX3" fmla="*/ 1332314 w 2659539"/>
              <a:gd name="connsiteY3" fmla="*/ 1871796 h 1878300"/>
              <a:gd name="connsiteX4" fmla="*/ 327 w 2659539"/>
              <a:gd name="connsiteY4" fmla="*/ 1345714 h 1878300"/>
              <a:gd name="connsiteX0" fmla="*/ 296 w 2662683"/>
              <a:gd name="connsiteY0" fmla="*/ 1345236 h 1871320"/>
              <a:gd name="connsiteX1" fmla="*/ 1332283 w 2662683"/>
              <a:gd name="connsiteY1" fmla="*/ 3 h 1871320"/>
              <a:gd name="connsiteX2" fmla="*/ 2662683 w 2662683"/>
              <a:gd name="connsiteY2" fmla="*/ 1338092 h 1871320"/>
              <a:gd name="connsiteX3" fmla="*/ 1332283 w 2662683"/>
              <a:gd name="connsiteY3" fmla="*/ 1871318 h 1871320"/>
              <a:gd name="connsiteX4" fmla="*/ 296 w 2662683"/>
              <a:gd name="connsiteY4" fmla="*/ 1345236 h 1871320"/>
              <a:gd name="connsiteX0" fmla="*/ 296 w 2665298"/>
              <a:gd name="connsiteY0" fmla="*/ 1345234 h 1871318"/>
              <a:gd name="connsiteX1" fmla="*/ 1332283 w 2665298"/>
              <a:gd name="connsiteY1" fmla="*/ 1 h 1871318"/>
              <a:gd name="connsiteX2" fmla="*/ 2662683 w 2665298"/>
              <a:gd name="connsiteY2" fmla="*/ 1338090 h 1871318"/>
              <a:gd name="connsiteX3" fmla="*/ 1332283 w 2665298"/>
              <a:gd name="connsiteY3" fmla="*/ 1871316 h 1871318"/>
              <a:gd name="connsiteX4" fmla="*/ 296 w 2665298"/>
              <a:gd name="connsiteY4" fmla="*/ 1345234 h 1871318"/>
              <a:gd name="connsiteX0" fmla="*/ 296 w 2664513"/>
              <a:gd name="connsiteY0" fmla="*/ 1345345 h 1871429"/>
              <a:gd name="connsiteX1" fmla="*/ 1332283 w 2664513"/>
              <a:gd name="connsiteY1" fmla="*/ 112 h 1871429"/>
              <a:gd name="connsiteX2" fmla="*/ 2662683 w 2664513"/>
              <a:gd name="connsiteY2" fmla="*/ 1338201 h 1871429"/>
              <a:gd name="connsiteX3" fmla="*/ 1332283 w 2664513"/>
              <a:gd name="connsiteY3" fmla="*/ 1871427 h 1871429"/>
              <a:gd name="connsiteX4" fmla="*/ 296 w 2664513"/>
              <a:gd name="connsiteY4" fmla="*/ 1345345 h 1871429"/>
              <a:gd name="connsiteX0" fmla="*/ 296 w 2662683"/>
              <a:gd name="connsiteY0" fmla="*/ 1345348 h 1871432"/>
              <a:gd name="connsiteX1" fmla="*/ 1332283 w 2662683"/>
              <a:gd name="connsiteY1" fmla="*/ 115 h 1871432"/>
              <a:gd name="connsiteX2" fmla="*/ 2662683 w 2662683"/>
              <a:gd name="connsiteY2" fmla="*/ 1338204 h 1871432"/>
              <a:gd name="connsiteX3" fmla="*/ 1332283 w 2662683"/>
              <a:gd name="connsiteY3" fmla="*/ 1871430 h 1871432"/>
              <a:gd name="connsiteX4" fmla="*/ 296 w 2662683"/>
              <a:gd name="connsiteY4" fmla="*/ 1345348 h 1871432"/>
              <a:gd name="connsiteX0" fmla="*/ 296 w 2662683"/>
              <a:gd name="connsiteY0" fmla="*/ 1345348 h 1871432"/>
              <a:gd name="connsiteX1" fmla="*/ 1332283 w 2662683"/>
              <a:gd name="connsiteY1" fmla="*/ 115 h 1871432"/>
              <a:gd name="connsiteX2" fmla="*/ 2662683 w 2662683"/>
              <a:gd name="connsiteY2" fmla="*/ 1338204 h 1871432"/>
              <a:gd name="connsiteX3" fmla="*/ 1332283 w 2662683"/>
              <a:gd name="connsiteY3" fmla="*/ 1871430 h 1871432"/>
              <a:gd name="connsiteX4" fmla="*/ 296 w 2662683"/>
              <a:gd name="connsiteY4" fmla="*/ 1345348 h 1871432"/>
              <a:gd name="connsiteX0" fmla="*/ 394 w 2662781"/>
              <a:gd name="connsiteY0" fmla="*/ 1345348 h 1871432"/>
              <a:gd name="connsiteX1" fmla="*/ 1332381 w 2662781"/>
              <a:gd name="connsiteY1" fmla="*/ 115 h 1871432"/>
              <a:gd name="connsiteX2" fmla="*/ 2662781 w 2662781"/>
              <a:gd name="connsiteY2" fmla="*/ 1338204 h 1871432"/>
              <a:gd name="connsiteX3" fmla="*/ 1332381 w 2662781"/>
              <a:gd name="connsiteY3" fmla="*/ 1871430 h 1871432"/>
              <a:gd name="connsiteX4" fmla="*/ 394 w 2662781"/>
              <a:gd name="connsiteY4" fmla="*/ 1345348 h 1871432"/>
              <a:gd name="connsiteX0" fmla="*/ 7 w 2662394"/>
              <a:gd name="connsiteY0" fmla="*/ 1345348 h 1871432"/>
              <a:gd name="connsiteX1" fmla="*/ 1331994 w 2662394"/>
              <a:gd name="connsiteY1" fmla="*/ 115 h 1871432"/>
              <a:gd name="connsiteX2" fmla="*/ 2662394 w 2662394"/>
              <a:gd name="connsiteY2" fmla="*/ 1338204 h 1871432"/>
              <a:gd name="connsiteX3" fmla="*/ 1331994 w 2662394"/>
              <a:gd name="connsiteY3" fmla="*/ 1871430 h 1871432"/>
              <a:gd name="connsiteX4" fmla="*/ 7 w 2662394"/>
              <a:gd name="connsiteY4" fmla="*/ 1345348 h 1871432"/>
              <a:gd name="connsiteX0" fmla="*/ 7 w 2662394"/>
              <a:gd name="connsiteY0" fmla="*/ 1345348 h 1871432"/>
              <a:gd name="connsiteX1" fmla="*/ 1331994 w 2662394"/>
              <a:gd name="connsiteY1" fmla="*/ 115 h 1871432"/>
              <a:gd name="connsiteX2" fmla="*/ 2662394 w 2662394"/>
              <a:gd name="connsiteY2" fmla="*/ 1338204 h 1871432"/>
              <a:gd name="connsiteX3" fmla="*/ 1331994 w 2662394"/>
              <a:gd name="connsiteY3" fmla="*/ 1871430 h 1871432"/>
              <a:gd name="connsiteX4" fmla="*/ 7 w 2662394"/>
              <a:gd name="connsiteY4" fmla="*/ 1345348 h 1871432"/>
              <a:gd name="connsiteX0" fmla="*/ 7 w 2662394"/>
              <a:gd name="connsiteY0" fmla="*/ 1345348 h 1871432"/>
              <a:gd name="connsiteX1" fmla="*/ 1331994 w 2662394"/>
              <a:gd name="connsiteY1" fmla="*/ 115 h 1871432"/>
              <a:gd name="connsiteX2" fmla="*/ 2662394 w 2662394"/>
              <a:gd name="connsiteY2" fmla="*/ 1338204 h 1871432"/>
              <a:gd name="connsiteX3" fmla="*/ 1331994 w 2662394"/>
              <a:gd name="connsiteY3" fmla="*/ 1871430 h 1871432"/>
              <a:gd name="connsiteX4" fmla="*/ 7 w 2662394"/>
              <a:gd name="connsiteY4" fmla="*/ 1345348 h 187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2394" h="1871432">
                <a:moveTo>
                  <a:pt x="7" y="1345348"/>
                </a:moveTo>
                <a:cubicBezTo>
                  <a:pt x="2389" y="1323975"/>
                  <a:pt x="1314506" y="14006"/>
                  <a:pt x="1331994" y="115"/>
                </a:cubicBezTo>
                <a:cubicBezTo>
                  <a:pt x="1349482" y="-13776"/>
                  <a:pt x="2552062" y="1227515"/>
                  <a:pt x="2662394" y="1338204"/>
                </a:cubicBezTo>
                <a:cubicBezTo>
                  <a:pt x="2556825" y="1471912"/>
                  <a:pt x="2009087" y="1870239"/>
                  <a:pt x="1331994" y="1871430"/>
                </a:cubicBezTo>
                <a:cubicBezTo>
                  <a:pt x="654901" y="1872621"/>
                  <a:pt x="-2375" y="1366721"/>
                  <a:pt x="7" y="134534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grpSp>
        <p:nvGrpSpPr>
          <p:cNvPr id="2" name="Group 4269"/>
          <p:cNvGrpSpPr/>
          <p:nvPr userDrawn="1"/>
        </p:nvGrpSpPr>
        <p:grpSpPr>
          <a:xfrm>
            <a:off x="1453294" y="1400705"/>
            <a:ext cx="4076331" cy="4071853"/>
            <a:chOff x="1309254" y="1320535"/>
            <a:chExt cx="8152661" cy="8143705"/>
          </a:xfrm>
        </p:grpSpPr>
        <p:sp>
          <p:nvSpPr>
            <p:cNvPr id="7" name="Shape 4267"/>
            <p:cNvSpPr/>
            <p:nvPr/>
          </p:nvSpPr>
          <p:spPr>
            <a:xfrm flipV="1">
              <a:off x="8065635" y="1320535"/>
              <a:ext cx="1396280" cy="1396280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3200"/>
              </a:pPr>
              <a:endParaRPr sz="1600"/>
            </a:p>
          </p:txBody>
        </p:sp>
        <p:sp>
          <p:nvSpPr>
            <p:cNvPr id="8" name="Shape 4268"/>
            <p:cNvSpPr/>
            <p:nvPr/>
          </p:nvSpPr>
          <p:spPr>
            <a:xfrm flipV="1">
              <a:off x="1309254" y="8067958"/>
              <a:ext cx="1396280" cy="1396282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3200"/>
              </a:pPr>
              <a:endParaRPr sz="1600"/>
            </a:p>
          </p:txBody>
        </p:sp>
      </p:grpSp>
    </p:spTree>
    <p:extLst>
      <p:ext uri="{BB962C8B-B14F-4D97-AF65-F5344CB8AC3E}">
        <p14:creationId xmlns:p14="http://schemas.microsoft.com/office/powerpoint/2010/main" val="894386383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2135729" y="1543162"/>
            <a:ext cx="2684211" cy="1850006"/>
          </a:xfrm>
          <a:custGeom>
            <a:avLst/>
            <a:gdLst>
              <a:gd name="connsiteX0" fmla="*/ 0 w 3787923"/>
              <a:gd name="connsiteY0" fmla="*/ 1881869 h 3763737"/>
              <a:gd name="connsiteX1" fmla="*/ 1893962 w 3787923"/>
              <a:gd name="connsiteY1" fmla="*/ 0 h 3763737"/>
              <a:gd name="connsiteX2" fmla="*/ 3787924 w 3787923"/>
              <a:gd name="connsiteY2" fmla="*/ 1881869 h 3763737"/>
              <a:gd name="connsiteX3" fmla="*/ 1893962 w 3787923"/>
              <a:gd name="connsiteY3" fmla="*/ 3763738 h 3763737"/>
              <a:gd name="connsiteX4" fmla="*/ 0 w 3787923"/>
              <a:gd name="connsiteY4" fmla="*/ 1881869 h 3763737"/>
              <a:gd name="connsiteX0" fmla="*/ 2 w 3787926"/>
              <a:gd name="connsiteY0" fmla="*/ 1881869 h 2345208"/>
              <a:gd name="connsiteX1" fmla="*/ 1893964 w 3787926"/>
              <a:gd name="connsiteY1" fmla="*/ 0 h 2345208"/>
              <a:gd name="connsiteX2" fmla="*/ 3787926 w 3787926"/>
              <a:gd name="connsiteY2" fmla="*/ 1881869 h 2345208"/>
              <a:gd name="connsiteX3" fmla="*/ 1903489 w 3787926"/>
              <a:gd name="connsiteY3" fmla="*/ 1887313 h 2345208"/>
              <a:gd name="connsiteX4" fmla="*/ 2 w 3787926"/>
              <a:gd name="connsiteY4" fmla="*/ 1881869 h 2345208"/>
              <a:gd name="connsiteX0" fmla="*/ 2 w 3216426"/>
              <a:gd name="connsiteY0" fmla="*/ 2082291 h 2286909"/>
              <a:gd name="connsiteX1" fmla="*/ 1893964 w 3216426"/>
              <a:gd name="connsiteY1" fmla="*/ 200422 h 2286909"/>
              <a:gd name="connsiteX2" fmla="*/ 3216426 w 3216426"/>
              <a:gd name="connsiteY2" fmla="*/ 758316 h 2286909"/>
              <a:gd name="connsiteX3" fmla="*/ 1903489 w 3216426"/>
              <a:gd name="connsiteY3" fmla="*/ 2087735 h 2286909"/>
              <a:gd name="connsiteX4" fmla="*/ 2 w 3216426"/>
              <a:gd name="connsiteY4" fmla="*/ 2082291 h 2286909"/>
              <a:gd name="connsiteX0" fmla="*/ 2 w 3216426"/>
              <a:gd name="connsiteY0" fmla="*/ 1921688 h 2126306"/>
              <a:gd name="connsiteX1" fmla="*/ 1893964 w 3216426"/>
              <a:gd name="connsiteY1" fmla="*/ 39819 h 2126306"/>
              <a:gd name="connsiteX2" fmla="*/ 3216426 w 3216426"/>
              <a:gd name="connsiteY2" fmla="*/ 597713 h 2126306"/>
              <a:gd name="connsiteX3" fmla="*/ 1903489 w 3216426"/>
              <a:gd name="connsiteY3" fmla="*/ 1927132 h 2126306"/>
              <a:gd name="connsiteX4" fmla="*/ 2 w 3216426"/>
              <a:gd name="connsiteY4" fmla="*/ 1921688 h 2126306"/>
              <a:gd name="connsiteX0" fmla="*/ 3 w 2654452"/>
              <a:gd name="connsiteY0" fmla="*/ 519934 h 1887552"/>
              <a:gd name="connsiteX1" fmla="*/ 1331990 w 2654452"/>
              <a:gd name="connsiteY1" fmla="*/ 140 h 1887552"/>
              <a:gd name="connsiteX2" fmla="*/ 2654452 w 2654452"/>
              <a:gd name="connsiteY2" fmla="*/ 558034 h 1887552"/>
              <a:gd name="connsiteX3" fmla="*/ 1341515 w 2654452"/>
              <a:gd name="connsiteY3" fmla="*/ 1887453 h 1887552"/>
              <a:gd name="connsiteX4" fmla="*/ 3 w 2654452"/>
              <a:gd name="connsiteY4" fmla="*/ 519934 h 1887552"/>
              <a:gd name="connsiteX0" fmla="*/ 3 w 2654452"/>
              <a:gd name="connsiteY0" fmla="*/ 519853 h 1887471"/>
              <a:gd name="connsiteX1" fmla="*/ 1331990 w 2654452"/>
              <a:gd name="connsiteY1" fmla="*/ 59 h 1887471"/>
              <a:gd name="connsiteX2" fmla="*/ 2654452 w 2654452"/>
              <a:gd name="connsiteY2" fmla="*/ 557953 h 1887471"/>
              <a:gd name="connsiteX3" fmla="*/ 1341515 w 2654452"/>
              <a:gd name="connsiteY3" fmla="*/ 1887372 h 1887471"/>
              <a:gd name="connsiteX4" fmla="*/ 3 w 2654452"/>
              <a:gd name="connsiteY4" fmla="*/ 519853 h 1887471"/>
              <a:gd name="connsiteX0" fmla="*/ 5 w 2654454"/>
              <a:gd name="connsiteY0" fmla="*/ 520006 h 1887624"/>
              <a:gd name="connsiteX1" fmla="*/ 1331992 w 2654454"/>
              <a:gd name="connsiteY1" fmla="*/ 212 h 1887624"/>
              <a:gd name="connsiteX2" fmla="*/ 2654454 w 2654454"/>
              <a:gd name="connsiteY2" fmla="*/ 558106 h 1887624"/>
              <a:gd name="connsiteX3" fmla="*/ 1341517 w 2654454"/>
              <a:gd name="connsiteY3" fmla="*/ 1887525 h 1887624"/>
              <a:gd name="connsiteX4" fmla="*/ 5 w 2654454"/>
              <a:gd name="connsiteY4" fmla="*/ 520006 h 1887624"/>
              <a:gd name="connsiteX0" fmla="*/ 5 w 2654454"/>
              <a:gd name="connsiteY0" fmla="*/ 520006 h 1887624"/>
              <a:gd name="connsiteX1" fmla="*/ 1331992 w 2654454"/>
              <a:gd name="connsiteY1" fmla="*/ 212 h 1887624"/>
              <a:gd name="connsiteX2" fmla="*/ 2654454 w 2654454"/>
              <a:gd name="connsiteY2" fmla="*/ 558106 h 1887624"/>
              <a:gd name="connsiteX3" fmla="*/ 1341517 w 2654454"/>
              <a:gd name="connsiteY3" fmla="*/ 1887525 h 1887624"/>
              <a:gd name="connsiteX4" fmla="*/ 5 w 2654454"/>
              <a:gd name="connsiteY4" fmla="*/ 520006 h 1887624"/>
              <a:gd name="connsiteX0" fmla="*/ 5 w 2654454"/>
              <a:gd name="connsiteY0" fmla="*/ 520006 h 1887547"/>
              <a:gd name="connsiteX1" fmla="*/ 1331992 w 2654454"/>
              <a:gd name="connsiteY1" fmla="*/ 212 h 1887547"/>
              <a:gd name="connsiteX2" fmla="*/ 2654454 w 2654454"/>
              <a:gd name="connsiteY2" fmla="*/ 558106 h 1887547"/>
              <a:gd name="connsiteX3" fmla="*/ 1341517 w 2654454"/>
              <a:gd name="connsiteY3" fmla="*/ 1887525 h 1887547"/>
              <a:gd name="connsiteX4" fmla="*/ 5 w 2654454"/>
              <a:gd name="connsiteY4" fmla="*/ 520006 h 1887547"/>
              <a:gd name="connsiteX0" fmla="*/ 4 w 2654453"/>
              <a:gd name="connsiteY0" fmla="*/ 521867 h 1889408"/>
              <a:gd name="connsiteX1" fmla="*/ 1331991 w 2654453"/>
              <a:gd name="connsiteY1" fmla="*/ 2073 h 1889408"/>
              <a:gd name="connsiteX2" fmla="*/ 2654453 w 2654453"/>
              <a:gd name="connsiteY2" fmla="*/ 559967 h 1889408"/>
              <a:gd name="connsiteX3" fmla="*/ 1341516 w 2654453"/>
              <a:gd name="connsiteY3" fmla="*/ 1889386 h 1889408"/>
              <a:gd name="connsiteX4" fmla="*/ 4 w 2654453"/>
              <a:gd name="connsiteY4" fmla="*/ 521867 h 1889408"/>
              <a:gd name="connsiteX0" fmla="*/ 4 w 2654453"/>
              <a:gd name="connsiteY0" fmla="*/ 520007 h 1887548"/>
              <a:gd name="connsiteX1" fmla="*/ 1331991 w 2654453"/>
              <a:gd name="connsiteY1" fmla="*/ 213 h 1887548"/>
              <a:gd name="connsiteX2" fmla="*/ 2654453 w 2654453"/>
              <a:gd name="connsiteY2" fmla="*/ 558107 h 1887548"/>
              <a:gd name="connsiteX3" fmla="*/ 1341516 w 2654453"/>
              <a:gd name="connsiteY3" fmla="*/ 1887526 h 1887548"/>
              <a:gd name="connsiteX4" fmla="*/ 4 w 2654453"/>
              <a:gd name="connsiteY4" fmla="*/ 520007 h 1887548"/>
              <a:gd name="connsiteX0" fmla="*/ 0 w 2654449"/>
              <a:gd name="connsiteY0" fmla="*/ 520007 h 1849449"/>
              <a:gd name="connsiteX1" fmla="*/ 1331987 w 2654449"/>
              <a:gd name="connsiteY1" fmla="*/ 213 h 1849449"/>
              <a:gd name="connsiteX2" fmla="*/ 2654449 w 2654449"/>
              <a:gd name="connsiteY2" fmla="*/ 558107 h 1849449"/>
              <a:gd name="connsiteX3" fmla="*/ 1331987 w 2654449"/>
              <a:gd name="connsiteY3" fmla="*/ 1849426 h 1849449"/>
              <a:gd name="connsiteX4" fmla="*/ 0 w 2654449"/>
              <a:gd name="connsiteY4" fmla="*/ 520007 h 1849449"/>
              <a:gd name="connsiteX0" fmla="*/ 754 w 2655203"/>
              <a:gd name="connsiteY0" fmla="*/ 520007 h 1849449"/>
              <a:gd name="connsiteX1" fmla="*/ 1332741 w 2655203"/>
              <a:gd name="connsiteY1" fmla="*/ 213 h 1849449"/>
              <a:gd name="connsiteX2" fmla="*/ 2655203 w 2655203"/>
              <a:gd name="connsiteY2" fmla="*/ 558107 h 1849449"/>
              <a:gd name="connsiteX3" fmla="*/ 1332741 w 2655203"/>
              <a:gd name="connsiteY3" fmla="*/ 1849426 h 1849449"/>
              <a:gd name="connsiteX4" fmla="*/ 754 w 2655203"/>
              <a:gd name="connsiteY4" fmla="*/ 520007 h 1849449"/>
              <a:gd name="connsiteX0" fmla="*/ 458 w 2664432"/>
              <a:gd name="connsiteY0" fmla="*/ 519798 h 1849218"/>
              <a:gd name="connsiteX1" fmla="*/ 1332445 w 2664432"/>
              <a:gd name="connsiteY1" fmla="*/ 4 h 1849218"/>
              <a:gd name="connsiteX2" fmla="*/ 2664432 w 2664432"/>
              <a:gd name="connsiteY2" fmla="*/ 529323 h 1849218"/>
              <a:gd name="connsiteX3" fmla="*/ 1332445 w 2664432"/>
              <a:gd name="connsiteY3" fmla="*/ 1849217 h 1849218"/>
              <a:gd name="connsiteX4" fmla="*/ 458 w 2664432"/>
              <a:gd name="connsiteY4" fmla="*/ 519798 h 1849218"/>
              <a:gd name="connsiteX0" fmla="*/ 458 w 2664432"/>
              <a:gd name="connsiteY0" fmla="*/ 519798 h 1849218"/>
              <a:gd name="connsiteX1" fmla="*/ 1332445 w 2664432"/>
              <a:gd name="connsiteY1" fmla="*/ 4 h 1849218"/>
              <a:gd name="connsiteX2" fmla="*/ 2664432 w 2664432"/>
              <a:gd name="connsiteY2" fmla="*/ 529323 h 1849218"/>
              <a:gd name="connsiteX3" fmla="*/ 1332445 w 2664432"/>
              <a:gd name="connsiteY3" fmla="*/ 1849217 h 1849218"/>
              <a:gd name="connsiteX4" fmla="*/ 458 w 2664432"/>
              <a:gd name="connsiteY4" fmla="*/ 519798 h 1849218"/>
              <a:gd name="connsiteX0" fmla="*/ 459 w 2683483"/>
              <a:gd name="connsiteY0" fmla="*/ 519795 h 1849214"/>
              <a:gd name="connsiteX1" fmla="*/ 1332446 w 2683483"/>
              <a:gd name="connsiteY1" fmla="*/ 1 h 1849214"/>
              <a:gd name="connsiteX2" fmla="*/ 2683483 w 2683483"/>
              <a:gd name="connsiteY2" fmla="*/ 524558 h 1849214"/>
              <a:gd name="connsiteX3" fmla="*/ 1332446 w 2683483"/>
              <a:gd name="connsiteY3" fmla="*/ 1849214 h 1849214"/>
              <a:gd name="connsiteX4" fmla="*/ 459 w 2683483"/>
              <a:gd name="connsiteY4" fmla="*/ 519795 h 1849214"/>
              <a:gd name="connsiteX0" fmla="*/ 459 w 2683483"/>
              <a:gd name="connsiteY0" fmla="*/ 519795 h 1852494"/>
              <a:gd name="connsiteX1" fmla="*/ 1332446 w 2683483"/>
              <a:gd name="connsiteY1" fmla="*/ 1 h 1852494"/>
              <a:gd name="connsiteX2" fmla="*/ 2683483 w 2683483"/>
              <a:gd name="connsiteY2" fmla="*/ 524558 h 1852494"/>
              <a:gd name="connsiteX3" fmla="*/ 1332446 w 2683483"/>
              <a:gd name="connsiteY3" fmla="*/ 1849214 h 1852494"/>
              <a:gd name="connsiteX4" fmla="*/ 459 w 2683483"/>
              <a:gd name="connsiteY4" fmla="*/ 519795 h 1852494"/>
              <a:gd name="connsiteX0" fmla="*/ 459 w 2683483"/>
              <a:gd name="connsiteY0" fmla="*/ 519795 h 1849214"/>
              <a:gd name="connsiteX1" fmla="*/ 1332446 w 2683483"/>
              <a:gd name="connsiteY1" fmla="*/ 1 h 1849214"/>
              <a:gd name="connsiteX2" fmla="*/ 2683483 w 2683483"/>
              <a:gd name="connsiteY2" fmla="*/ 524558 h 1849214"/>
              <a:gd name="connsiteX3" fmla="*/ 1332446 w 2683483"/>
              <a:gd name="connsiteY3" fmla="*/ 1849214 h 1849214"/>
              <a:gd name="connsiteX4" fmla="*/ 459 w 2683483"/>
              <a:gd name="connsiteY4" fmla="*/ 519795 h 1849214"/>
              <a:gd name="connsiteX0" fmla="*/ 459 w 2683483"/>
              <a:gd name="connsiteY0" fmla="*/ 519795 h 1849256"/>
              <a:gd name="connsiteX1" fmla="*/ 1332446 w 2683483"/>
              <a:gd name="connsiteY1" fmla="*/ 1 h 1849256"/>
              <a:gd name="connsiteX2" fmla="*/ 2683483 w 2683483"/>
              <a:gd name="connsiteY2" fmla="*/ 524558 h 1849256"/>
              <a:gd name="connsiteX3" fmla="*/ 1332446 w 2683483"/>
              <a:gd name="connsiteY3" fmla="*/ 1849214 h 1849256"/>
              <a:gd name="connsiteX4" fmla="*/ 459 w 2683483"/>
              <a:gd name="connsiteY4" fmla="*/ 519795 h 1849256"/>
              <a:gd name="connsiteX0" fmla="*/ 718 w 2683742"/>
              <a:gd name="connsiteY0" fmla="*/ 520253 h 1849714"/>
              <a:gd name="connsiteX1" fmla="*/ 1332705 w 2683742"/>
              <a:gd name="connsiteY1" fmla="*/ 459 h 1849714"/>
              <a:gd name="connsiteX2" fmla="*/ 2683742 w 2683742"/>
              <a:gd name="connsiteY2" fmla="*/ 525016 h 1849714"/>
              <a:gd name="connsiteX3" fmla="*/ 1332705 w 2683742"/>
              <a:gd name="connsiteY3" fmla="*/ 1849672 h 1849714"/>
              <a:gd name="connsiteX4" fmla="*/ 718 w 2683742"/>
              <a:gd name="connsiteY4" fmla="*/ 520253 h 1849714"/>
              <a:gd name="connsiteX0" fmla="*/ 718 w 2683742"/>
              <a:gd name="connsiteY0" fmla="*/ 520253 h 1849714"/>
              <a:gd name="connsiteX1" fmla="*/ 1332705 w 2683742"/>
              <a:gd name="connsiteY1" fmla="*/ 459 h 1849714"/>
              <a:gd name="connsiteX2" fmla="*/ 2683742 w 2683742"/>
              <a:gd name="connsiteY2" fmla="*/ 525016 h 1849714"/>
              <a:gd name="connsiteX3" fmla="*/ 1332705 w 2683742"/>
              <a:gd name="connsiteY3" fmla="*/ 1849672 h 1849714"/>
              <a:gd name="connsiteX4" fmla="*/ 718 w 2683742"/>
              <a:gd name="connsiteY4" fmla="*/ 520253 h 1849714"/>
              <a:gd name="connsiteX0" fmla="*/ 1187 w 2684211"/>
              <a:gd name="connsiteY0" fmla="*/ 520253 h 1849714"/>
              <a:gd name="connsiteX1" fmla="*/ 1333174 w 2684211"/>
              <a:gd name="connsiteY1" fmla="*/ 459 h 1849714"/>
              <a:gd name="connsiteX2" fmla="*/ 2684211 w 2684211"/>
              <a:gd name="connsiteY2" fmla="*/ 525016 h 1849714"/>
              <a:gd name="connsiteX3" fmla="*/ 1333174 w 2684211"/>
              <a:gd name="connsiteY3" fmla="*/ 1849672 h 1849714"/>
              <a:gd name="connsiteX4" fmla="*/ 1187 w 2684211"/>
              <a:gd name="connsiteY4" fmla="*/ 520253 h 1849714"/>
              <a:gd name="connsiteX0" fmla="*/ 1187 w 2684211"/>
              <a:gd name="connsiteY0" fmla="*/ 520253 h 1850006"/>
              <a:gd name="connsiteX1" fmla="*/ 1333174 w 2684211"/>
              <a:gd name="connsiteY1" fmla="*/ 459 h 1850006"/>
              <a:gd name="connsiteX2" fmla="*/ 2684211 w 2684211"/>
              <a:gd name="connsiteY2" fmla="*/ 525016 h 1850006"/>
              <a:gd name="connsiteX3" fmla="*/ 1333174 w 2684211"/>
              <a:gd name="connsiteY3" fmla="*/ 1849672 h 1850006"/>
              <a:gd name="connsiteX4" fmla="*/ 1187 w 2684211"/>
              <a:gd name="connsiteY4" fmla="*/ 520253 h 185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4211" h="1850006">
                <a:moveTo>
                  <a:pt x="1187" y="520253"/>
                </a:moveTo>
                <a:cubicBezTo>
                  <a:pt x="-29770" y="528757"/>
                  <a:pt x="547866" y="18715"/>
                  <a:pt x="1333174" y="459"/>
                </a:cubicBezTo>
                <a:cubicBezTo>
                  <a:pt x="2118482" y="-17797"/>
                  <a:pt x="2684211" y="514388"/>
                  <a:pt x="2684211" y="525016"/>
                </a:cubicBezTo>
                <a:cubicBezTo>
                  <a:pt x="2634204" y="533262"/>
                  <a:pt x="1358864" y="1874279"/>
                  <a:pt x="1333174" y="1849672"/>
                </a:cubicBezTo>
                <a:cubicBezTo>
                  <a:pt x="1307484" y="1825065"/>
                  <a:pt x="32144" y="511749"/>
                  <a:pt x="1187" y="5202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505513" y="2116299"/>
            <a:ext cx="1877718" cy="2645169"/>
          </a:xfrm>
          <a:custGeom>
            <a:avLst/>
            <a:gdLst>
              <a:gd name="connsiteX0" fmla="*/ 0 w 3787924"/>
              <a:gd name="connsiteY0" fmla="*/ 1882099 h 3764197"/>
              <a:gd name="connsiteX1" fmla="*/ 1893962 w 3787924"/>
              <a:gd name="connsiteY1" fmla="*/ 0 h 3764197"/>
              <a:gd name="connsiteX2" fmla="*/ 3787924 w 3787924"/>
              <a:gd name="connsiteY2" fmla="*/ 1882099 h 3764197"/>
              <a:gd name="connsiteX3" fmla="*/ 1893962 w 3787924"/>
              <a:gd name="connsiteY3" fmla="*/ 3764198 h 3764197"/>
              <a:gd name="connsiteX4" fmla="*/ 0 w 3787924"/>
              <a:gd name="connsiteY4" fmla="*/ 1882099 h 3764197"/>
              <a:gd name="connsiteX0" fmla="*/ 147709 w 2030633"/>
              <a:gd name="connsiteY0" fmla="*/ 1889720 h 3764200"/>
              <a:gd name="connsiteX1" fmla="*/ 136671 w 2030633"/>
              <a:gd name="connsiteY1" fmla="*/ 1 h 3764200"/>
              <a:gd name="connsiteX2" fmla="*/ 2030633 w 2030633"/>
              <a:gd name="connsiteY2" fmla="*/ 1882100 h 3764200"/>
              <a:gd name="connsiteX3" fmla="*/ 136671 w 2030633"/>
              <a:gd name="connsiteY3" fmla="*/ 3764199 h 3764200"/>
              <a:gd name="connsiteX4" fmla="*/ 147709 w 2030633"/>
              <a:gd name="connsiteY4" fmla="*/ 1889720 h 3764200"/>
              <a:gd name="connsiteX0" fmla="*/ 209608 w 2092532"/>
              <a:gd name="connsiteY0" fmla="*/ 1889720 h 3200320"/>
              <a:gd name="connsiteX1" fmla="*/ 198570 w 2092532"/>
              <a:gd name="connsiteY1" fmla="*/ 1 h 3200320"/>
              <a:gd name="connsiteX2" fmla="*/ 2092532 w 2092532"/>
              <a:gd name="connsiteY2" fmla="*/ 1882100 h 3200320"/>
              <a:gd name="connsiteX3" fmla="*/ 1547310 w 2092532"/>
              <a:gd name="connsiteY3" fmla="*/ 3200319 h 3200320"/>
              <a:gd name="connsiteX4" fmla="*/ 209608 w 2092532"/>
              <a:gd name="connsiteY4" fmla="*/ 1889720 h 3200320"/>
              <a:gd name="connsiteX0" fmla="*/ 5 w 1882929"/>
              <a:gd name="connsiteY0" fmla="*/ 1333464 h 2644064"/>
              <a:gd name="connsiteX1" fmla="*/ 1322467 w 1882929"/>
              <a:gd name="connsiteY1" fmla="*/ 5 h 2644064"/>
              <a:gd name="connsiteX2" fmla="*/ 1882929 w 1882929"/>
              <a:gd name="connsiteY2" fmla="*/ 1325844 h 2644064"/>
              <a:gd name="connsiteX3" fmla="*/ 1337707 w 1882929"/>
              <a:gd name="connsiteY3" fmla="*/ 2644063 h 2644064"/>
              <a:gd name="connsiteX4" fmla="*/ 5 w 1882929"/>
              <a:gd name="connsiteY4" fmla="*/ 1333464 h 2644064"/>
              <a:gd name="connsiteX0" fmla="*/ 5 w 1882929"/>
              <a:gd name="connsiteY0" fmla="*/ 1333464 h 2644064"/>
              <a:gd name="connsiteX1" fmla="*/ 1322467 w 1882929"/>
              <a:gd name="connsiteY1" fmla="*/ 5 h 2644064"/>
              <a:gd name="connsiteX2" fmla="*/ 1882929 w 1882929"/>
              <a:gd name="connsiteY2" fmla="*/ 1325844 h 2644064"/>
              <a:gd name="connsiteX3" fmla="*/ 1337707 w 1882929"/>
              <a:gd name="connsiteY3" fmla="*/ 2644063 h 2644064"/>
              <a:gd name="connsiteX4" fmla="*/ 5 w 1882929"/>
              <a:gd name="connsiteY4" fmla="*/ 1333464 h 2644064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8101"/>
              <a:gd name="connsiteX1" fmla="*/ 1322467 w 1887669"/>
              <a:gd name="connsiteY1" fmla="*/ 2 h 2648101"/>
              <a:gd name="connsiteX2" fmla="*/ 1882929 w 1887669"/>
              <a:gd name="connsiteY2" fmla="*/ 1325841 h 2648101"/>
              <a:gd name="connsiteX3" fmla="*/ 1337707 w 1887669"/>
              <a:gd name="connsiteY3" fmla="*/ 2644060 h 2648101"/>
              <a:gd name="connsiteX4" fmla="*/ 5 w 1887669"/>
              <a:gd name="connsiteY4" fmla="*/ 1333461 h 2648101"/>
              <a:gd name="connsiteX0" fmla="*/ 3 w 1887667"/>
              <a:gd name="connsiteY0" fmla="*/ 1333461 h 2633859"/>
              <a:gd name="connsiteX1" fmla="*/ 1322465 w 1887667"/>
              <a:gd name="connsiteY1" fmla="*/ 2 h 2633859"/>
              <a:gd name="connsiteX2" fmla="*/ 1882927 w 1887667"/>
              <a:gd name="connsiteY2" fmla="*/ 1325841 h 2633859"/>
              <a:gd name="connsiteX3" fmla="*/ 1332942 w 1887667"/>
              <a:gd name="connsiteY3" fmla="*/ 2629772 h 2633859"/>
              <a:gd name="connsiteX4" fmla="*/ 3 w 1887667"/>
              <a:gd name="connsiteY4" fmla="*/ 1333461 h 2633859"/>
              <a:gd name="connsiteX0" fmla="*/ 3 w 1887667"/>
              <a:gd name="connsiteY0" fmla="*/ 1333461 h 2677096"/>
              <a:gd name="connsiteX1" fmla="*/ 1322465 w 1887667"/>
              <a:gd name="connsiteY1" fmla="*/ 2 h 2677096"/>
              <a:gd name="connsiteX2" fmla="*/ 1882927 w 1887667"/>
              <a:gd name="connsiteY2" fmla="*/ 1325841 h 2677096"/>
              <a:gd name="connsiteX3" fmla="*/ 1332942 w 1887667"/>
              <a:gd name="connsiteY3" fmla="*/ 2629772 h 2677096"/>
              <a:gd name="connsiteX4" fmla="*/ 3 w 1887667"/>
              <a:gd name="connsiteY4" fmla="*/ 1333461 h 2677096"/>
              <a:gd name="connsiteX0" fmla="*/ 186 w 1887850"/>
              <a:gd name="connsiteY0" fmla="*/ 1333461 h 2671065"/>
              <a:gd name="connsiteX1" fmla="*/ 1322648 w 1887850"/>
              <a:gd name="connsiteY1" fmla="*/ 2 h 2671065"/>
              <a:gd name="connsiteX2" fmla="*/ 1883110 w 1887850"/>
              <a:gd name="connsiteY2" fmla="*/ 1325841 h 2671065"/>
              <a:gd name="connsiteX3" fmla="*/ 1333125 w 1887850"/>
              <a:gd name="connsiteY3" fmla="*/ 2629772 h 2671065"/>
              <a:gd name="connsiteX4" fmla="*/ 186 w 1887850"/>
              <a:gd name="connsiteY4" fmla="*/ 1333461 h 2671065"/>
              <a:gd name="connsiteX0" fmla="*/ 19049 w 1906713"/>
              <a:gd name="connsiteY0" fmla="*/ 1333461 h 2641422"/>
              <a:gd name="connsiteX1" fmla="*/ 1341511 w 1906713"/>
              <a:gd name="connsiteY1" fmla="*/ 2 h 2641422"/>
              <a:gd name="connsiteX2" fmla="*/ 1901973 w 1906713"/>
              <a:gd name="connsiteY2" fmla="*/ 1325841 h 2641422"/>
              <a:gd name="connsiteX3" fmla="*/ 1351988 w 1906713"/>
              <a:gd name="connsiteY3" fmla="*/ 2629772 h 2641422"/>
              <a:gd name="connsiteX4" fmla="*/ 611666 w 1906713"/>
              <a:gd name="connsiteY4" fmla="*/ 1931826 h 2641422"/>
              <a:gd name="connsiteX5" fmla="*/ 19049 w 1906713"/>
              <a:gd name="connsiteY5" fmla="*/ 1333461 h 2641422"/>
              <a:gd name="connsiteX0" fmla="*/ 19049 w 1906713"/>
              <a:gd name="connsiteY0" fmla="*/ 1333461 h 2640116"/>
              <a:gd name="connsiteX1" fmla="*/ 1341511 w 1906713"/>
              <a:gd name="connsiteY1" fmla="*/ 2 h 2640116"/>
              <a:gd name="connsiteX2" fmla="*/ 1901973 w 1906713"/>
              <a:gd name="connsiteY2" fmla="*/ 1325841 h 2640116"/>
              <a:gd name="connsiteX3" fmla="*/ 1351988 w 1906713"/>
              <a:gd name="connsiteY3" fmla="*/ 2629772 h 2640116"/>
              <a:gd name="connsiteX4" fmla="*/ 611666 w 1906713"/>
              <a:gd name="connsiteY4" fmla="*/ 1931826 h 2640116"/>
              <a:gd name="connsiteX5" fmla="*/ 19049 w 1906713"/>
              <a:gd name="connsiteY5" fmla="*/ 1333461 h 2640116"/>
              <a:gd name="connsiteX0" fmla="*/ 19049 w 1906713"/>
              <a:gd name="connsiteY0" fmla="*/ 1309651 h 2640119"/>
              <a:gd name="connsiteX1" fmla="*/ 1341511 w 1906713"/>
              <a:gd name="connsiteY1" fmla="*/ 5 h 2640119"/>
              <a:gd name="connsiteX2" fmla="*/ 1901973 w 1906713"/>
              <a:gd name="connsiteY2" fmla="*/ 1325844 h 2640119"/>
              <a:gd name="connsiteX3" fmla="*/ 1351988 w 1906713"/>
              <a:gd name="connsiteY3" fmla="*/ 2629775 h 2640119"/>
              <a:gd name="connsiteX4" fmla="*/ 611666 w 1906713"/>
              <a:gd name="connsiteY4" fmla="*/ 1931829 h 2640119"/>
              <a:gd name="connsiteX5" fmla="*/ 19049 w 1906713"/>
              <a:gd name="connsiteY5" fmla="*/ 1309651 h 2640119"/>
              <a:gd name="connsiteX0" fmla="*/ 19204 w 1902094"/>
              <a:gd name="connsiteY0" fmla="*/ 1321553 h 2640115"/>
              <a:gd name="connsiteX1" fmla="*/ 1336903 w 1902094"/>
              <a:gd name="connsiteY1" fmla="*/ 1 h 2640115"/>
              <a:gd name="connsiteX2" fmla="*/ 1897365 w 1902094"/>
              <a:gd name="connsiteY2" fmla="*/ 1325840 h 2640115"/>
              <a:gd name="connsiteX3" fmla="*/ 1347380 w 1902094"/>
              <a:gd name="connsiteY3" fmla="*/ 2629771 h 2640115"/>
              <a:gd name="connsiteX4" fmla="*/ 607058 w 1902094"/>
              <a:gd name="connsiteY4" fmla="*/ 1931825 h 2640115"/>
              <a:gd name="connsiteX5" fmla="*/ 19204 w 1902094"/>
              <a:gd name="connsiteY5" fmla="*/ 1321553 h 2640115"/>
              <a:gd name="connsiteX0" fmla="*/ 20711 w 1860643"/>
              <a:gd name="connsiteY0" fmla="*/ 1307272 h 2640121"/>
              <a:gd name="connsiteX1" fmla="*/ 1295547 w 1860643"/>
              <a:gd name="connsiteY1" fmla="*/ 7 h 2640121"/>
              <a:gd name="connsiteX2" fmla="*/ 1856009 w 1860643"/>
              <a:gd name="connsiteY2" fmla="*/ 1325846 h 2640121"/>
              <a:gd name="connsiteX3" fmla="*/ 1306024 w 1860643"/>
              <a:gd name="connsiteY3" fmla="*/ 2629777 h 2640121"/>
              <a:gd name="connsiteX4" fmla="*/ 565702 w 1860643"/>
              <a:gd name="connsiteY4" fmla="*/ 1931831 h 2640121"/>
              <a:gd name="connsiteX5" fmla="*/ 20711 w 1860643"/>
              <a:gd name="connsiteY5" fmla="*/ 1307272 h 2640121"/>
              <a:gd name="connsiteX0" fmla="*/ 19281 w 1899784"/>
              <a:gd name="connsiteY0" fmla="*/ 1316792 h 2640116"/>
              <a:gd name="connsiteX1" fmla="*/ 1334599 w 1899784"/>
              <a:gd name="connsiteY1" fmla="*/ 2 h 2640116"/>
              <a:gd name="connsiteX2" fmla="*/ 1895061 w 1899784"/>
              <a:gd name="connsiteY2" fmla="*/ 1325841 h 2640116"/>
              <a:gd name="connsiteX3" fmla="*/ 1345076 w 1899784"/>
              <a:gd name="connsiteY3" fmla="*/ 2629772 h 2640116"/>
              <a:gd name="connsiteX4" fmla="*/ 604754 w 1899784"/>
              <a:gd name="connsiteY4" fmla="*/ 1931826 h 2640116"/>
              <a:gd name="connsiteX5" fmla="*/ 19281 w 1899784"/>
              <a:gd name="connsiteY5" fmla="*/ 1316792 h 2640116"/>
              <a:gd name="connsiteX0" fmla="*/ 5025 w 1885528"/>
              <a:gd name="connsiteY0" fmla="*/ 1316792 h 2640116"/>
              <a:gd name="connsiteX1" fmla="*/ 1320343 w 1885528"/>
              <a:gd name="connsiteY1" fmla="*/ 2 h 2640116"/>
              <a:gd name="connsiteX2" fmla="*/ 1880805 w 1885528"/>
              <a:gd name="connsiteY2" fmla="*/ 1325841 h 2640116"/>
              <a:gd name="connsiteX3" fmla="*/ 1330820 w 1885528"/>
              <a:gd name="connsiteY3" fmla="*/ 2629772 h 2640116"/>
              <a:gd name="connsiteX4" fmla="*/ 590498 w 1885528"/>
              <a:gd name="connsiteY4" fmla="*/ 1931826 h 2640116"/>
              <a:gd name="connsiteX5" fmla="*/ 5025 w 1885528"/>
              <a:gd name="connsiteY5" fmla="*/ 1316792 h 2640116"/>
              <a:gd name="connsiteX0" fmla="*/ 19041 w 1899544"/>
              <a:gd name="connsiteY0" fmla="*/ 1316792 h 2639434"/>
              <a:gd name="connsiteX1" fmla="*/ 1334359 w 1899544"/>
              <a:gd name="connsiteY1" fmla="*/ 2 h 2639434"/>
              <a:gd name="connsiteX2" fmla="*/ 1894821 w 1899544"/>
              <a:gd name="connsiteY2" fmla="*/ 1325841 h 2639434"/>
              <a:gd name="connsiteX3" fmla="*/ 1344836 w 1899544"/>
              <a:gd name="connsiteY3" fmla="*/ 2629772 h 2639434"/>
              <a:gd name="connsiteX4" fmla="*/ 607689 w 1899544"/>
              <a:gd name="connsiteY4" fmla="*/ 1915951 h 2639434"/>
              <a:gd name="connsiteX5" fmla="*/ 19041 w 1899544"/>
              <a:gd name="connsiteY5" fmla="*/ 1316792 h 2639434"/>
              <a:gd name="connsiteX0" fmla="*/ 19041 w 1899544"/>
              <a:gd name="connsiteY0" fmla="*/ 1316792 h 2631204"/>
              <a:gd name="connsiteX1" fmla="*/ 1334359 w 1899544"/>
              <a:gd name="connsiteY1" fmla="*/ 2 h 2631204"/>
              <a:gd name="connsiteX2" fmla="*/ 1894821 w 1899544"/>
              <a:gd name="connsiteY2" fmla="*/ 1325841 h 2631204"/>
              <a:gd name="connsiteX3" fmla="*/ 1344836 w 1899544"/>
              <a:gd name="connsiteY3" fmla="*/ 2629772 h 2631204"/>
              <a:gd name="connsiteX4" fmla="*/ 607689 w 1899544"/>
              <a:gd name="connsiteY4" fmla="*/ 1915951 h 2631204"/>
              <a:gd name="connsiteX5" fmla="*/ 19041 w 1899544"/>
              <a:gd name="connsiteY5" fmla="*/ 1316792 h 2631204"/>
              <a:gd name="connsiteX0" fmla="*/ 18628 w 1899131"/>
              <a:gd name="connsiteY0" fmla="*/ 1316792 h 2631204"/>
              <a:gd name="connsiteX1" fmla="*/ 1333946 w 1899131"/>
              <a:gd name="connsiteY1" fmla="*/ 2 h 2631204"/>
              <a:gd name="connsiteX2" fmla="*/ 1894408 w 1899131"/>
              <a:gd name="connsiteY2" fmla="*/ 1325841 h 2631204"/>
              <a:gd name="connsiteX3" fmla="*/ 1344423 w 1899131"/>
              <a:gd name="connsiteY3" fmla="*/ 2629772 h 2631204"/>
              <a:gd name="connsiteX4" fmla="*/ 607276 w 1899131"/>
              <a:gd name="connsiteY4" fmla="*/ 1915951 h 2631204"/>
              <a:gd name="connsiteX5" fmla="*/ 18628 w 1899131"/>
              <a:gd name="connsiteY5" fmla="*/ 1316792 h 2631204"/>
              <a:gd name="connsiteX0" fmla="*/ 16122 w 1894831"/>
              <a:gd name="connsiteY0" fmla="*/ 1319910 h 2634322"/>
              <a:gd name="connsiteX1" fmla="*/ 1331440 w 1894831"/>
              <a:gd name="connsiteY1" fmla="*/ 3120 h 2634322"/>
              <a:gd name="connsiteX2" fmla="*/ 1891902 w 1894831"/>
              <a:gd name="connsiteY2" fmla="*/ 1328959 h 2634322"/>
              <a:gd name="connsiteX3" fmla="*/ 1341917 w 1894831"/>
              <a:gd name="connsiteY3" fmla="*/ 2632890 h 2634322"/>
              <a:gd name="connsiteX4" fmla="*/ 604770 w 1894831"/>
              <a:gd name="connsiteY4" fmla="*/ 1919069 h 2634322"/>
              <a:gd name="connsiteX5" fmla="*/ 16122 w 1894831"/>
              <a:gd name="connsiteY5" fmla="*/ 1319910 h 2634322"/>
              <a:gd name="connsiteX0" fmla="*/ 117 w 1878826"/>
              <a:gd name="connsiteY0" fmla="*/ 1319910 h 2634322"/>
              <a:gd name="connsiteX1" fmla="*/ 1315435 w 1878826"/>
              <a:gd name="connsiteY1" fmla="*/ 3120 h 2634322"/>
              <a:gd name="connsiteX2" fmla="*/ 1875897 w 1878826"/>
              <a:gd name="connsiteY2" fmla="*/ 1328959 h 2634322"/>
              <a:gd name="connsiteX3" fmla="*/ 1325912 w 1878826"/>
              <a:gd name="connsiteY3" fmla="*/ 2632890 h 2634322"/>
              <a:gd name="connsiteX4" fmla="*/ 588765 w 1878826"/>
              <a:gd name="connsiteY4" fmla="*/ 1919069 h 2634322"/>
              <a:gd name="connsiteX5" fmla="*/ 117 w 1878826"/>
              <a:gd name="connsiteY5" fmla="*/ 1319910 h 2634322"/>
              <a:gd name="connsiteX0" fmla="*/ 117 w 1882987"/>
              <a:gd name="connsiteY0" fmla="*/ 1320502 h 2634914"/>
              <a:gd name="connsiteX1" fmla="*/ 1315435 w 1882987"/>
              <a:gd name="connsiteY1" fmla="*/ 3712 h 2634914"/>
              <a:gd name="connsiteX2" fmla="*/ 1875897 w 1882987"/>
              <a:gd name="connsiteY2" fmla="*/ 1329551 h 2634914"/>
              <a:gd name="connsiteX3" fmla="*/ 1325912 w 1882987"/>
              <a:gd name="connsiteY3" fmla="*/ 2633482 h 2634914"/>
              <a:gd name="connsiteX4" fmla="*/ 588765 w 1882987"/>
              <a:gd name="connsiteY4" fmla="*/ 1919661 h 2634914"/>
              <a:gd name="connsiteX5" fmla="*/ 117 w 1882987"/>
              <a:gd name="connsiteY5" fmla="*/ 1320502 h 2634914"/>
              <a:gd name="connsiteX0" fmla="*/ 117 w 1882987"/>
              <a:gd name="connsiteY0" fmla="*/ 1320502 h 2635518"/>
              <a:gd name="connsiteX1" fmla="*/ 1315435 w 1882987"/>
              <a:gd name="connsiteY1" fmla="*/ 3712 h 2635518"/>
              <a:gd name="connsiteX2" fmla="*/ 1875897 w 1882987"/>
              <a:gd name="connsiteY2" fmla="*/ 1329551 h 2635518"/>
              <a:gd name="connsiteX3" fmla="*/ 1325912 w 1882987"/>
              <a:gd name="connsiteY3" fmla="*/ 2633482 h 2635518"/>
              <a:gd name="connsiteX4" fmla="*/ 588765 w 1882987"/>
              <a:gd name="connsiteY4" fmla="*/ 1919661 h 2635518"/>
              <a:gd name="connsiteX5" fmla="*/ 117 w 1882987"/>
              <a:gd name="connsiteY5" fmla="*/ 1320502 h 2635518"/>
              <a:gd name="connsiteX0" fmla="*/ 117 w 1882987"/>
              <a:gd name="connsiteY0" fmla="*/ 1320502 h 2635920"/>
              <a:gd name="connsiteX1" fmla="*/ 1315435 w 1882987"/>
              <a:gd name="connsiteY1" fmla="*/ 3712 h 2635920"/>
              <a:gd name="connsiteX2" fmla="*/ 1875897 w 1882987"/>
              <a:gd name="connsiteY2" fmla="*/ 1329551 h 2635920"/>
              <a:gd name="connsiteX3" fmla="*/ 1325912 w 1882987"/>
              <a:gd name="connsiteY3" fmla="*/ 2633482 h 2635920"/>
              <a:gd name="connsiteX4" fmla="*/ 588765 w 1882987"/>
              <a:gd name="connsiteY4" fmla="*/ 1919661 h 2635920"/>
              <a:gd name="connsiteX5" fmla="*/ 117 w 1882987"/>
              <a:gd name="connsiteY5" fmla="*/ 1320502 h 2635920"/>
              <a:gd name="connsiteX0" fmla="*/ 117 w 1882987"/>
              <a:gd name="connsiteY0" fmla="*/ 1320502 h 2636819"/>
              <a:gd name="connsiteX1" fmla="*/ 1315435 w 1882987"/>
              <a:gd name="connsiteY1" fmla="*/ 3712 h 2636819"/>
              <a:gd name="connsiteX2" fmla="*/ 1875897 w 1882987"/>
              <a:gd name="connsiteY2" fmla="*/ 1329551 h 2636819"/>
              <a:gd name="connsiteX3" fmla="*/ 1325912 w 1882987"/>
              <a:gd name="connsiteY3" fmla="*/ 2633482 h 2636819"/>
              <a:gd name="connsiteX4" fmla="*/ 588765 w 1882987"/>
              <a:gd name="connsiteY4" fmla="*/ 1919661 h 2636819"/>
              <a:gd name="connsiteX5" fmla="*/ 117 w 1882987"/>
              <a:gd name="connsiteY5" fmla="*/ 1320502 h 2636819"/>
              <a:gd name="connsiteX0" fmla="*/ 139 w 1892928"/>
              <a:gd name="connsiteY0" fmla="*/ 1316792 h 2639434"/>
              <a:gd name="connsiteX1" fmla="*/ 1315457 w 1892928"/>
              <a:gd name="connsiteY1" fmla="*/ 2 h 2639434"/>
              <a:gd name="connsiteX2" fmla="*/ 1882269 w 1892928"/>
              <a:gd name="connsiteY2" fmla="*/ 1325841 h 2639434"/>
              <a:gd name="connsiteX3" fmla="*/ 1325934 w 1892928"/>
              <a:gd name="connsiteY3" fmla="*/ 2629772 h 2639434"/>
              <a:gd name="connsiteX4" fmla="*/ 588787 w 1892928"/>
              <a:gd name="connsiteY4" fmla="*/ 1915951 h 2639434"/>
              <a:gd name="connsiteX5" fmla="*/ 139 w 1892928"/>
              <a:gd name="connsiteY5" fmla="*/ 1316792 h 2639434"/>
              <a:gd name="connsiteX0" fmla="*/ 139 w 1883644"/>
              <a:gd name="connsiteY0" fmla="*/ 1316792 h 2639434"/>
              <a:gd name="connsiteX1" fmla="*/ 1315457 w 1883644"/>
              <a:gd name="connsiteY1" fmla="*/ 2 h 2639434"/>
              <a:gd name="connsiteX2" fmla="*/ 1882269 w 1883644"/>
              <a:gd name="connsiteY2" fmla="*/ 1325841 h 2639434"/>
              <a:gd name="connsiteX3" fmla="*/ 1325934 w 1883644"/>
              <a:gd name="connsiteY3" fmla="*/ 2629772 h 2639434"/>
              <a:gd name="connsiteX4" fmla="*/ 588787 w 1883644"/>
              <a:gd name="connsiteY4" fmla="*/ 1915951 h 2639434"/>
              <a:gd name="connsiteX5" fmla="*/ 139 w 1883644"/>
              <a:gd name="connsiteY5" fmla="*/ 1316792 h 2639434"/>
              <a:gd name="connsiteX0" fmla="*/ 139 w 1882431"/>
              <a:gd name="connsiteY0" fmla="*/ 1316792 h 2639434"/>
              <a:gd name="connsiteX1" fmla="*/ 1315457 w 1882431"/>
              <a:gd name="connsiteY1" fmla="*/ 2 h 2639434"/>
              <a:gd name="connsiteX2" fmla="*/ 1882269 w 1882431"/>
              <a:gd name="connsiteY2" fmla="*/ 1325841 h 2639434"/>
              <a:gd name="connsiteX3" fmla="*/ 1325934 w 1882431"/>
              <a:gd name="connsiteY3" fmla="*/ 2629772 h 2639434"/>
              <a:gd name="connsiteX4" fmla="*/ 588787 w 1882431"/>
              <a:gd name="connsiteY4" fmla="*/ 1915951 h 2639434"/>
              <a:gd name="connsiteX5" fmla="*/ 139 w 1882431"/>
              <a:gd name="connsiteY5" fmla="*/ 1316792 h 2639434"/>
              <a:gd name="connsiteX0" fmla="*/ 139 w 1882436"/>
              <a:gd name="connsiteY0" fmla="*/ 1316792 h 2660577"/>
              <a:gd name="connsiteX1" fmla="*/ 1315457 w 1882436"/>
              <a:gd name="connsiteY1" fmla="*/ 2 h 2660577"/>
              <a:gd name="connsiteX2" fmla="*/ 1882269 w 1882436"/>
              <a:gd name="connsiteY2" fmla="*/ 1325841 h 2660577"/>
              <a:gd name="connsiteX3" fmla="*/ 1325934 w 1882436"/>
              <a:gd name="connsiteY3" fmla="*/ 2629772 h 2660577"/>
              <a:gd name="connsiteX4" fmla="*/ 588787 w 1882436"/>
              <a:gd name="connsiteY4" fmla="*/ 1915951 h 2660577"/>
              <a:gd name="connsiteX5" fmla="*/ 139 w 1882436"/>
              <a:gd name="connsiteY5" fmla="*/ 1316792 h 2660577"/>
              <a:gd name="connsiteX0" fmla="*/ 139 w 1882431"/>
              <a:gd name="connsiteY0" fmla="*/ 1316792 h 2643715"/>
              <a:gd name="connsiteX1" fmla="*/ 1315457 w 1882431"/>
              <a:gd name="connsiteY1" fmla="*/ 2 h 2643715"/>
              <a:gd name="connsiteX2" fmla="*/ 1882269 w 1882431"/>
              <a:gd name="connsiteY2" fmla="*/ 1325841 h 2643715"/>
              <a:gd name="connsiteX3" fmla="*/ 1325934 w 1882431"/>
              <a:gd name="connsiteY3" fmla="*/ 2629772 h 2643715"/>
              <a:gd name="connsiteX4" fmla="*/ 588787 w 1882431"/>
              <a:gd name="connsiteY4" fmla="*/ 1915951 h 2643715"/>
              <a:gd name="connsiteX5" fmla="*/ 139 w 1882431"/>
              <a:gd name="connsiteY5" fmla="*/ 1316792 h 2643715"/>
              <a:gd name="connsiteX0" fmla="*/ 139 w 1882431"/>
              <a:gd name="connsiteY0" fmla="*/ 1316792 h 2631416"/>
              <a:gd name="connsiteX1" fmla="*/ 1315457 w 1882431"/>
              <a:gd name="connsiteY1" fmla="*/ 2 h 2631416"/>
              <a:gd name="connsiteX2" fmla="*/ 1882269 w 1882431"/>
              <a:gd name="connsiteY2" fmla="*/ 1325841 h 2631416"/>
              <a:gd name="connsiteX3" fmla="*/ 1325934 w 1882431"/>
              <a:gd name="connsiteY3" fmla="*/ 2629772 h 2631416"/>
              <a:gd name="connsiteX4" fmla="*/ 588787 w 1882431"/>
              <a:gd name="connsiteY4" fmla="*/ 1915951 h 2631416"/>
              <a:gd name="connsiteX5" fmla="*/ 139 w 1882431"/>
              <a:gd name="connsiteY5" fmla="*/ 1316792 h 2631416"/>
              <a:gd name="connsiteX0" fmla="*/ 139 w 1898072"/>
              <a:gd name="connsiteY0" fmla="*/ 1316792 h 2630387"/>
              <a:gd name="connsiteX1" fmla="*/ 1315457 w 1898072"/>
              <a:gd name="connsiteY1" fmla="*/ 2 h 2630387"/>
              <a:gd name="connsiteX2" fmla="*/ 1882269 w 1898072"/>
              <a:gd name="connsiteY2" fmla="*/ 1325841 h 2630387"/>
              <a:gd name="connsiteX3" fmla="*/ 1738137 w 1898072"/>
              <a:gd name="connsiteY3" fmla="*/ 2027075 h 2630387"/>
              <a:gd name="connsiteX4" fmla="*/ 1325934 w 1898072"/>
              <a:gd name="connsiteY4" fmla="*/ 2629772 h 2630387"/>
              <a:gd name="connsiteX5" fmla="*/ 588787 w 1898072"/>
              <a:gd name="connsiteY5" fmla="*/ 1915951 h 2630387"/>
              <a:gd name="connsiteX6" fmla="*/ 139 w 1898072"/>
              <a:gd name="connsiteY6" fmla="*/ 1316792 h 2630387"/>
              <a:gd name="connsiteX0" fmla="*/ 139 w 1896872"/>
              <a:gd name="connsiteY0" fmla="*/ 1316792 h 2630387"/>
              <a:gd name="connsiteX1" fmla="*/ 1315457 w 1896872"/>
              <a:gd name="connsiteY1" fmla="*/ 2 h 2630387"/>
              <a:gd name="connsiteX2" fmla="*/ 1882269 w 1896872"/>
              <a:gd name="connsiteY2" fmla="*/ 1325841 h 2630387"/>
              <a:gd name="connsiteX3" fmla="*/ 1738137 w 1896872"/>
              <a:gd name="connsiteY3" fmla="*/ 2027075 h 2630387"/>
              <a:gd name="connsiteX4" fmla="*/ 1325934 w 1896872"/>
              <a:gd name="connsiteY4" fmla="*/ 2629772 h 2630387"/>
              <a:gd name="connsiteX5" fmla="*/ 588787 w 1896872"/>
              <a:gd name="connsiteY5" fmla="*/ 1915951 h 2630387"/>
              <a:gd name="connsiteX6" fmla="*/ 139 w 1896872"/>
              <a:gd name="connsiteY6" fmla="*/ 1316792 h 2630387"/>
              <a:gd name="connsiteX0" fmla="*/ 139 w 1882269"/>
              <a:gd name="connsiteY0" fmla="*/ 1316792 h 2630387"/>
              <a:gd name="connsiteX1" fmla="*/ 1315457 w 1882269"/>
              <a:gd name="connsiteY1" fmla="*/ 2 h 2630387"/>
              <a:gd name="connsiteX2" fmla="*/ 1882269 w 1882269"/>
              <a:gd name="connsiteY2" fmla="*/ 1325841 h 2630387"/>
              <a:gd name="connsiteX3" fmla="*/ 1738137 w 1882269"/>
              <a:gd name="connsiteY3" fmla="*/ 2027075 h 2630387"/>
              <a:gd name="connsiteX4" fmla="*/ 1325934 w 1882269"/>
              <a:gd name="connsiteY4" fmla="*/ 2629772 h 2630387"/>
              <a:gd name="connsiteX5" fmla="*/ 588787 w 1882269"/>
              <a:gd name="connsiteY5" fmla="*/ 1915951 h 2630387"/>
              <a:gd name="connsiteX6" fmla="*/ 139 w 1882269"/>
              <a:gd name="connsiteY6" fmla="*/ 1316792 h 2630387"/>
              <a:gd name="connsiteX0" fmla="*/ 139 w 1882269"/>
              <a:gd name="connsiteY0" fmla="*/ 1316792 h 2630265"/>
              <a:gd name="connsiteX1" fmla="*/ 1315457 w 1882269"/>
              <a:gd name="connsiteY1" fmla="*/ 2 h 2630265"/>
              <a:gd name="connsiteX2" fmla="*/ 1882269 w 1882269"/>
              <a:gd name="connsiteY2" fmla="*/ 1325841 h 2630265"/>
              <a:gd name="connsiteX3" fmla="*/ 1738137 w 1882269"/>
              <a:gd name="connsiteY3" fmla="*/ 2027075 h 2630265"/>
              <a:gd name="connsiteX4" fmla="*/ 1325934 w 1882269"/>
              <a:gd name="connsiteY4" fmla="*/ 2629772 h 2630265"/>
              <a:gd name="connsiteX5" fmla="*/ 588787 w 1882269"/>
              <a:gd name="connsiteY5" fmla="*/ 1915951 h 2630265"/>
              <a:gd name="connsiteX6" fmla="*/ 139 w 1882269"/>
              <a:gd name="connsiteY6" fmla="*/ 1316792 h 2630265"/>
              <a:gd name="connsiteX0" fmla="*/ 139 w 1882269"/>
              <a:gd name="connsiteY0" fmla="*/ 1316792 h 2635955"/>
              <a:gd name="connsiteX1" fmla="*/ 1315457 w 1882269"/>
              <a:gd name="connsiteY1" fmla="*/ 2 h 2635955"/>
              <a:gd name="connsiteX2" fmla="*/ 1882269 w 1882269"/>
              <a:gd name="connsiteY2" fmla="*/ 1325841 h 2635955"/>
              <a:gd name="connsiteX3" fmla="*/ 1738137 w 1882269"/>
              <a:gd name="connsiteY3" fmla="*/ 2027075 h 2635955"/>
              <a:gd name="connsiteX4" fmla="*/ 1325934 w 1882269"/>
              <a:gd name="connsiteY4" fmla="*/ 2629772 h 2635955"/>
              <a:gd name="connsiteX5" fmla="*/ 588787 w 1882269"/>
              <a:gd name="connsiteY5" fmla="*/ 1915951 h 2635955"/>
              <a:gd name="connsiteX6" fmla="*/ 139 w 1882269"/>
              <a:gd name="connsiteY6" fmla="*/ 1316792 h 2635955"/>
              <a:gd name="connsiteX0" fmla="*/ 139 w 1882269"/>
              <a:gd name="connsiteY0" fmla="*/ 1316792 h 2631053"/>
              <a:gd name="connsiteX1" fmla="*/ 1315457 w 1882269"/>
              <a:gd name="connsiteY1" fmla="*/ 2 h 2631053"/>
              <a:gd name="connsiteX2" fmla="*/ 1882269 w 1882269"/>
              <a:gd name="connsiteY2" fmla="*/ 1325841 h 2631053"/>
              <a:gd name="connsiteX3" fmla="*/ 1738137 w 1882269"/>
              <a:gd name="connsiteY3" fmla="*/ 2027075 h 2631053"/>
              <a:gd name="connsiteX4" fmla="*/ 1325934 w 1882269"/>
              <a:gd name="connsiteY4" fmla="*/ 2629772 h 2631053"/>
              <a:gd name="connsiteX5" fmla="*/ 588787 w 1882269"/>
              <a:gd name="connsiteY5" fmla="*/ 1915951 h 2631053"/>
              <a:gd name="connsiteX6" fmla="*/ 139 w 1882269"/>
              <a:gd name="connsiteY6" fmla="*/ 1316792 h 2631053"/>
              <a:gd name="connsiteX0" fmla="*/ 139 w 1882269"/>
              <a:gd name="connsiteY0" fmla="*/ 1316792 h 2631916"/>
              <a:gd name="connsiteX1" fmla="*/ 1315457 w 1882269"/>
              <a:gd name="connsiteY1" fmla="*/ 2 h 2631916"/>
              <a:gd name="connsiteX2" fmla="*/ 1882269 w 1882269"/>
              <a:gd name="connsiteY2" fmla="*/ 1325841 h 2631916"/>
              <a:gd name="connsiteX3" fmla="*/ 1738137 w 1882269"/>
              <a:gd name="connsiteY3" fmla="*/ 2027075 h 2631916"/>
              <a:gd name="connsiteX4" fmla="*/ 1325934 w 1882269"/>
              <a:gd name="connsiteY4" fmla="*/ 2629772 h 2631916"/>
              <a:gd name="connsiteX5" fmla="*/ 588787 w 1882269"/>
              <a:gd name="connsiteY5" fmla="*/ 1915951 h 2631916"/>
              <a:gd name="connsiteX6" fmla="*/ 139 w 1882269"/>
              <a:gd name="connsiteY6" fmla="*/ 1316792 h 2631916"/>
              <a:gd name="connsiteX0" fmla="*/ 139 w 1882269"/>
              <a:gd name="connsiteY0" fmla="*/ 1316792 h 2641405"/>
              <a:gd name="connsiteX1" fmla="*/ 1315457 w 1882269"/>
              <a:gd name="connsiteY1" fmla="*/ 2 h 2641405"/>
              <a:gd name="connsiteX2" fmla="*/ 1882269 w 1882269"/>
              <a:gd name="connsiteY2" fmla="*/ 1325841 h 2641405"/>
              <a:gd name="connsiteX3" fmla="*/ 1738137 w 1882269"/>
              <a:gd name="connsiteY3" fmla="*/ 2027075 h 2641405"/>
              <a:gd name="connsiteX4" fmla="*/ 1325934 w 1882269"/>
              <a:gd name="connsiteY4" fmla="*/ 2639297 h 2641405"/>
              <a:gd name="connsiteX5" fmla="*/ 588787 w 1882269"/>
              <a:gd name="connsiteY5" fmla="*/ 1915951 h 2641405"/>
              <a:gd name="connsiteX6" fmla="*/ 139 w 1882269"/>
              <a:gd name="connsiteY6" fmla="*/ 1316792 h 2641405"/>
              <a:gd name="connsiteX0" fmla="*/ 139 w 1882269"/>
              <a:gd name="connsiteY0" fmla="*/ 1316792 h 2640374"/>
              <a:gd name="connsiteX1" fmla="*/ 1315457 w 1882269"/>
              <a:gd name="connsiteY1" fmla="*/ 2 h 2640374"/>
              <a:gd name="connsiteX2" fmla="*/ 1882269 w 1882269"/>
              <a:gd name="connsiteY2" fmla="*/ 1325841 h 2640374"/>
              <a:gd name="connsiteX3" fmla="*/ 1738137 w 1882269"/>
              <a:gd name="connsiteY3" fmla="*/ 2027075 h 2640374"/>
              <a:gd name="connsiteX4" fmla="*/ 1325934 w 1882269"/>
              <a:gd name="connsiteY4" fmla="*/ 2639297 h 2640374"/>
              <a:gd name="connsiteX5" fmla="*/ 588787 w 1882269"/>
              <a:gd name="connsiteY5" fmla="*/ 1915951 h 2640374"/>
              <a:gd name="connsiteX6" fmla="*/ 139 w 1882269"/>
              <a:gd name="connsiteY6" fmla="*/ 1316792 h 2640374"/>
              <a:gd name="connsiteX0" fmla="*/ 139 w 1882269"/>
              <a:gd name="connsiteY0" fmla="*/ 1316792 h 2640408"/>
              <a:gd name="connsiteX1" fmla="*/ 1315457 w 1882269"/>
              <a:gd name="connsiteY1" fmla="*/ 2 h 2640408"/>
              <a:gd name="connsiteX2" fmla="*/ 1882269 w 1882269"/>
              <a:gd name="connsiteY2" fmla="*/ 1325841 h 2640408"/>
              <a:gd name="connsiteX3" fmla="*/ 1738137 w 1882269"/>
              <a:gd name="connsiteY3" fmla="*/ 2027075 h 2640408"/>
              <a:gd name="connsiteX4" fmla="*/ 1325934 w 1882269"/>
              <a:gd name="connsiteY4" fmla="*/ 2639297 h 2640408"/>
              <a:gd name="connsiteX5" fmla="*/ 588787 w 1882269"/>
              <a:gd name="connsiteY5" fmla="*/ 1915951 h 2640408"/>
              <a:gd name="connsiteX6" fmla="*/ 139 w 1882269"/>
              <a:gd name="connsiteY6" fmla="*/ 1316792 h 2640408"/>
              <a:gd name="connsiteX0" fmla="*/ 139 w 1882269"/>
              <a:gd name="connsiteY0" fmla="*/ 1316792 h 2640408"/>
              <a:gd name="connsiteX1" fmla="*/ 1315457 w 1882269"/>
              <a:gd name="connsiteY1" fmla="*/ 2 h 2640408"/>
              <a:gd name="connsiteX2" fmla="*/ 1882269 w 1882269"/>
              <a:gd name="connsiteY2" fmla="*/ 1325841 h 2640408"/>
              <a:gd name="connsiteX3" fmla="*/ 1738137 w 1882269"/>
              <a:gd name="connsiteY3" fmla="*/ 2027075 h 2640408"/>
              <a:gd name="connsiteX4" fmla="*/ 1325934 w 1882269"/>
              <a:gd name="connsiteY4" fmla="*/ 2639297 h 2640408"/>
              <a:gd name="connsiteX5" fmla="*/ 588787 w 1882269"/>
              <a:gd name="connsiteY5" fmla="*/ 1915951 h 2640408"/>
              <a:gd name="connsiteX6" fmla="*/ 139 w 1882269"/>
              <a:gd name="connsiteY6" fmla="*/ 1316792 h 2640408"/>
              <a:gd name="connsiteX0" fmla="*/ 139 w 1879888"/>
              <a:gd name="connsiteY0" fmla="*/ 1316792 h 2640408"/>
              <a:gd name="connsiteX1" fmla="*/ 1315457 w 1879888"/>
              <a:gd name="connsiteY1" fmla="*/ 2 h 2640408"/>
              <a:gd name="connsiteX2" fmla="*/ 1879888 w 1879888"/>
              <a:gd name="connsiteY2" fmla="*/ 1325841 h 2640408"/>
              <a:gd name="connsiteX3" fmla="*/ 1738137 w 1879888"/>
              <a:gd name="connsiteY3" fmla="*/ 2027075 h 2640408"/>
              <a:gd name="connsiteX4" fmla="*/ 1325934 w 1879888"/>
              <a:gd name="connsiteY4" fmla="*/ 2639297 h 2640408"/>
              <a:gd name="connsiteX5" fmla="*/ 588787 w 1879888"/>
              <a:gd name="connsiteY5" fmla="*/ 1915951 h 2640408"/>
              <a:gd name="connsiteX6" fmla="*/ 139 w 1879888"/>
              <a:gd name="connsiteY6" fmla="*/ 1316792 h 2640408"/>
              <a:gd name="connsiteX0" fmla="*/ 139 w 1879888"/>
              <a:gd name="connsiteY0" fmla="*/ 1316792 h 2640408"/>
              <a:gd name="connsiteX1" fmla="*/ 1315457 w 1879888"/>
              <a:gd name="connsiteY1" fmla="*/ 2 h 2640408"/>
              <a:gd name="connsiteX2" fmla="*/ 1879888 w 1879888"/>
              <a:gd name="connsiteY2" fmla="*/ 1325841 h 2640408"/>
              <a:gd name="connsiteX3" fmla="*/ 1738137 w 1879888"/>
              <a:gd name="connsiteY3" fmla="*/ 2027075 h 2640408"/>
              <a:gd name="connsiteX4" fmla="*/ 1325934 w 1879888"/>
              <a:gd name="connsiteY4" fmla="*/ 2639297 h 2640408"/>
              <a:gd name="connsiteX5" fmla="*/ 588787 w 1879888"/>
              <a:gd name="connsiteY5" fmla="*/ 1915951 h 2640408"/>
              <a:gd name="connsiteX6" fmla="*/ 139 w 1879888"/>
              <a:gd name="connsiteY6" fmla="*/ 1316792 h 2640408"/>
              <a:gd name="connsiteX0" fmla="*/ 19760 w 1899509"/>
              <a:gd name="connsiteY0" fmla="*/ 1321553 h 2645169"/>
              <a:gd name="connsiteX1" fmla="*/ 1351747 w 1899509"/>
              <a:gd name="connsiteY1" fmla="*/ 1 h 2645169"/>
              <a:gd name="connsiteX2" fmla="*/ 1899509 w 1899509"/>
              <a:gd name="connsiteY2" fmla="*/ 1330602 h 2645169"/>
              <a:gd name="connsiteX3" fmla="*/ 1757758 w 1899509"/>
              <a:gd name="connsiteY3" fmla="*/ 2031836 h 2645169"/>
              <a:gd name="connsiteX4" fmla="*/ 1345555 w 1899509"/>
              <a:gd name="connsiteY4" fmla="*/ 2644058 h 2645169"/>
              <a:gd name="connsiteX5" fmla="*/ 608408 w 1899509"/>
              <a:gd name="connsiteY5" fmla="*/ 1920712 h 2645169"/>
              <a:gd name="connsiteX6" fmla="*/ 19760 w 1899509"/>
              <a:gd name="connsiteY6" fmla="*/ 1321553 h 2645169"/>
              <a:gd name="connsiteX0" fmla="*/ 19760 w 1899509"/>
              <a:gd name="connsiteY0" fmla="*/ 1321599 h 2645215"/>
              <a:gd name="connsiteX1" fmla="*/ 1351747 w 1899509"/>
              <a:gd name="connsiteY1" fmla="*/ 47 h 2645215"/>
              <a:gd name="connsiteX2" fmla="*/ 1899509 w 1899509"/>
              <a:gd name="connsiteY2" fmla="*/ 1330648 h 2645215"/>
              <a:gd name="connsiteX3" fmla="*/ 1757758 w 1899509"/>
              <a:gd name="connsiteY3" fmla="*/ 2031882 h 2645215"/>
              <a:gd name="connsiteX4" fmla="*/ 1345555 w 1899509"/>
              <a:gd name="connsiteY4" fmla="*/ 2644104 h 2645215"/>
              <a:gd name="connsiteX5" fmla="*/ 608408 w 1899509"/>
              <a:gd name="connsiteY5" fmla="*/ 1920758 h 2645215"/>
              <a:gd name="connsiteX6" fmla="*/ 19760 w 1899509"/>
              <a:gd name="connsiteY6" fmla="*/ 1321599 h 2645215"/>
              <a:gd name="connsiteX0" fmla="*/ 2790 w 1882539"/>
              <a:gd name="connsiteY0" fmla="*/ 1321599 h 2645215"/>
              <a:gd name="connsiteX1" fmla="*/ 1334777 w 1882539"/>
              <a:gd name="connsiteY1" fmla="*/ 47 h 2645215"/>
              <a:gd name="connsiteX2" fmla="*/ 1882539 w 1882539"/>
              <a:gd name="connsiteY2" fmla="*/ 1330648 h 2645215"/>
              <a:gd name="connsiteX3" fmla="*/ 1740788 w 1882539"/>
              <a:gd name="connsiteY3" fmla="*/ 2031882 h 2645215"/>
              <a:gd name="connsiteX4" fmla="*/ 1328585 w 1882539"/>
              <a:gd name="connsiteY4" fmla="*/ 2644104 h 2645215"/>
              <a:gd name="connsiteX5" fmla="*/ 591438 w 1882539"/>
              <a:gd name="connsiteY5" fmla="*/ 1920758 h 2645215"/>
              <a:gd name="connsiteX6" fmla="*/ 2790 w 1882539"/>
              <a:gd name="connsiteY6" fmla="*/ 1321599 h 2645215"/>
              <a:gd name="connsiteX0" fmla="*/ 395 w 1880144"/>
              <a:gd name="connsiteY0" fmla="*/ 1321599 h 2645215"/>
              <a:gd name="connsiteX1" fmla="*/ 1332382 w 1880144"/>
              <a:gd name="connsiteY1" fmla="*/ 47 h 2645215"/>
              <a:gd name="connsiteX2" fmla="*/ 1880144 w 1880144"/>
              <a:gd name="connsiteY2" fmla="*/ 1330648 h 2645215"/>
              <a:gd name="connsiteX3" fmla="*/ 1738393 w 1880144"/>
              <a:gd name="connsiteY3" fmla="*/ 2031882 h 2645215"/>
              <a:gd name="connsiteX4" fmla="*/ 1326190 w 1880144"/>
              <a:gd name="connsiteY4" fmla="*/ 2644104 h 2645215"/>
              <a:gd name="connsiteX5" fmla="*/ 589043 w 1880144"/>
              <a:gd name="connsiteY5" fmla="*/ 1920758 h 2645215"/>
              <a:gd name="connsiteX6" fmla="*/ 395 w 1880144"/>
              <a:gd name="connsiteY6" fmla="*/ 1321599 h 2645215"/>
              <a:gd name="connsiteX0" fmla="*/ 47 w 1879796"/>
              <a:gd name="connsiteY0" fmla="*/ 1321599 h 2645215"/>
              <a:gd name="connsiteX1" fmla="*/ 1332034 w 1879796"/>
              <a:gd name="connsiteY1" fmla="*/ 47 h 2645215"/>
              <a:gd name="connsiteX2" fmla="*/ 1879796 w 1879796"/>
              <a:gd name="connsiteY2" fmla="*/ 1330648 h 2645215"/>
              <a:gd name="connsiteX3" fmla="*/ 1738045 w 1879796"/>
              <a:gd name="connsiteY3" fmla="*/ 2031882 h 2645215"/>
              <a:gd name="connsiteX4" fmla="*/ 1325842 w 1879796"/>
              <a:gd name="connsiteY4" fmla="*/ 2644104 h 2645215"/>
              <a:gd name="connsiteX5" fmla="*/ 588695 w 1879796"/>
              <a:gd name="connsiteY5" fmla="*/ 1920758 h 2645215"/>
              <a:gd name="connsiteX6" fmla="*/ 47 w 1879796"/>
              <a:gd name="connsiteY6" fmla="*/ 1321599 h 2645215"/>
              <a:gd name="connsiteX0" fmla="*/ 47 w 1881410"/>
              <a:gd name="connsiteY0" fmla="*/ 1321613 h 2645229"/>
              <a:gd name="connsiteX1" fmla="*/ 1332034 w 1881410"/>
              <a:gd name="connsiteY1" fmla="*/ 61 h 2645229"/>
              <a:gd name="connsiteX2" fmla="*/ 1879796 w 1881410"/>
              <a:gd name="connsiteY2" fmla="*/ 1330662 h 2645229"/>
              <a:gd name="connsiteX3" fmla="*/ 1738045 w 1881410"/>
              <a:gd name="connsiteY3" fmla="*/ 2031896 h 2645229"/>
              <a:gd name="connsiteX4" fmla="*/ 1325842 w 1881410"/>
              <a:gd name="connsiteY4" fmla="*/ 2644118 h 2645229"/>
              <a:gd name="connsiteX5" fmla="*/ 588695 w 1881410"/>
              <a:gd name="connsiteY5" fmla="*/ 1920772 h 2645229"/>
              <a:gd name="connsiteX6" fmla="*/ 47 w 1881410"/>
              <a:gd name="connsiteY6" fmla="*/ 1321613 h 2645229"/>
              <a:gd name="connsiteX0" fmla="*/ 47 w 1881302"/>
              <a:gd name="connsiteY0" fmla="*/ 1321950 h 2645566"/>
              <a:gd name="connsiteX1" fmla="*/ 1332034 w 1881302"/>
              <a:gd name="connsiteY1" fmla="*/ 398 h 2645566"/>
              <a:gd name="connsiteX2" fmla="*/ 1879796 w 1881302"/>
              <a:gd name="connsiteY2" fmla="*/ 1330999 h 2645566"/>
              <a:gd name="connsiteX3" fmla="*/ 1738045 w 1881302"/>
              <a:gd name="connsiteY3" fmla="*/ 2032233 h 2645566"/>
              <a:gd name="connsiteX4" fmla="*/ 1325842 w 1881302"/>
              <a:gd name="connsiteY4" fmla="*/ 2644455 h 2645566"/>
              <a:gd name="connsiteX5" fmla="*/ 588695 w 1881302"/>
              <a:gd name="connsiteY5" fmla="*/ 1921109 h 2645566"/>
              <a:gd name="connsiteX6" fmla="*/ 47 w 1881302"/>
              <a:gd name="connsiteY6" fmla="*/ 1321950 h 2645566"/>
              <a:gd name="connsiteX0" fmla="*/ 47 w 1881277"/>
              <a:gd name="connsiteY0" fmla="*/ 1321747 h 2645363"/>
              <a:gd name="connsiteX1" fmla="*/ 1332034 w 1881277"/>
              <a:gd name="connsiteY1" fmla="*/ 195 h 2645363"/>
              <a:gd name="connsiteX2" fmla="*/ 1879796 w 1881277"/>
              <a:gd name="connsiteY2" fmla="*/ 1330796 h 2645363"/>
              <a:gd name="connsiteX3" fmla="*/ 1738045 w 1881277"/>
              <a:gd name="connsiteY3" fmla="*/ 2032030 h 2645363"/>
              <a:gd name="connsiteX4" fmla="*/ 1325842 w 1881277"/>
              <a:gd name="connsiteY4" fmla="*/ 2644252 h 2645363"/>
              <a:gd name="connsiteX5" fmla="*/ 588695 w 1881277"/>
              <a:gd name="connsiteY5" fmla="*/ 1920906 h 2645363"/>
              <a:gd name="connsiteX6" fmla="*/ 47 w 1881277"/>
              <a:gd name="connsiteY6" fmla="*/ 1321747 h 2645363"/>
              <a:gd name="connsiteX0" fmla="*/ 47 w 1881229"/>
              <a:gd name="connsiteY0" fmla="*/ 1321666 h 2645282"/>
              <a:gd name="connsiteX1" fmla="*/ 1332034 w 1881229"/>
              <a:gd name="connsiteY1" fmla="*/ 114 h 2645282"/>
              <a:gd name="connsiteX2" fmla="*/ 1879796 w 1881229"/>
              <a:gd name="connsiteY2" fmla="*/ 1330715 h 2645282"/>
              <a:gd name="connsiteX3" fmla="*/ 1738045 w 1881229"/>
              <a:gd name="connsiteY3" fmla="*/ 2031949 h 2645282"/>
              <a:gd name="connsiteX4" fmla="*/ 1325842 w 1881229"/>
              <a:gd name="connsiteY4" fmla="*/ 2644171 h 2645282"/>
              <a:gd name="connsiteX5" fmla="*/ 588695 w 1881229"/>
              <a:gd name="connsiteY5" fmla="*/ 1920825 h 2645282"/>
              <a:gd name="connsiteX6" fmla="*/ 47 w 1881229"/>
              <a:gd name="connsiteY6" fmla="*/ 1321666 h 2645282"/>
              <a:gd name="connsiteX0" fmla="*/ 47 w 1879488"/>
              <a:gd name="connsiteY0" fmla="*/ 1321554 h 2645170"/>
              <a:gd name="connsiteX1" fmla="*/ 1332034 w 1879488"/>
              <a:gd name="connsiteY1" fmla="*/ 2 h 2645170"/>
              <a:gd name="connsiteX2" fmla="*/ 1876621 w 1879488"/>
              <a:gd name="connsiteY2" fmla="*/ 1330603 h 2645170"/>
              <a:gd name="connsiteX3" fmla="*/ 1738045 w 1879488"/>
              <a:gd name="connsiteY3" fmla="*/ 2031837 h 2645170"/>
              <a:gd name="connsiteX4" fmla="*/ 1325842 w 1879488"/>
              <a:gd name="connsiteY4" fmla="*/ 2644059 h 2645170"/>
              <a:gd name="connsiteX5" fmla="*/ 588695 w 1879488"/>
              <a:gd name="connsiteY5" fmla="*/ 1920713 h 2645170"/>
              <a:gd name="connsiteX6" fmla="*/ 47 w 1879488"/>
              <a:gd name="connsiteY6" fmla="*/ 1321554 h 2645170"/>
              <a:gd name="connsiteX0" fmla="*/ 47 w 1876697"/>
              <a:gd name="connsiteY0" fmla="*/ 1321554 h 2645170"/>
              <a:gd name="connsiteX1" fmla="*/ 1332034 w 1876697"/>
              <a:gd name="connsiteY1" fmla="*/ 2 h 2645170"/>
              <a:gd name="connsiteX2" fmla="*/ 1876621 w 1876697"/>
              <a:gd name="connsiteY2" fmla="*/ 1330603 h 2645170"/>
              <a:gd name="connsiteX3" fmla="*/ 1738045 w 1876697"/>
              <a:gd name="connsiteY3" fmla="*/ 2031837 h 2645170"/>
              <a:gd name="connsiteX4" fmla="*/ 1325842 w 1876697"/>
              <a:gd name="connsiteY4" fmla="*/ 2644059 h 2645170"/>
              <a:gd name="connsiteX5" fmla="*/ 588695 w 1876697"/>
              <a:gd name="connsiteY5" fmla="*/ 1920713 h 2645170"/>
              <a:gd name="connsiteX6" fmla="*/ 47 w 1876697"/>
              <a:gd name="connsiteY6" fmla="*/ 1321554 h 2645170"/>
              <a:gd name="connsiteX0" fmla="*/ 47 w 1876687"/>
              <a:gd name="connsiteY0" fmla="*/ 1321587 h 2645203"/>
              <a:gd name="connsiteX1" fmla="*/ 1332034 w 1876687"/>
              <a:gd name="connsiteY1" fmla="*/ 35 h 2645203"/>
              <a:gd name="connsiteX2" fmla="*/ 1876621 w 1876687"/>
              <a:gd name="connsiteY2" fmla="*/ 1330636 h 2645203"/>
              <a:gd name="connsiteX3" fmla="*/ 1738045 w 1876687"/>
              <a:gd name="connsiteY3" fmla="*/ 2031870 h 2645203"/>
              <a:gd name="connsiteX4" fmla="*/ 1325842 w 1876687"/>
              <a:gd name="connsiteY4" fmla="*/ 2644092 h 2645203"/>
              <a:gd name="connsiteX5" fmla="*/ 588695 w 1876687"/>
              <a:gd name="connsiteY5" fmla="*/ 1920746 h 2645203"/>
              <a:gd name="connsiteX6" fmla="*/ 47 w 1876687"/>
              <a:gd name="connsiteY6" fmla="*/ 1321587 h 2645203"/>
              <a:gd name="connsiteX0" fmla="*/ 47 w 1876661"/>
              <a:gd name="connsiteY0" fmla="*/ 1321565 h 2645181"/>
              <a:gd name="connsiteX1" fmla="*/ 1332034 w 1876661"/>
              <a:gd name="connsiteY1" fmla="*/ 13 h 2645181"/>
              <a:gd name="connsiteX2" fmla="*/ 1876621 w 1876661"/>
              <a:gd name="connsiteY2" fmla="*/ 1330614 h 2645181"/>
              <a:gd name="connsiteX3" fmla="*/ 1738045 w 1876661"/>
              <a:gd name="connsiteY3" fmla="*/ 2031848 h 2645181"/>
              <a:gd name="connsiteX4" fmla="*/ 1325842 w 1876661"/>
              <a:gd name="connsiteY4" fmla="*/ 2644070 h 2645181"/>
              <a:gd name="connsiteX5" fmla="*/ 588695 w 1876661"/>
              <a:gd name="connsiteY5" fmla="*/ 1920724 h 2645181"/>
              <a:gd name="connsiteX6" fmla="*/ 47 w 1876661"/>
              <a:gd name="connsiteY6" fmla="*/ 1321565 h 2645181"/>
              <a:gd name="connsiteX0" fmla="*/ 47 w 1876684"/>
              <a:gd name="connsiteY0" fmla="*/ 1325758 h 2649374"/>
              <a:gd name="connsiteX1" fmla="*/ 1332034 w 1876684"/>
              <a:gd name="connsiteY1" fmla="*/ 4206 h 2649374"/>
              <a:gd name="connsiteX2" fmla="*/ 1876621 w 1876684"/>
              <a:gd name="connsiteY2" fmla="*/ 1334807 h 2649374"/>
              <a:gd name="connsiteX3" fmla="*/ 1738045 w 1876684"/>
              <a:gd name="connsiteY3" fmla="*/ 2036041 h 2649374"/>
              <a:gd name="connsiteX4" fmla="*/ 1325842 w 1876684"/>
              <a:gd name="connsiteY4" fmla="*/ 2648263 h 2649374"/>
              <a:gd name="connsiteX5" fmla="*/ 588695 w 1876684"/>
              <a:gd name="connsiteY5" fmla="*/ 1924917 h 2649374"/>
              <a:gd name="connsiteX6" fmla="*/ 47 w 1876684"/>
              <a:gd name="connsiteY6" fmla="*/ 1325758 h 2649374"/>
              <a:gd name="connsiteX0" fmla="*/ 100 w 1876727"/>
              <a:gd name="connsiteY0" fmla="*/ 1335663 h 2659279"/>
              <a:gd name="connsiteX1" fmla="*/ 631611 w 1876727"/>
              <a:gd name="connsiteY1" fmla="*/ 685459 h 2659279"/>
              <a:gd name="connsiteX2" fmla="*/ 1332087 w 1876727"/>
              <a:gd name="connsiteY2" fmla="*/ 14111 h 2659279"/>
              <a:gd name="connsiteX3" fmla="*/ 1876674 w 1876727"/>
              <a:gd name="connsiteY3" fmla="*/ 1344712 h 2659279"/>
              <a:gd name="connsiteX4" fmla="*/ 1738098 w 1876727"/>
              <a:gd name="connsiteY4" fmla="*/ 2045946 h 2659279"/>
              <a:gd name="connsiteX5" fmla="*/ 1325895 w 1876727"/>
              <a:gd name="connsiteY5" fmla="*/ 2658168 h 2659279"/>
              <a:gd name="connsiteX6" fmla="*/ 588748 w 1876727"/>
              <a:gd name="connsiteY6" fmla="*/ 1934822 h 2659279"/>
              <a:gd name="connsiteX7" fmla="*/ 100 w 1876727"/>
              <a:gd name="connsiteY7" fmla="*/ 1335663 h 2659279"/>
              <a:gd name="connsiteX0" fmla="*/ 5176 w 1881803"/>
              <a:gd name="connsiteY0" fmla="*/ 1335663 h 2659279"/>
              <a:gd name="connsiteX1" fmla="*/ 636687 w 1881803"/>
              <a:gd name="connsiteY1" fmla="*/ 685459 h 2659279"/>
              <a:gd name="connsiteX2" fmla="*/ 1337163 w 1881803"/>
              <a:gd name="connsiteY2" fmla="*/ 14111 h 2659279"/>
              <a:gd name="connsiteX3" fmla="*/ 1881750 w 1881803"/>
              <a:gd name="connsiteY3" fmla="*/ 1344712 h 2659279"/>
              <a:gd name="connsiteX4" fmla="*/ 1743174 w 1881803"/>
              <a:gd name="connsiteY4" fmla="*/ 2045946 h 2659279"/>
              <a:gd name="connsiteX5" fmla="*/ 1330971 w 1881803"/>
              <a:gd name="connsiteY5" fmla="*/ 2658168 h 2659279"/>
              <a:gd name="connsiteX6" fmla="*/ 593824 w 1881803"/>
              <a:gd name="connsiteY6" fmla="*/ 1934822 h 2659279"/>
              <a:gd name="connsiteX7" fmla="*/ 5176 w 1881803"/>
              <a:gd name="connsiteY7" fmla="*/ 1335663 h 2659279"/>
              <a:gd name="connsiteX0" fmla="*/ 0 w 1876627"/>
              <a:gd name="connsiteY0" fmla="*/ 1335663 h 2659279"/>
              <a:gd name="connsiteX1" fmla="*/ 631511 w 1876627"/>
              <a:gd name="connsiteY1" fmla="*/ 685459 h 2659279"/>
              <a:gd name="connsiteX2" fmla="*/ 1331987 w 1876627"/>
              <a:gd name="connsiteY2" fmla="*/ 14111 h 2659279"/>
              <a:gd name="connsiteX3" fmla="*/ 1876574 w 1876627"/>
              <a:gd name="connsiteY3" fmla="*/ 1344712 h 2659279"/>
              <a:gd name="connsiteX4" fmla="*/ 1737998 w 1876627"/>
              <a:gd name="connsiteY4" fmla="*/ 2045946 h 2659279"/>
              <a:gd name="connsiteX5" fmla="*/ 1325795 w 1876627"/>
              <a:gd name="connsiteY5" fmla="*/ 2658168 h 2659279"/>
              <a:gd name="connsiteX6" fmla="*/ 588648 w 1876627"/>
              <a:gd name="connsiteY6" fmla="*/ 1934822 h 2659279"/>
              <a:gd name="connsiteX7" fmla="*/ 0 w 1876627"/>
              <a:gd name="connsiteY7" fmla="*/ 1335663 h 2659279"/>
              <a:gd name="connsiteX0" fmla="*/ 0 w 1876627"/>
              <a:gd name="connsiteY0" fmla="*/ 1335663 h 2659279"/>
              <a:gd name="connsiteX1" fmla="*/ 631511 w 1876627"/>
              <a:gd name="connsiteY1" fmla="*/ 685459 h 2659279"/>
              <a:gd name="connsiteX2" fmla="*/ 1331987 w 1876627"/>
              <a:gd name="connsiteY2" fmla="*/ 14111 h 2659279"/>
              <a:gd name="connsiteX3" fmla="*/ 1876574 w 1876627"/>
              <a:gd name="connsiteY3" fmla="*/ 1344712 h 2659279"/>
              <a:gd name="connsiteX4" fmla="*/ 1737998 w 1876627"/>
              <a:gd name="connsiteY4" fmla="*/ 2045946 h 2659279"/>
              <a:gd name="connsiteX5" fmla="*/ 1325795 w 1876627"/>
              <a:gd name="connsiteY5" fmla="*/ 2658168 h 2659279"/>
              <a:gd name="connsiteX6" fmla="*/ 588648 w 1876627"/>
              <a:gd name="connsiteY6" fmla="*/ 1934822 h 2659279"/>
              <a:gd name="connsiteX7" fmla="*/ 0 w 1876627"/>
              <a:gd name="connsiteY7" fmla="*/ 1335663 h 2659279"/>
              <a:gd name="connsiteX0" fmla="*/ 0 w 1876627"/>
              <a:gd name="connsiteY0" fmla="*/ 1332305 h 2655921"/>
              <a:gd name="connsiteX1" fmla="*/ 631511 w 1876627"/>
              <a:gd name="connsiteY1" fmla="*/ 682101 h 2655921"/>
              <a:gd name="connsiteX2" fmla="*/ 1331987 w 1876627"/>
              <a:gd name="connsiteY2" fmla="*/ 10753 h 2655921"/>
              <a:gd name="connsiteX3" fmla="*/ 1876574 w 1876627"/>
              <a:gd name="connsiteY3" fmla="*/ 1341354 h 2655921"/>
              <a:gd name="connsiteX4" fmla="*/ 1737998 w 1876627"/>
              <a:gd name="connsiteY4" fmla="*/ 2042588 h 2655921"/>
              <a:gd name="connsiteX5" fmla="*/ 1325795 w 1876627"/>
              <a:gd name="connsiteY5" fmla="*/ 2654810 h 2655921"/>
              <a:gd name="connsiteX6" fmla="*/ 588648 w 1876627"/>
              <a:gd name="connsiteY6" fmla="*/ 1931464 h 2655921"/>
              <a:gd name="connsiteX7" fmla="*/ 0 w 1876627"/>
              <a:gd name="connsiteY7" fmla="*/ 1332305 h 2655921"/>
              <a:gd name="connsiteX0" fmla="*/ 0 w 1876610"/>
              <a:gd name="connsiteY0" fmla="*/ 1321556 h 2645172"/>
              <a:gd name="connsiteX1" fmla="*/ 631511 w 1876610"/>
              <a:gd name="connsiteY1" fmla="*/ 671352 h 2645172"/>
              <a:gd name="connsiteX2" fmla="*/ 1331987 w 1876610"/>
              <a:gd name="connsiteY2" fmla="*/ 4 h 2645172"/>
              <a:gd name="connsiteX3" fmla="*/ 1876574 w 1876610"/>
              <a:gd name="connsiteY3" fmla="*/ 1330605 h 2645172"/>
              <a:gd name="connsiteX4" fmla="*/ 1737998 w 1876610"/>
              <a:gd name="connsiteY4" fmla="*/ 2031839 h 2645172"/>
              <a:gd name="connsiteX5" fmla="*/ 1325795 w 1876610"/>
              <a:gd name="connsiteY5" fmla="*/ 2644061 h 2645172"/>
              <a:gd name="connsiteX6" fmla="*/ 588648 w 1876610"/>
              <a:gd name="connsiteY6" fmla="*/ 1920715 h 2645172"/>
              <a:gd name="connsiteX7" fmla="*/ 0 w 1876610"/>
              <a:gd name="connsiteY7" fmla="*/ 1321556 h 2645172"/>
              <a:gd name="connsiteX0" fmla="*/ 0 w 1876611"/>
              <a:gd name="connsiteY0" fmla="*/ 1321560 h 2645176"/>
              <a:gd name="connsiteX1" fmla="*/ 631511 w 1876611"/>
              <a:gd name="connsiteY1" fmla="*/ 671356 h 2645176"/>
              <a:gd name="connsiteX2" fmla="*/ 1331987 w 1876611"/>
              <a:gd name="connsiteY2" fmla="*/ 8 h 2645176"/>
              <a:gd name="connsiteX3" fmla="*/ 1876574 w 1876611"/>
              <a:gd name="connsiteY3" fmla="*/ 1330609 h 2645176"/>
              <a:gd name="connsiteX4" fmla="*/ 1737998 w 1876611"/>
              <a:gd name="connsiteY4" fmla="*/ 2031843 h 2645176"/>
              <a:gd name="connsiteX5" fmla="*/ 1325795 w 1876611"/>
              <a:gd name="connsiteY5" fmla="*/ 2644065 h 2645176"/>
              <a:gd name="connsiteX6" fmla="*/ 588648 w 1876611"/>
              <a:gd name="connsiteY6" fmla="*/ 1920719 h 2645176"/>
              <a:gd name="connsiteX7" fmla="*/ 0 w 1876611"/>
              <a:gd name="connsiteY7" fmla="*/ 1321560 h 2645176"/>
              <a:gd name="connsiteX0" fmla="*/ 0 w 1876610"/>
              <a:gd name="connsiteY0" fmla="*/ 1321960 h 2645576"/>
              <a:gd name="connsiteX1" fmla="*/ 631511 w 1876610"/>
              <a:gd name="connsiteY1" fmla="*/ 671756 h 2645576"/>
              <a:gd name="connsiteX2" fmla="*/ 1331987 w 1876610"/>
              <a:gd name="connsiteY2" fmla="*/ 408 h 2645576"/>
              <a:gd name="connsiteX3" fmla="*/ 1876574 w 1876610"/>
              <a:gd name="connsiteY3" fmla="*/ 1331009 h 2645576"/>
              <a:gd name="connsiteX4" fmla="*/ 1737998 w 1876610"/>
              <a:gd name="connsiteY4" fmla="*/ 2032243 h 2645576"/>
              <a:gd name="connsiteX5" fmla="*/ 1325795 w 1876610"/>
              <a:gd name="connsiteY5" fmla="*/ 2644465 h 2645576"/>
              <a:gd name="connsiteX6" fmla="*/ 588648 w 1876610"/>
              <a:gd name="connsiteY6" fmla="*/ 1921119 h 2645576"/>
              <a:gd name="connsiteX7" fmla="*/ 0 w 1876610"/>
              <a:gd name="connsiteY7" fmla="*/ 1321960 h 2645576"/>
              <a:gd name="connsiteX0" fmla="*/ 0 w 1877718"/>
              <a:gd name="connsiteY0" fmla="*/ 1321960 h 2645576"/>
              <a:gd name="connsiteX1" fmla="*/ 631511 w 1877718"/>
              <a:gd name="connsiteY1" fmla="*/ 671756 h 2645576"/>
              <a:gd name="connsiteX2" fmla="*/ 1331987 w 1877718"/>
              <a:gd name="connsiteY2" fmla="*/ 408 h 2645576"/>
              <a:gd name="connsiteX3" fmla="*/ 1876574 w 1877718"/>
              <a:gd name="connsiteY3" fmla="*/ 1331009 h 2645576"/>
              <a:gd name="connsiteX4" fmla="*/ 1737998 w 1877718"/>
              <a:gd name="connsiteY4" fmla="*/ 2032243 h 2645576"/>
              <a:gd name="connsiteX5" fmla="*/ 1325795 w 1877718"/>
              <a:gd name="connsiteY5" fmla="*/ 2644465 h 2645576"/>
              <a:gd name="connsiteX6" fmla="*/ 588648 w 1877718"/>
              <a:gd name="connsiteY6" fmla="*/ 1921119 h 2645576"/>
              <a:gd name="connsiteX7" fmla="*/ 0 w 1877718"/>
              <a:gd name="connsiteY7" fmla="*/ 1321960 h 2645576"/>
              <a:gd name="connsiteX0" fmla="*/ 0 w 1877718"/>
              <a:gd name="connsiteY0" fmla="*/ 1321961 h 2645577"/>
              <a:gd name="connsiteX1" fmla="*/ 631511 w 1877718"/>
              <a:gd name="connsiteY1" fmla="*/ 671757 h 2645577"/>
              <a:gd name="connsiteX2" fmla="*/ 1331987 w 1877718"/>
              <a:gd name="connsiteY2" fmla="*/ 409 h 2645577"/>
              <a:gd name="connsiteX3" fmla="*/ 1876574 w 1877718"/>
              <a:gd name="connsiteY3" fmla="*/ 1331010 h 2645577"/>
              <a:gd name="connsiteX4" fmla="*/ 1737998 w 1877718"/>
              <a:gd name="connsiteY4" fmla="*/ 2032244 h 2645577"/>
              <a:gd name="connsiteX5" fmla="*/ 1325795 w 1877718"/>
              <a:gd name="connsiteY5" fmla="*/ 2644466 h 2645577"/>
              <a:gd name="connsiteX6" fmla="*/ 588648 w 1877718"/>
              <a:gd name="connsiteY6" fmla="*/ 1921120 h 2645577"/>
              <a:gd name="connsiteX7" fmla="*/ 0 w 1877718"/>
              <a:gd name="connsiteY7" fmla="*/ 1321961 h 2645577"/>
              <a:gd name="connsiteX0" fmla="*/ 0 w 1877718"/>
              <a:gd name="connsiteY0" fmla="*/ 1321964 h 2645580"/>
              <a:gd name="connsiteX1" fmla="*/ 631511 w 1877718"/>
              <a:gd name="connsiteY1" fmla="*/ 671760 h 2645580"/>
              <a:gd name="connsiteX2" fmla="*/ 1331987 w 1877718"/>
              <a:gd name="connsiteY2" fmla="*/ 412 h 2645580"/>
              <a:gd name="connsiteX3" fmla="*/ 1876574 w 1877718"/>
              <a:gd name="connsiteY3" fmla="*/ 1331013 h 2645580"/>
              <a:gd name="connsiteX4" fmla="*/ 1737998 w 1877718"/>
              <a:gd name="connsiteY4" fmla="*/ 2032247 h 2645580"/>
              <a:gd name="connsiteX5" fmla="*/ 1325795 w 1877718"/>
              <a:gd name="connsiteY5" fmla="*/ 2644469 h 2645580"/>
              <a:gd name="connsiteX6" fmla="*/ 588648 w 1877718"/>
              <a:gd name="connsiteY6" fmla="*/ 1921123 h 2645580"/>
              <a:gd name="connsiteX7" fmla="*/ 0 w 1877718"/>
              <a:gd name="connsiteY7" fmla="*/ 1321964 h 2645580"/>
              <a:gd name="connsiteX0" fmla="*/ 0 w 1877718"/>
              <a:gd name="connsiteY0" fmla="*/ 1321967 h 2645583"/>
              <a:gd name="connsiteX1" fmla="*/ 631511 w 1877718"/>
              <a:gd name="connsiteY1" fmla="*/ 671763 h 2645583"/>
              <a:gd name="connsiteX2" fmla="*/ 1331987 w 1877718"/>
              <a:gd name="connsiteY2" fmla="*/ 415 h 2645583"/>
              <a:gd name="connsiteX3" fmla="*/ 1876574 w 1877718"/>
              <a:gd name="connsiteY3" fmla="*/ 1331016 h 2645583"/>
              <a:gd name="connsiteX4" fmla="*/ 1737998 w 1877718"/>
              <a:gd name="connsiteY4" fmla="*/ 2032250 h 2645583"/>
              <a:gd name="connsiteX5" fmla="*/ 1325795 w 1877718"/>
              <a:gd name="connsiteY5" fmla="*/ 2644472 h 2645583"/>
              <a:gd name="connsiteX6" fmla="*/ 588648 w 1877718"/>
              <a:gd name="connsiteY6" fmla="*/ 1921126 h 2645583"/>
              <a:gd name="connsiteX7" fmla="*/ 0 w 1877718"/>
              <a:gd name="connsiteY7" fmla="*/ 1321967 h 2645583"/>
              <a:gd name="connsiteX0" fmla="*/ 0 w 1877718"/>
              <a:gd name="connsiteY0" fmla="*/ 1321971 h 2645587"/>
              <a:gd name="connsiteX1" fmla="*/ 631511 w 1877718"/>
              <a:gd name="connsiteY1" fmla="*/ 671767 h 2645587"/>
              <a:gd name="connsiteX2" fmla="*/ 1331987 w 1877718"/>
              <a:gd name="connsiteY2" fmla="*/ 419 h 2645587"/>
              <a:gd name="connsiteX3" fmla="*/ 1876574 w 1877718"/>
              <a:gd name="connsiteY3" fmla="*/ 1331020 h 2645587"/>
              <a:gd name="connsiteX4" fmla="*/ 1737998 w 1877718"/>
              <a:gd name="connsiteY4" fmla="*/ 2032254 h 2645587"/>
              <a:gd name="connsiteX5" fmla="*/ 1325795 w 1877718"/>
              <a:gd name="connsiteY5" fmla="*/ 2644476 h 2645587"/>
              <a:gd name="connsiteX6" fmla="*/ 588648 w 1877718"/>
              <a:gd name="connsiteY6" fmla="*/ 1921130 h 2645587"/>
              <a:gd name="connsiteX7" fmla="*/ 0 w 1877718"/>
              <a:gd name="connsiteY7" fmla="*/ 1321971 h 2645587"/>
              <a:gd name="connsiteX0" fmla="*/ 0 w 1877718"/>
              <a:gd name="connsiteY0" fmla="*/ 1321983 h 2645599"/>
              <a:gd name="connsiteX1" fmla="*/ 631511 w 1877718"/>
              <a:gd name="connsiteY1" fmla="*/ 671779 h 2645599"/>
              <a:gd name="connsiteX2" fmla="*/ 1331987 w 1877718"/>
              <a:gd name="connsiteY2" fmla="*/ 431 h 2645599"/>
              <a:gd name="connsiteX3" fmla="*/ 1876574 w 1877718"/>
              <a:gd name="connsiteY3" fmla="*/ 1331032 h 2645599"/>
              <a:gd name="connsiteX4" fmla="*/ 1737998 w 1877718"/>
              <a:gd name="connsiteY4" fmla="*/ 2032266 h 2645599"/>
              <a:gd name="connsiteX5" fmla="*/ 1325795 w 1877718"/>
              <a:gd name="connsiteY5" fmla="*/ 2644488 h 2645599"/>
              <a:gd name="connsiteX6" fmla="*/ 588648 w 1877718"/>
              <a:gd name="connsiteY6" fmla="*/ 1921142 h 2645599"/>
              <a:gd name="connsiteX7" fmla="*/ 0 w 1877718"/>
              <a:gd name="connsiteY7" fmla="*/ 1321983 h 2645599"/>
              <a:gd name="connsiteX0" fmla="*/ 0 w 1877718"/>
              <a:gd name="connsiteY0" fmla="*/ 1321988 h 2645604"/>
              <a:gd name="connsiteX1" fmla="*/ 631511 w 1877718"/>
              <a:gd name="connsiteY1" fmla="*/ 671784 h 2645604"/>
              <a:gd name="connsiteX2" fmla="*/ 1331987 w 1877718"/>
              <a:gd name="connsiteY2" fmla="*/ 436 h 2645604"/>
              <a:gd name="connsiteX3" fmla="*/ 1876574 w 1877718"/>
              <a:gd name="connsiteY3" fmla="*/ 1331037 h 2645604"/>
              <a:gd name="connsiteX4" fmla="*/ 1737998 w 1877718"/>
              <a:gd name="connsiteY4" fmla="*/ 2032271 h 2645604"/>
              <a:gd name="connsiteX5" fmla="*/ 1325795 w 1877718"/>
              <a:gd name="connsiteY5" fmla="*/ 2644493 h 2645604"/>
              <a:gd name="connsiteX6" fmla="*/ 588648 w 1877718"/>
              <a:gd name="connsiteY6" fmla="*/ 1921147 h 2645604"/>
              <a:gd name="connsiteX7" fmla="*/ 0 w 1877718"/>
              <a:gd name="connsiteY7" fmla="*/ 1321988 h 2645604"/>
              <a:gd name="connsiteX0" fmla="*/ 0 w 1877718"/>
              <a:gd name="connsiteY0" fmla="*/ 1321553 h 2645169"/>
              <a:gd name="connsiteX1" fmla="*/ 631511 w 1877718"/>
              <a:gd name="connsiteY1" fmla="*/ 671349 h 2645169"/>
              <a:gd name="connsiteX2" fmla="*/ 1331987 w 1877718"/>
              <a:gd name="connsiteY2" fmla="*/ 1 h 2645169"/>
              <a:gd name="connsiteX3" fmla="*/ 1876574 w 1877718"/>
              <a:gd name="connsiteY3" fmla="*/ 1330602 h 2645169"/>
              <a:gd name="connsiteX4" fmla="*/ 1737998 w 1877718"/>
              <a:gd name="connsiteY4" fmla="*/ 2031836 h 2645169"/>
              <a:gd name="connsiteX5" fmla="*/ 1325795 w 1877718"/>
              <a:gd name="connsiteY5" fmla="*/ 2644058 h 2645169"/>
              <a:gd name="connsiteX6" fmla="*/ 588648 w 1877718"/>
              <a:gd name="connsiteY6" fmla="*/ 1920712 h 2645169"/>
              <a:gd name="connsiteX7" fmla="*/ 0 w 1877718"/>
              <a:gd name="connsiteY7" fmla="*/ 1321553 h 2645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77718" h="2645169">
                <a:moveTo>
                  <a:pt x="0" y="1321553"/>
                </a:moveTo>
                <a:cubicBezTo>
                  <a:pt x="0" y="1296683"/>
                  <a:pt x="428563" y="898752"/>
                  <a:pt x="631511" y="671349"/>
                </a:cubicBezTo>
                <a:cubicBezTo>
                  <a:pt x="713015" y="613016"/>
                  <a:pt x="1281639" y="-336"/>
                  <a:pt x="1331987" y="1"/>
                </a:cubicBezTo>
                <a:cubicBezTo>
                  <a:pt x="1382335" y="338"/>
                  <a:pt x="1905346" y="626044"/>
                  <a:pt x="1876574" y="1330602"/>
                </a:cubicBezTo>
                <a:cubicBezTo>
                  <a:pt x="1862089" y="1623204"/>
                  <a:pt x="1821195" y="1814514"/>
                  <a:pt x="1737998" y="2031836"/>
                </a:cubicBezTo>
                <a:cubicBezTo>
                  <a:pt x="1711950" y="2161051"/>
                  <a:pt x="1369715" y="2672104"/>
                  <a:pt x="1325795" y="2644058"/>
                </a:cubicBezTo>
                <a:cubicBezTo>
                  <a:pt x="1281875" y="2616012"/>
                  <a:pt x="725079" y="2051039"/>
                  <a:pt x="588648" y="1920712"/>
                </a:cubicBezTo>
                <a:cubicBezTo>
                  <a:pt x="366492" y="1704660"/>
                  <a:pt x="0" y="1346423"/>
                  <a:pt x="0" y="13215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3"/>
          </p:nvPr>
        </p:nvSpPr>
        <p:spPr>
          <a:xfrm flipH="1">
            <a:off x="1555271" y="2112475"/>
            <a:ext cx="1877718" cy="2645576"/>
          </a:xfrm>
          <a:custGeom>
            <a:avLst/>
            <a:gdLst>
              <a:gd name="connsiteX0" fmla="*/ 0 w 3787924"/>
              <a:gd name="connsiteY0" fmla="*/ 1882099 h 3764197"/>
              <a:gd name="connsiteX1" fmla="*/ 1893962 w 3787924"/>
              <a:gd name="connsiteY1" fmla="*/ 0 h 3764197"/>
              <a:gd name="connsiteX2" fmla="*/ 3787924 w 3787924"/>
              <a:gd name="connsiteY2" fmla="*/ 1882099 h 3764197"/>
              <a:gd name="connsiteX3" fmla="*/ 1893962 w 3787924"/>
              <a:gd name="connsiteY3" fmla="*/ 3764198 h 3764197"/>
              <a:gd name="connsiteX4" fmla="*/ 0 w 3787924"/>
              <a:gd name="connsiteY4" fmla="*/ 1882099 h 3764197"/>
              <a:gd name="connsiteX0" fmla="*/ 147709 w 2030633"/>
              <a:gd name="connsiteY0" fmla="*/ 1889720 h 3764200"/>
              <a:gd name="connsiteX1" fmla="*/ 136671 w 2030633"/>
              <a:gd name="connsiteY1" fmla="*/ 1 h 3764200"/>
              <a:gd name="connsiteX2" fmla="*/ 2030633 w 2030633"/>
              <a:gd name="connsiteY2" fmla="*/ 1882100 h 3764200"/>
              <a:gd name="connsiteX3" fmla="*/ 136671 w 2030633"/>
              <a:gd name="connsiteY3" fmla="*/ 3764199 h 3764200"/>
              <a:gd name="connsiteX4" fmla="*/ 147709 w 2030633"/>
              <a:gd name="connsiteY4" fmla="*/ 1889720 h 3764200"/>
              <a:gd name="connsiteX0" fmla="*/ 209608 w 2092532"/>
              <a:gd name="connsiteY0" fmla="*/ 1889720 h 3200320"/>
              <a:gd name="connsiteX1" fmla="*/ 198570 w 2092532"/>
              <a:gd name="connsiteY1" fmla="*/ 1 h 3200320"/>
              <a:gd name="connsiteX2" fmla="*/ 2092532 w 2092532"/>
              <a:gd name="connsiteY2" fmla="*/ 1882100 h 3200320"/>
              <a:gd name="connsiteX3" fmla="*/ 1547310 w 2092532"/>
              <a:gd name="connsiteY3" fmla="*/ 3200319 h 3200320"/>
              <a:gd name="connsiteX4" fmla="*/ 209608 w 2092532"/>
              <a:gd name="connsiteY4" fmla="*/ 1889720 h 3200320"/>
              <a:gd name="connsiteX0" fmla="*/ 5 w 1882929"/>
              <a:gd name="connsiteY0" fmla="*/ 1333464 h 2644064"/>
              <a:gd name="connsiteX1" fmla="*/ 1322467 w 1882929"/>
              <a:gd name="connsiteY1" fmla="*/ 5 h 2644064"/>
              <a:gd name="connsiteX2" fmla="*/ 1882929 w 1882929"/>
              <a:gd name="connsiteY2" fmla="*/ 1325844 h 2644064"/>
              <a:gd name="connsiteX3" fmla="*/ 1337707 w 1882929"/>
              <a:gd name="connsiteY3" fmla="*/ 2644063 h 2644064"/>
              <a:gd name="connsiteX4" fmla="*/ 5 w 1882929"/>
              <a:gd name="connsiteY4" fmla="*/ 1333464 h 2644064"/>
              <a:gd name="connsiteX0" fmla="*/ 5 w 1882929"/>
              <a:gd name="connsiteY0" fmla="*/ 1333464 h 2644064"/>
              <a:gd name="connsiteX1" fmla="*/ 1322467 w 1882929"/>
              <a:gd name="connsiteY1" fmla="*/ 5 h 2644064"/>
              <a:gd name="connsiteX2" fmla="*/ 1882929 w 1882929"/>
              <a:gd name="connsiteY2" fmla="*/ 1325844 h 2644064"/>
              <a:gd name="connsiteX3" fmla="*/ 1337707 w 1882929"/>
              <a:gd name="connsiteY3" fmla="*/ 2644063 h 2644064"/>
              <a:gd name="connsiteX4" fmla="*/ 5 w 1882929"/>
              <a:gd name="connsiteY4" fmla="*/ 1333464 h 2644064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8101"/>
              <a:gd name="connsiteX1" fmla="*/ 1322467 w 1887669"/>
              <a:gd name="connsiteY1" fmla="*/ 2 h 2648101"/>
              <a:gd name="connsiteX2" fmla="*/ 1882929 w 1887669"/>
              <a:gd name="connsiteY2" fmla="*/ 1325841 h 2648101"/>
              <a:gd name="connsiteX3" fmla="*/ 1337707 w 1887669"/>
              <a:gd name="connsiteY3" fmla="*/ 2644060 h 2648101"/>
              <a:gd name="connsiteX4" fmla="*/ 5 w 1887669"/>
              <a:gd name="connsiteY4" fmla="*/ 1333461 h 2648101"/>
              <a:gd name="connsiteX0" fmla="*/ 3 w 1887667"/>
              <a:gd name="connsiteY0" fmla="*/ 1333461 h 2633859"/>
              <a:gd name="connsiteX1" fmla="*/ 1322465 w 1887667"/>
              <a:gd name="connsiteY1" fmla="*/ 2 h 2633859"/>
              <a:gd name="connsiteX2" fmla="*/ 1882927 w 1887667"/>
              <a:gd name="connsiteY2" fmla="*/ 1325841 h 2633859"/>
              <a:gd name="connsiteX3" fmla="*/ 1332942 w 1887667"/>
              <a:gd name="connsiteY3" fmla="*/ 2629772 h 2633859"/>
              <a:gd name="connsiteX4" fmla="*/ 3 w 1887667"/>
              <a:gd name="connsiteY4" fmla="*/ 1333461 h 2633859"/>
              <a:gd name="connsiteX0" fmla="*/ 3 w 1887667"/>
              <a:gd name="connsiteY0" fmla="*/ 1333461 h 2677096"/>
              <a:gd name="connsiteX1" fmla="*/ 1322465 w 1887667"/>
              <a:gd name="connsiteY1" fmla="*/ 2 h 2677096"/>
              <a:gd name="connsiteX2" fmla="*/ 1882927 w 1887667"/>
              <a:gd name="connsiteY2" fmla="*/ 1325841 h 2677096"/>
              <a:gd name="connsiteX3" fmla="*/ 1332942 w 1887667"/>
              <a:gd name="connsiteY3" fmla="*/ 2629772 h 2677096"/>
              <a:gd name="connsiteX4" fmla="*/ 3 w 1887667"/>
              <a:gd name="connsiteY4" fmla="*/ 1333461 h 2677096"/>
              <a:gd name="connsiteX0" fmla="*/ 186 w 1887850"/>
              <a:gd name="connsiteY0" fmla="*/ 1333461 h 2671065"/>
              <a:gd name="connsiteX1" fmla="*/ 1322648 w 1887850"/>
              <a:gd name="connsiteY1" fmla="*/ 2 h 2671065"/>
              <a:gd name="connsiteX2" fmla="*/ 1883110 w 1887850"/>
              <a:gd name="connsiteY2" fmla="*/ 1325841 h 2671065"/>
              <a:gd name="connsiteX3" fmla="*/ 1333125 w 1887850"/>
              <a:gd name="connsiteY3" fmla="*/ 2629772 h 2671065"/>
              <a:gd name="connsiteX4" fmla="*/ 186 w 1887850"/>
              <a:gd name="connsiteY4" fmla="*/ 1333461 h 2671065"/>
              <a:gd name="connsiteX0" fmla="*/ 19049 w 1906713"/>
              <a:gd name="connsiteY0" fmla="*/ 1333461 h 2641422"/>
              <a:gd name="connsiteX1" fmla="*/ 1341511 w 1906713"/>
              <a:gd name="connsiteY1" fmla="*/ 2 h 2641422"/>
              <a:gd name="connsiteX2" fmla="*/ 1901973 w 1906713"/>
              <a:gd name="connsiteY2" fmla="*/ 1325841 h 2641422"/>
              <a:gd name="connsiteX3" fmla="*/ 1351988 w 1906713"/>
              <a:gd name="connsiteY3" fmla="*/ 2629772 h 2641422"/>
              <a:gd name="connsiteX4" fmla="*/ 611666 w 1906713"/>
              <a:gd name="connsiteY4" fmla="*/ 1931826 h 2641422"/>
              <a:gd name="connsiteX5" fmla="*/ 19049 w 1906713"/>
              <a:gd name="connsiteY5" fmla="*/ 1333461 h 2641422"/>
              <a:gd name="connsiteX0" fmla="*/ 19049 w 1906713"/>
              <a:gd name="connsiteY0" fmla="*/ 1333461 h 2640116"/>
              <a:gd name="connsiteX1" fmla="*/ 1341511 w 1906713"/>
              <a:gd name="connsiteY1" fmla="*/ 2 h 2640116"/>
              <a:gd name="connsiteX2" fmla="*/ 1901973 w 1906713"/>
              <a:gd name="connsiteY2" fmla="*/ 1325841 h 2640116"/>
              <a:gd name="connsiteX3" fmla="*/ 1351988 w 1906713"/>
              <a:gd name="connsiteY3" fmla="*/ 2629772 h 2640116"/>
              <a:gd name="connsiteX4" fmla="*/ 611666 w 1906713"/>
              <a:gd name="connsiteY4" fmla="*/ 1931826 h 2640116"/>
              <a:gd name="connsiteX5" fmla="*/ 19049 w 1906713"/>
              <a:gd name="connsiteY5" fmla="*/ 1333461 h 2640116"/>
              <a:gd name="connsiteX0" fmla="*/ 19049 w 1906713"/>
              <a:gd name="connsiteY0" fmla="*/ 1309651 h 2640119"/>
              <a:gd name="connsiteX1" fmla="*/ 1341511 w 1906713"/>
              <a:gd name="connsiteY1" fmla="*/ 5 h 2640119"/>
              <a:gd name="connsiteX2" fmla="*/ 1901973 w 1906713"/>
              <a:gd name="connsiteY2" fmla="*/ 1325844 h 2640119"/>
              <a:gd name="connsiteX3" fmla="*/ 1351988 w 1906713"/>
              <a:gd name="connsiteY3" fmla="*/ 2629775 h 2640119"/>
              <a:gd name="connsiteX4" fmla="*/ 611666 w 1906713"/>
              <a:gd name="connsiteY4" fmla="*/ 1931829 h 2640119"/>
              <a:gd name="connsiteX5" fmla="*/ 19049 w 1906713"/>
              <a:gd name="connsiteY5" fmla="*/ 1309651 h 2640119"/>
              <a:gd name="connsiteX0" fmla="*/ 19204 w 1902094"/>
              <a:gd name="connsiteY0" fmla="*/ 1321553 h 2640115"/>
              <a:gd name="connsiteX1" fmla="*/ 1336903 w 1902094"/>
              <a:gd name="connsiteY1" fmla="*/ 1 h 2640115"/>
              <a:gd name="connsiteX2" fmla="*/ 1897365 w 1902094"/>
              <a:gd name="connsiteY2" fmla="*/ 1325840 h 2640115"/>
              <a:gd name="connsiteX3" fmla="*/ 1347380 w 1902094"/>
              <a:gd name="connsiteY3" fmla="*/ 2629771 h 2640115"/>
              <a:gd name="connsiteX4" fmla="*/ 607058 w 1902094"/>
              <a:gd name="connsiteY4" fmla="*/ 1931825 h 2640115"/>
              <a:gd name="connsiteX5" fmla="*/ 19204 w 1902094"/>
              <a:gd name="connsiteY5" fmla="*/ 1321553 h 2640115"/>
              <a:gd name="connsiteX0" fmla="*/ 20711 w 1860643"/>
              <a:gd name="connsiteY0" fmla="*/ 1307272 h 2640121"/>
              <a:gd name="connsiteX1" fmla="*/ 1295547 w 1860643"/>
              <a:gd name="connsiteY1" fmla="*/ 7 h 2640121"/>
              <a:gd name="connsiteX2" fmla="*/ 1856009 w 1860643"/>
              <a:gd name="connsiteY2" fmla="*/ 1325846 h 2640121"/>
              <a:gd name="connsiteX3" fmla="*/ 1306024 w 1860643"/>
              <a:gd name="connsiteY3" fmla="*/ 2629777 h 2640121"/>
              <a:gd name="connsiteX4" fmla="*/ 565702 w 1860643"/>
              <a:gd name="connsiteY4" fmla="*/ 1931831 h 2640121"/>
              <a:gd name="connsiteX5" fmla="*/ 20711 w 1860643"/>
              <a:gd name="connsiteY5" fmla="*/ 1307272 h 2640121"/>
              <a:gd name="connsiteX0" fmla="*/ 19281 w 1899784"/>
              <a:gd name="connsiteY0" fmla="*/ 1316792 h 2640116"/>
              <a:gd name="connsiteX1" fmla="*/ 1334599 w 1899784"/>
              <a:gd name="connsiteY1" fmla="*/ 2 h 2640116"/>
              <a:gd name="connsiteX2" fmla="*/ 1895061 w 1899784"/>
              <a:gd name="connsiteY2" fmla="*/ 1325841 h 2640116"/>
              <a:gd name="connsiteX3" fmla="*/ 1345076 w 1899784"/>
              <a:gd name="connsiteY3" fmla="*/ 2629772 h 2640116"/>
              <a:gd name="connsiteX4" fmla="*/ 604754 w 1899784"/>
              <a:gd name="connsiteY4" fmla="*/ 1931826 h 2640116"/>
              <a:gd name="connsiteX5" fmla="*/ 19281 w 1899784"/>
              <a:gd name="connsiteY5" fmla="*/ 1316792 h 2640116"/>
              <a:gd name="connsiteX0" fmla="*/ 5025 w 1885528"/>
              <a:gd name="connsiteY0" fmla="*/ 1316792 h 2640116"/>
              <a:gd name="connsiteX1" fmla="*/ 1320343 w 1885528"/>
              <a:gd name="connsiteY1" fmla="*/ 2 h 2640116"/>
              <a:gd name="connsiteX2" fmla="*/ 1880805 w 1885528"/>
              <a:gd name="connsiteY2" fmla="*/ 1325841 h 2640116"/>
              <a:gd name="connsiteX3" fmla="*/ 1330820 w 1885528"/>
              <a:gd name="connsiteY3" fmla="*/ 2629772 h 2640116"/>
              <a:gd name="connsiteX4" fmla="*/ 590498 w 1885528"/>
              <a:gd name="connsiteY4" fmla="*/ 1931826 h 2640116"/>
              <a:gd name="connsiteX5" fmla="*/ 5025 w 1885528"/>
              <a:gd name="connsiteY5" fmla="*/ 1316792 h 2640116"/>
              <a:gd name="connsiteX0" fmla="*/ 19041 w 1899544"/>
              <a:gd name="connsiteY0" fmla="*/ 1316792 h 2639434"/>
              <a:gd name="connsiteX1" fmla="*/ 1334359 w 1899544"/>
              <a:gd name="connsiteY1" fmla="*/ 2 h 2639434"/>
              <a:gd name="connsiteX2" fmla="*/ 1894821 w 1899544"/>
              <a:gd name="connsiteY2" fmla="*/ 1325841 h 2639434"/>
              <a:gd name="connsiteX3" fmla="*/ 1344836 w 1899544"/>
              <a:gd name="connsiteY3" fmla="*/ 2629772 h 2639434"/>
              <a:gd name="connsiteX4" fmla="*/ 607689 w 1899544"/>
              <a:gd name="connsiteY4" fmla="*/ 1915951 h 2639434"/>
              <a:gd name="connsiteX5" fmla="*/ 19041 w 1899544"/>
              <a:gd name="connsiteY5" fmla="*/ 1316792 h 2639434"/>
              <a:gd name="connsiteX0" fmla="*/ 19041 w 1899544"/>
              <a:gd name="connsiteY0" fmla="*/ 1316792 h 2631204"/>
              <a:gd name="connsiteX1" fmla="*/ 1334359 w 1899544"/>
              <a:gd name="connsiteY1" fmla="*/ 2 h 2631204"/>
              <a:gd name="connsiteX2" fmla="*/ 1894821 w 1899544"/>
              <a:gd name="connsiteY2" fmla="*/ 1325841 h 2631204"/>
              <a:gd name="connsiteX3" fmla="*/ 1344836 w 1899544"/>
              <a:gd name="connsiteY3" fmla="*/ 2629772 h 2631204"/>
              <a:gd name="connsiteX4" fmla="*/ 607689 w 1899544"/>
              <a:gd name="connsiteY4" fmla="*/ 1915951 h 2631204"/>
              <a:gd name="connsiteX5" fmla="*/ 19041 w 1899544"/>
              <a:gd name="connsiteY5" fmla="*/ 1316792 h 2631204"/>
              <a:gd name="connsiteX0" fmla="*/ 18628 w 1899131"/>
              <a:gd name="connsiteY0" fmla="*/ 1316792 h 2631204"/>
              <a:gd name="connsiteX1" fmla="*/ 1333946 w 1899131"/>
              <a:gd name="connsiteY1" fmla="*/ 2 h 2631204"/>
              <a:gd name="connsiteX2" fmla="*/ 1894408 w 1899131"/>
              <a:gd name="connsiteY2" fmla="*/ 1325841 h 2631204"/>
              <a:gd name="connsiteX3" fmla="*/ 1344423 w 1899131"/>
              <a:gd name="connsiteY3" fmla="*/ 2629772 h 2631204"/>
              <a:gd name="connsiteX4" fmla="*/ 607276 w 1899131"/>
              <a:gd name="connsiteY4" fmla="*/ 1915951 h 2631204"/>
              <a:gd name="connsiteX5" fmla="*/ 18628 w 1899131"/>
              <a:gd name="connsiteY5" fmla="*/ 1316792 h 2631204"/>
              <a:gd name="connsiteX0" fmla="*/ 16122 w 1894831"/>
              <a:gd name="connsiteY0" fmla="*/ 1319910 h 2634322"/>
              <a:gd name="connsiteX1" fmla="*/ 1331440 w 1894831"/>
              <a:gd name="connsiteY1" fmla="*/ 3120 h 2634322"/>
              <a:gd name="connsiteX2" fmla="*/ 1891902 w 1894831"/>
              <a:gd name="connsiteY2" fmla="*/ 1328959 h 2634322"/>
              <a:gd name="connsiteX3" fmla="*/ 1341917 w 1894831"/>
              <a:gd name="connsiteY3" fmla="*/ 2632890 h 2634322"/>
              <a:gd name="connsiteX4" fmla="*/ 604770 w 1894831"/>
              <a:gd name="connsiteY4" fmla="*/ 1919069 h 2634322"/>
              <a:gd name="connsiteX5" fmla="*/ 16122 w 1894831"/>
              <a:gd name="connsiteY5" fmla="*/ 1319910 h 2634322"/>
              <a:gd name="connsiteX0" fmla="*/ 117 w 1878826"/>
              <a:gd name="connsiteY0" fmla="*/ 1319910 h 2634322"/>
              <a:gd name="connsiteX1" fmla="*/ 1315435 w 1878826"/>
              <a:gd name="connsiteY1" fmla="*/ 3120 h 2634322"/>
              <a:gd name="connsiteX2" fmla="*/ 1875897 w 1878826"/>
              <a:gd name="connsiteY2" fmla="*/ 1328959 h 2634322"/>
              <a:gd name="connsiteX3" fmla="*/ 1325912 w 1878826"/>
              <a:gd name="connsiteY3" fmla="*/ 2632890 h 2634322"/>
              <a:gd name="connsiteX4" fmla="*/ 588765 w 1878826"/>
              <a:gd name="connsiteY4" fmla="*/ 1919069 h 2634322"/>
              <a:gd name="connsiteX5" fmla="*/ 117 w 1878826"/>
              <a:gd name="connsiteY5" fmla="*/ 1319910 h 2634322"/>
              <a:gd name="connsiteX0" fmla="*/ 117 w 1882987"/>
              <a:gd name="connsiteY0" fmla="*/ 1320502 h 2634914"/>
              <a:gd name="connsiteX1" fmla="*/ 1315435 w 1882987"/>
              <a:gd name="connsiteY1" fmla="*/ 3712 h 2634914"/>
              <a:gd name="connsiteX2" fmla="*/ 1875897 w 1882987"/>
              <a:gd name="connsiteY2" fmla="*/ 1329551 h 2634914"/>
              <a:gd name="connsiteX3" fmla="*/ 1325912 w 1882987"/>
              <a:gd name="connsiteY3" fmla="*/ 2633482 h 2634914"/>
              <a:gd name="connsiteX4" fmla="*/ 588765 w 1882987"/>
              <a:gd name="connsiteY4" fmla="*/ 1919661 h 2634914"/>
              <a:gd name="connsiteX5" fmla="*/ 117 w 1882987"/>
              <a:gd name="connsiteY5" fmla="*/ 1320502 h 2634914"/>
              <a:gd name="connsiteX0" fmla="*/ 117 w 1882987"/>
              <a:gd name="connsiteY0" fmla="*/ 1320502 h 2635518"/>
              <a:gd name="connsiteX1" fmla="*/ 1315435 w 1882987"/>
              <a:gd name="connsiteY1" fmla="*/ 3712 h 2635518"/>
              <a:gd name="connsiteX2" fmla="*/ 1875897 w 1882987"/>
              <a:gd name="connsiteY2" fmla="*/ 1329551 h 2635518"/>
              <a:gd name="connsiteX3" fmla="*/ 1325912 w 1882987"/>
              <a:gd name="connsiteY3" fmla="*/ 2633482 h 2635518"/>
              <a:gd name="connsiteX4" fmla="*/ 588765 w 1882987"/>
              <a:gd name="connsiteY4" fmla="*/ 1919661 h 2635518"/>
              <a:gd name="connsiteX5" fmla="*/ 117 w 1882987"/>
              <a:gd name="connsiteY5" fmla="*/ 1320502 h 2635518"/>
              <a:gd name="connsiteX0" fmla="*/ 117 w 1882987"/>
              <a:gd name="connsiteY0" fmla="*/ 1320502 h 2635920"/>
              <a:gd name="connsiteX1" fmla="*/ 1315435 w 1882987"/>
              <a:gd name="connsiteY1" fmla="*/ 3712 h 2635920"/>
              <a:gd name="connsiteX2" fmla="*/ 1875897 w 1882987"/>
              <a:gd name="connsiteY2" fmla="*/ 1329551 h 2635920"/>
              <a:gd name="connsiteX3" fmla="*/ 1325912 w 1882987"/>
              <a:gd name="connsiteY3" fmla="*/ 2633482 h 2635920"/>
              <a:gd name="connsiteX4" fmla="*/ 588765 w 1882987"/>
              <a:gd name="connsiteY4" fmla="*/ 1919661 h 2635920"/>
              <a:gd name="connsiteX5" fmla="*/ 117 w 1882987"/>
              <a:gd name="connsiteY5" fmla="*/ 1320502 h 2635920"/>
              <a:gd name="connsiteX0" fmla="*/ 117 w 1882987"/>
              <a:gd name="connsiteY0" fmla="*/ 1320502 h 2636819"/>
              <a:gd name="connsiteX1" fmla="*/ 1315435 w 1882987"/>
              <a:gd name="connsiteY1" fmla="*/ 3712 h 2636819"/>
              <a:gd name="connsiteX2" fmla="*/ 1875897 w 1882987"/>
              <a:gd name="connsiteY2" fmla="*/ 1329551 h 2636819"/>
              <a:gd name="connsiteX3" fmla="*/ 1325912 w 1882987"/>
              <a:gd name="connsiteY3" fmla="*/ 2633482 h 2636819"/>
              <a:gd name="connsiteX4" fmla="*/ 588765 w 1882987"/>
              <a:gd name="connsiteY4" fmla="*/ 1919661 h 2636819"/>
              <a:gd name="connsiteX5" fmla="*/ 117 w 1882987"/>
              <a:gd name="connsiteY5" fmla="*/ 1320502 h 2636819"/>
              <a:gd name="connsiteX0" fmla="*/ 139 w 1892928"/>
              <a:gd name="connsiteY0" fmla="*/ 1316792 h 2639434"/>
              <a:gd name="connsiteX1" fmla="*/ 1315457 w 1892928"/>
              <a:gd name="connsiteY1" fmla="*/ 2 h 2639434"/>
              <a:gd name="connsiteX2" fmla="*/ 1882269 w 1892928"/>
              <a:gd name="connsiteY2" fmla="*/ 1325841 h 2639434"/>
              <a:gd name="connsiteX3" fmla="*/ 1325934 w 1892928"/>
              <a:gd name="connsiteY3" fmla="*/ 2629772 h 2639434"/>
              <a:gd name="connsiteX4" fmla="*/ 588787 w 1892928"/>
              <a:gd name="connsiteY4" fmla="*/ 1915951 h 2639434"/>
              <a:gd name="connsiteX5" fmla="*/ 139 w 1892928"/>
              <a:gd name="connsiteY5" fmla="*/ 1316792 h 2639434"/>
              <a:gd name="connsiteX0" fmla="*/ 139 w 1883644"/>
              <a:gd name="connsiteY0" fmla="*/ 1316792 h 2639434"/>
              <a:gd name="connsiteX1" fmla="*/ 1315457 w 1883644"/>
              <a:gd name="connsiteY1" fmla="*/ 2 h 2639434"/>
              <a:gd name="connsiteX2" fmla="*/ 1882269 w 1883644"/>
              <a:gd name="connsiteY2" fmla="*/ 1325841 h 2639434"/>
              <a:gd name="connsiteX3" fmla="*/ 1325934 w 1883644"/>
              <a:gd name="connsiteY3" fmla="*/ 2629772 h 2639434"/>
              <a:gd name="connsiteX4" fmla="*/ 588787 w 1883644"/>
              <a:gd name="connsiteY4" fmla="*/ 1915951 h 2639434"/>
              <a:gd name="connsiteX5" fmla="*/ 139 w 1883644"/>
              <a:gd name="connsiteY5" fmla="*/ 1316792 h 2639434"/>
              <a:gd name="connsiteX0" fmla="*/ 139 w 1882431"/>
              <a:gd name="connsiteY0" fmla="*/ 1316792 h 2639434"/>
              <a:gd name="connsiteX1" fmla="*/ 1315457 w 1882431"/>
              <a:gd name="connsiteY1" fmla="*/ 2 h 2639434"/>
              <a:gd name="connsiteX2" fmla="*/ 1882269 w 1882431"/>
              <a:gd name="connsiteY2" fmla="*/ 1325841 h 2639434"/>
              <a:gd name="connsiteX3" fmla="*/ 1325934 w 1882431"/>
              <a:gd name="connsiteY3" fmla="*/ 2629772 h 2639434"/>
              <a:gd name="connsiteX4" fmla="*/ 588787 w 1882431"/>
              <a:gd name="connsiteY4" fmla="*/ 1915951 h 2639434"/>
              <a:gd name="connsiteX5" fmla="*/ 139 w 1882431"/>
              <a:gd name="connsiteY5" fmla="*/ 1316792 h 2639434"/>
              <a:gd name="connsiteX0" fmla="*/ 139 w 1882436"/>
              <a:gd name="connsiteY0" fmla="*/ 1316792 h 2660577"/>
              <a:gd name="connsiteX1" fmla="*/ 1315457 w 1882436"/>
              <a:gd name="connsiteY1" fmla="*/ 2 h 2660577"/>
              <a:gd name="connsiteX2" fmla="*/ 1882269 w 1882436"/>
              <a:gd name="connsiteY2" fmla="*/ 1325841 h 2660577"/>
              <a:gd name="connsiteX3" fmla="*/ 1325934 w 1882436"/>
              <a:gd name="connsiteY3" fmla="*/ 2629772 h 2660577"/>
              <a:gd name="connsiteX4" fmla="*/ 588787 w 1882436"/>
              <a:gd name="connsiteY4" fmla="*/ 1915951 h 2660577"/>
              <a:gd name="connsiteX5" fmla="*/ 139 w 1882436"/>
              <a:gd name="connsiteY5" fmla="*/ 1316792 h 2660577"/>
              <a:gd name="connsiteX0" fmla="*/ 139 w 1882431"/>
              <a:gd name="connsiteY0" fmla="*/ 1316792 h 2643715"/>
              <a:gd name="connsiteX1" fmla="*/ 1315457 w 1882431"/>
              <a:gd name="connsiteY1" fmla="*/ 2 h 2643715"/>
              <a:gd name="connsiteX2" fmla="*/ 1882269 w 1882431"/>
              <a:gd name="connsiteY2" fmla="*/ 1325841 h 2643715"/>
              <a:gd name="connsiteX3" fmla="*/ 1325934 w 1882431"/>
              <a:gd name="connsiteY3" fmla="*/ 2629772 h 2643715"/>
              <a:gd name="connsiteX4" fmla="*/ 588787 w 1882431"/>
              <a:gd name="connsiteY4" fmla="*/ 1915951 h 2643715"/>
              <a:gd name="connsiteX5" fmla="*/ 139 w 1882431"/>
              <a:gd name="connsiteY5" fmla="*/ 1316792 h 2643715"/>
              <a:gd name="connsiteX0" fmla="*/ 139 w 1882431"/>
              <a:gd name="connsiteY0" fmla="*/ 1316792 h 2631416"/>
              <a:gd name="connsiteX1" fmla="*/ 1315457 w 1882431"/>
              <a:gd name="connsiteY1" fmla="*/ 2 h 2631416"/>
              <a:gd name="connsiteX2" fmla="*/ 1882269 w 1882431"/>
              <a:gd name="connsiteY2" fmla="*/ 1325841 h 2631416"/>
              <a:gd name="connsiteX3" fmla="*/ 1325934 w 1882431"/>
              <a:gd name="connsiteY3" fmla="*/ 2629772 h 2631416"/>
              <a:gd name="connsiteX4" fmla="*/ 588787 w 1882431"/>
              <a:gd name="connsiteY4" fmla="*/ 1915951 h 2631416"/>
              <a:gd name="connsiteX5" fmla="*/ 139 w 1882431"/>
              <a:gd name="connsiteY5" fmla="*/ 1316792 h 2631416"/>
              <a:gd name="connsiteX0" fmla="*/ 139 w 1898072"/>
              <a:gd name="connsiteY0" fmla="*/ 1316792 h 2630387"/>
              <a:gd name="connsiteX1" fmla="*/ 1315457 w 1898072"/>
              <a:gd name="connsiteY1" fmla="*/ 2 h 2630387"/>
              <a:gd name="connsiteX2" fmla="*/ 1882269 w 1898072"/>
              <a:gd name="connsiteY2" fmla="*/ 1325841 h 2630387"/>
              <a:gd name="connsiteX3" fmla="*/ 1738137 w 1898072"/>
              <a:gd name="connsiteY3" fmla="*/ 2027075 h 2630387"/>
              <a:gd name="connsiteX4" fmla="*/ 1325934 w 1898072"/>
              <a:gd name="connsiteY4" fmla="*/ 2629772 h 2630387"/>
              <a:gd name="connsiteX5" fmla="*/ 588787 w 1898072"/>
              <a:gd name="connsiteY5" fmla="*/ 1915951 h 2630387"/>
              <a:gd name="connsiteX6" fmla="*/ 139 w 1898072"/>
              <a:gd name="connsiteY6" fmla="*/ 1316792 h 2630387"/>
              <a:gd name="connsiteX0" fmla="*/ 139 w 1896872"/>
              <a:gd name="connsiteY0" fmla="*/ 1316792 h 2630387"/>
              <a:gd name="connsiteX1" fmla="*/ 1315457 w 1896872"/>
              <a:gd name="connsiteY1" fmla="*/ 2 h 2630387"/>
              <a:gd name="connsiteX2" fmla="*/ 1882269 w 1896872"/>
              <a:gd name="connsiteY2" fmla="*/ 1325841 h 2630387"/>
              <a:gd name="connsiteX3" fmla="*/ 1738137 w 1896872"/>
              <a:gd name="connsiteY3" fmla="*/ 2027075 h 2630387"/>
              <a:gd name="connsiteX4" fmla="*/ 1325934 w 1896872"/>
              <a:gd name="connsiteY4" fmla="*/ 2629772 h 2630387"/>
              <a:gd name="connsiteX5" fmla="*/ 588787 w 1896872"/>
              <a:gd name="connsiteY5" fmla="*/ 1915951 h 2630387"/>
              <a:gd name="connsiteX6" fmla="*/ 139 w 1896872"/>
              <a:gd name="connsiteY6" fmla="*/ 1316792 h 2630387"/>
              <a:gd name="connsiteX0" fmla="*/ 139 w 1882269"/>
              <a:gd name="connsiteY0" fmla="*/ 1316792 h 2630387"/>
              <a:gd name="connsiteX1" fmla="*/ 1315457 w 1882269"/>
              <a:gd name="connsiteY1" fmla="*/ 2 h 2630387"/>
              <a:gd name="connsiteX2" fmla="*/ 1882269 w 1882269"/>
              <a:gd name="connsiteY2" fmla="*/ 1325841 h 2630387"/>
              <a:gd name="connsiteX3" fmla="*/ 1738137 w 1882269"/>
              <a:gd name="connsiteY3" fmla="*/ 2027075 h 2630387"/>
              <a:gd name="connsiteX4" fmla="*/ 1325934 w 1882269"/>
              <a:gd name="connsiteY4" fmla="*/ 2629772 h 2630387"/>
              <a:gd name="connsiteX5" fmla="*/ 588787 w 1882269"/>
              <a:gd name="connsiteY5" fmla="*/ 1915951 h 2630387"/>
              <a:gd name="connsiteX6" fmla="*/ 139 w 1882269"/>
              <a:gd name="connsiteY6" fmla="*/ 1316792 h 2630387"/>
              <a:gd name="connsiteX0" fmla="*/ 139 w 1882269"/>
              <a:gd name="connsiteY0" fmla="*/ 1316792 h 2630265"/>
              <a:gd name="connsiteX1" fmla="*/ 1315457 w 1882269"/>
              <a:gd name="connsiteY1" fmla="*/ 2 h 2630265"/>
              <a:gd name="connsiteX2" fmla="*/ 1882269 w 1882269"/>
              <a:gd name="connsiteY2" fmla="*/ 1325841 h 2630265"/>
              <a:gd name="connsiteX3" fmla="*/ 1738137 w 1882269"/>
              <a:gd name="connsiteY3" fmla="*/ 2027075 h 2630265"/>
              <a:gd name="connsiteX4" fmla="*/ 1325934 w 1882269"/>
              <a:gd name="connsiteY4" fmla="*/ 2629772 h 2630265"/>
              <a:gd name="connsiteX5" fmla="*/ 588787 w 1882269"/>
              <a:gd name="connsiteY5" fmla="*/ 1915951 h 2630265"/>
              <a:gd name="connsiteX6" fmla="*/ 139 w 1882269"/>
              <a:gd name="connsiteY6" fmla="*/ 1316792 h 2630265"/>
              <a:gd name="connsiteX0" fmla="*/ 139 w 1882269"/>
              <a:gd name="connsiteY0" fmla="*/ 1316792 h 2635955"/>
              <a:gd name="connsiteX1" fmla="*/ 1315457 w 1882269"/>
              <a:gd name="connsiteY1" fmla="*/ 2 h 2635955"/>
              <a:gd name="connsiteX2" fmla="*/ 1882269 w 1882269"/>
              <a:gd name="connsiteY2" fmla="*/ 1325841 h 2635955"/>
              <a:gd name="connsiteX3" fmla="*/ 1738137 w 1882269"/>
              <a:gd name="connsiteY3" fmla="*/ 2027075 h 2635955"/>
              <a:gd name="connsiteX4" fmla="*/ 1325934 w 1882269"/>
              <a:gd name="connsiteY4" fmla="*/ 2629772 h 2635955"/>
              <a:gd name="connsiteX5" fmla="*/ 588787 w 1882269"/>
              <a:gd name="connsiteY5" fmla="*/ 1915951 h 2635955"/>
              <a:gd name="connsiteX6" fmla="*/ 139 w 1882269"/>
              <a:gd name="connsiteY6" fmla="*/ 1316792 h 2635955"/>
              <a:gd name="connsiteX0" fmla="*/ 139 w 1882269"/>
              <a:gd name="connsiteY0" fmla="*/ 1316792 h 2631053"/>
              <a:gd name="connsiteX1" fmla="*/ 1315457 w 1882269"/>
              <a:gd name="connsiteY1" fmla="*/ 2 h 2631053"/>
              <a:gd name="connsiteX2" fmla="*/ 1882269 w 1882269"/>
              <a:gd name="connsiteY2" fmla="*/ 1325841 h 2631053"/>
              <a:gd name="connsiteX3" fmla="*/ 1738137 w 1882269"/>
              <a:gd name="connsiteY3" fmla="*/ 2027075 h 2631053"/>
              <a:gd name="connsiteX4" fmla="*/ 1325934 w 1882269"/>
              <a:gd name="connsiteY4" fmla="*/ 2629772 h 2631053"/>
              <a:gd name="connsiteX5" fmla="*/ 588787 w 1882269"/>
              <a:gd name="connsiteY5" fmla="*/ 1915951 h 2631053"/>
              <a:gd name="connsiteX6" fmla="*/ 139 w 1882269"/>
              <a:gd name="connsiteY6" fmla="*/ 1316792 h 2631053"/>
              <a:gd name="connsiteX0" fmla="*/ 139 w 1882269"/>
              <a:gd name="connsiteY0" fmla="*/ 1316792 h 2631916"/>
              <a:gd name="connsiteX1" fmla="*/ 1315457 w 1882269"/>
              <a:gd name="connsiteY1" fmla="*/ 2 h 2631916"/>
              <a:gd name="connsiteX2" fmla="*/ 1882269 w 1882269"/>
              <a:gd name="connsiteY2" fmla="*/ 1325841 h 2631916"/>
              <a:gd name="connsiteX3" fmla="*/ 1738137 w 1882269"/>
              <a:gd name="connsiteY3" fmla="*/ 2027075 h 2631916"/>
              <a:gd name="connsiteX4" fmla="*/ 1325934 w 1882269"/>
              <a:gd name="connsiteY4" fmla="*/ 2629772 h 2631916"/>
              <a:gd name="connsiteX5" fmla="*/ 588787 w 1882269"/>
              <a:gd name="connsiteY5" fmla="*/ 1915951 h 2631916"/>
              <a:gd name="connsiteX6" fmla="*/ 139 w 1882269"/>
              <a:gd name="connsiteY6" fmla="*/ 1316792 h 2631916"/>
              <a:gd name="connsiteX0" fmla="*/ 139 w 1882269"/>
              <a:gd name="connsiteY0" fmla="*/ 1316792 h 2641405"/>
              <a:gd name="connsiteX1" fmla="*/ 1315457 w 1882269"/>
              <a:gd name="connsiteY1" fmla="*/ 2 h 2641405"/>
              <a:gd name="connsiteX2" fmla="*/ 1882269 w 1882269"/>
              <a:gd name="connsiteY2" fmla="*/ 1325841 h 2641405"/>
              <a:gd name="connsiteX3" fmla="*/ 1738137 w 1882269"/>
              <a:gd name="connsiteY3" fmla="*/ 2027075 h 2641405"/>
              <a:gd name="connsiteX4" fmla="*/ 1325934 w 1882269"/>
              <a:gd name="connsiteY4" fmla="*/ 2639297 h 2641405"/>
              <a:gd name="connsiteX5" fmla="*/ 588787 w 1882269"/>
              <a:gd name="connsiteY5" fmla="*/ 1915951 h 2641405"/>
              <a:gd name="connsiteX6" fmla="*/ 139 w 1882269"/>
              <a:gd name="connsiteY6" fmla="*/ 1316792 h 2641405"/>
              <a:gd name="connsiteX0" fmla="*/ 139 w 1882269"/>
              <a:gd name="connsiteY0" fmla="*/ 1316792 h 2640374"/>
              <a:gd name="connsiteX1" fmla="*/ 1315457 w 1882269"/>
              <a:gd name="connsiteY1" fmla="*/ 2 h 2640374"/>
              <a:gd name="connsiteX2" fmla="*/ 1882269 w 1882269"/>
              <a:gd name="connsiteY2" fmla="*/ 1325841 h 2640374"/>
              <a:gd name="connsiteX3" fmla="*/ 1738137 w 1882269"/>
              <a:gd name="connsiteY3" fmla="*/ 2027075 h 2640374"/>
              <a:gd name="connsiteX4" fmla="*/ 1325934 w 1882269"/>
              <a:gd name="connsiteY4" fmla="*/ 2639297 h 2640374"/>
              <a:gd name="connsiteX5" fmla="*/ 588787 w 1882269"/>
              <a:gd name="connsiteY5" fmla="*/ 1915951 h 2640374"/>
              <a:gd name="connsiteX6" fmla="*/ 139 w 1882269"/>
              <a:gd name="connsiteY6" fmla="*/ 1316792 h 2640374"/>
              <a:gd name="connsiteX0" fmla="*/ 139 w 1882269"/>
              <a:gd name="connsiteY0" fmla="*/ 1316792 h 2640408"/>
              <a:gd name="connsiteX1" fmla="*/ 1315457 w 1882269"/>
              <a:gd name="connsiteY1" fmla="*/ 2 h 2640408"/>
              <a:gd name="connsiteX2" fmla="*/ 1882269 w 1882269"/>
              <a:gd name="connsiteY2" fmla="*/ 1325841 h 2640408"/>
              <a:gd name="connsiteX3" fmla="*/ 1738137 w 1882269"/>
              <a:gd name="connsiteY3" fmla="*/ 2027075 h 2640408"/>
              <a:gd name="connsiteX4" fmla="*/ 1325934 w 1882269"/>
              <a:gd name="connsiteY4" fmla="*/ 2639297 h 2640408"/>
              <a:gd name="connsiteX5" fmla="*/ 588787 w 1882269"/>
              <a:gd name="connsiteY5" fmla="*/ 1915951 h 2640408"/>
              <a:gd name="connsiteX6" fmla="*/ 139 w 1882269"/>
              <a:gd name="connsiteY6" fmla="*/ 1316792 h 2640408"/>
              <a:gd name="connsiteX0" fmla="*/ 139 w 1882269"/>
              <a:gd name="connsiteY0" fmla="*/ 1316792 h 2640408"/>
              <a:gd name="connsiteX1" fmla="*/ 1315457 w 1882269"/>
              <a:gd name="connsiteY1" fmla="*/ 2 h 2640408"/>
              <a:gd name="connsiteX2" fmla="*/ 1882269 w 1882269"/>
              <a:gd name="connsiteY2" fmla="*/ 1325841 h 2640408"/>
              <a:gd name="connsiteX3" fmla="*/ 1738137 w 1882269"/>
              <a:gd name="connsiteY3" fmla="*/ 2027075 h 2640408"/>
              <a:gd name="connsiteX4" fmla="*/ 1325934 w 1882269"/>
              <a:gd name="connsiteY4" fmla="*/ 2639297 h 2640408"/>
              <a:gd name="connsiteX5" fmla="*/ 588787 w 1882269"/>
              <a:gd name="connsiteY5" fmla="*/ 1915951 h 2640408"/>
              <a:gd name="connsiteX6" fmla="*/ 139 w 1882269"/>
              <a:gd name="connsiteY6" fmla="*/ 1316792 h 2640408"/>
              <a:gd name="connsiteX0" fmla="*/ 139 w 1879888"/>
              <a:gd name="connsiteY0" fmla="*/ 1316792 h 2640408"/>
              <a:gd name="connsiteX1" fmla="*/ 1315457 w 1879888"/>
              <a:gd name="connsiteY1" fmla="*/ 2 h 2640408"/>
              <a:gd name="connsiteX2" fmla="*/ 1879888 w 1879888"/>
              <a:gd name="connsiteY2" fmla="*/ 1325841 h 2640408"/>
              <a:gd name="connsiteX3" fmla="*/ 1738137 w 1879888"/>
              <a:gd name="connsiteY3" fmla="*/ 2027075 h 2640408"/>
              <a:gd name="connsiteX4" fmla="*/ 1325934 w 1879888"/>
              <a:gd name="connsiteY4" fmla="*/ 2639297 h 2640408"/>
              <a:gd name="connsiteX5" fmla="*/ 588787 w 1879888"/>
              <a:gd name="connsiteY5" fmla="*/ 1915951 h 2640408"/>
              <a:gd name="connsiteX6" fmla="*/ 139 w 1879888"/>
              <a:gd name="connsiteY6" fmla="*/ 1316792 h 2640408"/>
              <a:gd name="connsiteX0" fmla="*/ 139 w 1879888"/>
              <a:gd name="connsiteY0" fmla="*/ 1316792 h 2640408"/>
              <a:gd name="connsiteX1" fmla="*/ 1315457 w 1879888"/>
              <a:gd name="connsiteY1" fmla="*/ 2 h 2640408"/>
              <a:gd name="connsiteX2" fmla="*/ 1879888 w 1879888"/>
              <a:gd name="connsiteY2" fmla="*/ 1325841 h 2640408"/>
              <a:gd name="connsiteX3" fmla="*/ 1738137 w 1879888"/>
              <a:gd name="connsiteY3" fmla="*/ 2027075 h 2640408"/>
              <a:gd name="connsiteX4" fmla="*/ 1325934 w 1879888"/>
              <a:gd name="connsiteY4" fmla="*/ 2639297 h 2640408"/>
              <a:gd name="connsiteX5" fmla="*/ 588787 w 1879888"/>
              <a:gd name="connsiteY5" fmla="*/ 1915951 h 2640408"/>
              <a:gd name="connsiteX6" fmla="*/ 139 w 1879888"/>
              <a:gd name="connsiteY6" fmla="*/ 1316792 h 2640408"/>
              <a:gd name="connsiteX0" fmla="*/ 19760 w 1899509"/>
              <a:gd name="connsiteY0" fmla="*/ 1321553 h 2645169"/>
              <a:gd name="connsiteX1" fmla="*/ 1351747 w 1899509"/>
              <a:gd name="connsiteY1" fmla="*/ 1 h 2645169"/>
              <a:gd name="connsiteX2" fmla="*/ 1899509 w 1899509"/>
              <a:gd name="connsiteY2" fmla="*/ 1330602 h 2645169"/>
              <a:gd name="connsiteX3" fmla="*/ 1757758 w 1899509"/>
              <a:gd name="connsiteY3" fmla="*/ 2031836 h 2645169"/>
              <a:gd name="connsiteX4" fmla="*/ 1345555 w 1899509"/>
              <a:gd name="connsiteY4" fmla="*/ 2644058 h 2645169"/>
              <a:gd name="connsiteX5" fmla="*/ 608408 w 1899509"/>
              <a:gd name="connsiteY5" fmla="*/ 1920712 h 2645169"/>
              <a:gd name="connsiteX6" fmla="*/ 19760 w 1899509"/>
              <a:gd name="connsiteY6" fmla="*/ 1321553 h 2645169"/>
              <a:gd name="connsiteX0" fmla="*/ 19760 w 1899509"/>
              <a:gd name="connsiteY0" fmla="*/ 1321599 h 2645215"/>
              <a:gd name="connsiteX1" fmla="*/ 1351747 w 1899509"/>
              <a:gd name="connsiteY1" fmla="*/ 47 h 2645215"/>
              <a:gd name="connsiteX2" fmla="*/ 1899509 w 1899509"/>
              <a:gd name="connsiteY2" fmla="*/ 1330648 h 2645215"/>
              <a:gd name="connsiteX3" fmla="*/ 1757758 w 1899509"/>
              <a:gd name="connsiteY3" fmla="*/ 2031882 h 2645215"/>
              <a:gd name="connsiteX4" fmla="*/ 1345555 w 1899509"/>
              <a:gd name="connsiteY4" fmla="*/ 2644104 h 2645215"/>
              <a:gd name="connsiteX5" fmla="*/ 608408 w 1899509"/>
              <a:gd name="connsiteY5" fmla="*/ 1920758 h 2645215"/>
              <a:gd name="connsiteX6" fmla="*/ 19760 w 1899509"/>
              <a:gd name="connsiteY6" fmla="*/ 1321599 h 2645215"/>
              <a:gd name="connsiteX0" fmla="*/ 2790 w 1882539"/>
              <a:gd name="connsiteY0" fmla="*/ 1321599 h 2645215"/>
              <a:gd name="connsiteX1" fmla="*/ 1334777 w 1882539"/>
              <a:gd name="connsiteY1" fmla="*/ 47 h 2645215"/>
              <a:gd name="connsiteX2" fmla="*/ 1882539 w 1882539"/>
              <a:gd name="connsiteY2" fmla="*/ 1330648 h 2645215"/>
              <a:gd name="connsiteX3" fmla="*/ 1740788 w 1882539"/>
              <a:gd name="connsiteY3" fmla="*/ 2031882 h 2645215"/>
              <a:gd name="connsiteX4" fmla="*/ 1328585 w 1882539"/>
              <a:gd name="connsiteY4" fmla="*/ 2644104 h 2645215"/>
              <a:gd name="connsiteX5" fmla="*/ 591438 w 1882539"/>
              <a:gd name="connsiteY5" fmla="*/ 1920758 h 2645215"/>
              <a:gd name="connsiteX6" fmla="*/ 2790 w 1882539"/>
              <a:gd name="connsiteY6" fmla="*/ 1321599 h 2645215"/>
              <a:gd name="connsiteX0" fmla="*/ 395 w 1880144"/>
              <a:gd name="connsiteY0" fmla="*/ 1321599 h 2645215"/>
              <a:gd name="connsiteX1" fmla="*/ 1332382 w 1880144"/>
              <a:gd name="connsiteY1" fmla="*/ 47 h 2645215"/>
              <a:gd name="connsiteX2" fmla="*/ 1880144 w 1880144"/>
              <a:gd name="connsiteY2" fmla="*/ 1330648 h 2645215"/>
              <a:gd name="connsiteX3" fmla="*/ 1738393 w 1880144"/>
              <a:gd name="connsiteY3" fmla="*/ 2031882 h 2645215"/>
              <a:gd name="connsiteX4" fmla="*/ 1326190 w 1880144"/>
              <a:gd name="connsiteY4" fmla="*/ 2644104 h 2645215"/>
              <a:gd name="connsiteX5" fmla="*/ 589043 w 1880144"/>
              <a:gd name="connsiteY5" fmla="*/ 1920758 h 2645215"/>
              <a:gd name="connsiteX6" fmla="*/ 395 w 1880144"/>
              <a:gd name="connsiteY6" fmla="*/ 1321599 h 2645215"/>
              <a:gd name="connsiteX0" fmla="*/ 47 w 1879796"/>
              <a:gd name="connsiteY0" fmla="*/ 1321599 h 2645215"/>
              <a:gd name="connsiteX1" fmla="*/ 1332034 w 1879796"/>
              <a:gd name="connsiteY1" fmla="*/ 47 h 2645215"/>
              <a:gd name="connsiteX2" fmla="*/ 1879796 w 1879796"/>
              <a:gd name="connsiteY2" fmla="*/ 1330648 h 2645215"/>
              <a:gd name="connsiteX3" fmla="*/ 1738045 w 1879796"/>
              <a:gd name="connsiteY3" fmla="*/ 2031882 h 2645215"/>
              <a:gd name="connsiteX4" fmla="*/ 1325842 w 1879796"/>
              <a:gd name="connsiteY4" fmla="*/ 2644104 h 2645215"/>
              <a:gd name="connsiteX5" fmla="*/ 588695 w 1879796"/>
              <a:gd name="connsiteY5" fmla="*/ 1920758 h 2645215"/>
              <a:gd name="connsiteX6" fmla="*/ 47 w 1879796"/>
              <a:gd name="connsiteY6" fmla="*/ 1321599 h 2645215"/>
              <a:gd name="connsiteX0" fmla="*/ 47 w 1881410"/>
              <a:gd name="connsiteY0" fmla="*/ 1321613 h 2645229"/>
              <a:gd name="connsiteX1" fmla="*/ 1332034 w 1881410"/>
              <a:gd name="connsiteY1" fmla="*/ 61 h 2645229"/>
              <a:gd name="connsiteX2" fmla="*/ 1879796 w 1881410"/>
              <a:gd name="connsiteY2" fmla="*/ 1330662 h 2645229"/>
              <a:gd name="connsiteX3" fmla="*/ 1738045 w 1881410"/>
              <a:gd name="connsiteY3" fmla="*/ 2031896 h 2645229"/>
              <a:gd name="connsiteX4" fmla="*/ 1325842 w 1881410"/>
              <a:gd name="connsiteY4" fmla="*/ 2644118 h 2645229"/>
              <a:gd name="connsiteX5" fmla="*/ 588695 w 1881410"/>
              <a:gd name="connsiteY5" fmla="*/ 1920772 h 2645229"/>
              <a:gd name="connsiteX6" fmla="*/ 47 w 1881410"/>
              <a:gd name="connsiteY6" fmla="*/ 1321613 h 2645229"/>
              <a:gd name="connsiteX0" fmla="*/ 47 w 1881302"/>
              <a:gd name="connsiteY0" fmla="*/ 1321950 h 2645566"/>
              <a:gd name="connsiteX1" fmla="*/ 1332034 w 1881302"/>
              <a:gd name="connsiteY1" fmla="*/ 398 h 2645566"/>
              <a:gd name="connsiteX2" fmla="*/ 1879796 w 1881302"/>
              <a:gd name="connsiteY2" fmla="*/ 1330999 h 2645566"/>
              <a:gd name="connsiteX3" fmla="*/ 1738045 w 1881302"/>
              <a:gd name="connsiteY3" fmla="*/ 2032233 h 2645566"/>
              <a:gd name="connsiteX4" fmla="*/ 1325842 w 1881302"/>
              <a:gd name="connsiteY4" fmla="*/ 2644455 h 2645566"/>
              <a:gd name="connsiteX5" fmla="*/ 588695 w 1881302"/>
              <a:gd name="connsiteY5" fmla="*/ 1921109 h 2645566"/>
              <a:gd name="connsiteX6" fmla="*/ 47 w 1881302"/>
              <a:gd name="connsiteY6" fmla="*/ 1321950 h 2645566"/>
              <a:gd name="connsiteX0" fmla="*/ 47 w 1881277"/>
              <a:gd name="connsiteY0" fmla="*/ 1321747 h 2645363"/>
              <a:gd name="connsiteX1" fmla="*/ 1332034 w 1881277"/>
              <a:gd name="connsiteY1" fmla="*/ 195 h 2645363"/>
              <a:gd name="connsiteX2" fmla="*/ 1879796 w 1881277"/>
              <a:gd name="connsiteY2" fmla="*/ 1330796 h 2645363"/>
              <a:gd name="connsiteX3" fmla="*/ 1738045 w 1881277"/>
              <a:gd name="connsiteY3" fmla="*/ 2032030 h 2645363"/>
              <a:gd name="connsiteX4" fmla="*/ 1325842 w 1881277"/>
              <a:gd name="connsiteY4" fmla="*/ 2644252 h 2645363"/>
              <a:gd name="connsiteX5" fmla="*/ 588695 w 1881277"/>
              <a:gd name="connsiteY5" fmla="*/ 1920906 h 2645363"/>
              <a:gd name="connsiteX6" fmla="*/ 47 w 1881277"/>
              <a:gd name="connsiteY6" fmla="*/ 1321747 h 2645363"/>
              <a:gd name="connsiteX0" fmla="*/ 47 w 1881229"/>
              <a:gd name="connsiteY0" fmla="*/ 1321666 h 2645282"/>
              <a:gd name="connsiteX1" fmla="*/ 1332034 w 1881229"/>
              <a:gd name="connsiteY1" fmla="*/ 114 h 2645282"/>
              <a:gd name="connsiteX2" fmla="*/ 1879796 w 1881229"/>
              <a:gd name="connsiteY2" fmla="*/ 1330715 h 2645282"/>
              <a:gd name="connsiteX3" fmla="*/ 1738045 w 1881229"/>
              <a:gd name="connsiteY3" fmla="*/ 2031949 h 2645282"/>
              <a:gd name="connsiteX4" fmla="*/ 1325842 w 1881229"/>
              <a:gd name="connsiteY4" fmla="*/ 2644171 h 2645282"/>
              <a:gd name="connsiteX5" fmla="*/ 588695 w 1881229"/>
              <a:gd name="connsiteY5" fmla="*/ 1920825 h 2645282"/>
              <a:gd name="connsiteX6" fmla="*/ 47 w 1881229"/>
              <a:gd name="connsiteY6" fmla="*/ 1321666 h 2645282"/>
              <a:gd name="connsiteX0" fmla="*/ 47 w 1879488"/>
              <a:gd name="connsiteY0" fmla="*/ 1321554 h 2645170"/>
              <a:gd name="connsiteX1" fmla="*/ 1332034 w 1879488"/>
              <a:gd name="connsiteY1" fmla="*/ 2 h 2645170"/>
              <a:gd name="connsiteX2" fmla="*/ 1876621 w 1879488"/>
              <a:gd name="connsiteY2" fmla="*/ 1330603 h 2645170"/>
              <a:gd name="connsiteX3" fmla="*/ 1738045 w 1879488"/>
              <a:gd name="connsiteY3" fmla="*/ 2031837 h 2645170"/>
              <a:gd name="connsiteX4" fmla="*/ 1325842 w 1879488"/>
              <a:gd name="connsiteY4" fmla="*/ 2644059 h 2645170"/>
              <a:gd name="connsiteX5" fmla="*/ 588695 w 1879488"/>
              <a:gd name="connsiteY5" fmla="*/ 1920713 h 2645170"/>
              <a:gd name="connsiteX6" fmla="*/ 47 w 1879488"/>
              <a:gd name="connsiteY6" fmla="*/ 1321554 h 2645170"/>
              <a:gd name="connsiteX0" fmla="*/ 47 w 1876697"/>
              <a:gd name="connsiteY0" fmla="*/ 1321554 h 2645170"/>
              <a:gd name="connsiteX1" fmla="*/ 1332034 w 1876697"/>
              <a:gd name="connsiteY1" fmla="*/ 2 h 2645170"/>
              <a:gd name="connsiteX2" fmla="*/ 1876621 w 1876697"/>
              <a:gd name="connsiteY2" fmla="*/ 1330603 h 2645170"/>
              <a:gd name="connsiteX3" fmla="*/ 1738045 w 1876697"/>
              <a:gd name="connsiteY3" fmla="*/ 2031837 h 2645170"/>
              <a:gd name="connsiteX4" fmla="*/ 1325842 w 1876697"/>
              <a:gd name="connsiteY4" fmla="*/ 2644059 h 2645170"/>
              <a:gd name="connsiteX5" fmla="*/ 588695 w 1876697"/>
              <a:gd name="connsiteY5" fmla="*/ 1920713 h 2645170"/>
              <a:gd name="connsiteX6" fmla="*/ 47 w 1876697"/>
              <a:gd name="connsiteY6" fmla="*/ 1321554 h 2645170"/>
              <a:gd name="connsiteX0" fmla="*/ 47 w 1876687"/>
              <a:gd name="connsiteY0" fmla="*/ 1321587 h 2645203"/>
              <a:gd name="connsiteX1" fmla="*/ 1332034 w 1876687"/>
              <a:gd name="connsiteY1" fmla="*/ 35 h 2645203"/>
              <a:gd name="connsiteX2" fmla="*/ 1876621 w 1876687"/>
              <a:gd name="connsiteY2" fmla="*/ 1330636 h 2645203"/>
              <a:gd name="connsiteX3" fmla="*/ 1738045 w 1876687"/>
              <a:gd name="connsiteY3" fmla="*/ 2031870 h 2645203"/>
              <a:gd name="connsiteX4" fmla="*/ 1325842 w 1876687"/>
              <a:gd name="connsiteY4" fmla="*/ 2644092 h 2645203"/>
              <a:gd name="connsiteX5" fmla="*/ 588695 w 1876687"/>
              <a:gd name="connsiteY5" fmla="*/ 1920746 h 2645203"/>
              <a:gd name="connsiteX6" fmla="*/ 47 w 1876687"/>
              <a:gd name="connsiteY6" fmla="*/ 1321587 h 2645203"/>
              <a:gd name="connsiteX0" fmla="*/ 47 w 1876661"/>
              <a:gd name="connsiteY0" fmla="*/ 1321565 h 2645181"/>
              <a:gd name="connsiteX1" fmla="*/ 1332034 w 1876661"/>
              <a:gd name="connsiteY1" fmla="*/ 13 h 2645181"/>
              <a:gd name="connsiteX2" fmla="*/ 1876621 w 1876661"/>
              <a:gd name="connsiteY2" fmla="*/ 1330614 h 2645181"/>
              <a:gd name="connsiteX3" fmla="*/ 1738045 w 1876661"/>
              <a:gd name="connsiteY3" fmla="*/ 2031848 h 2645181"/>
              <a:gd name="connsiteX4" fmla="*/ 1325842 w 1876661"/>
              <a:gd name="connsiteY4" fmla="*/ 2644070 h 2645181"/>
              <a:gd name="connsiteX5" fmla="*/ 588695 w 1876661"/>
              <a:gd name="connsiteY5" fmla="*/ 1920724 h 2645181"/>
              <a:gd name="connsiteX6" fmla="*/ 47 w 1876661"/>
              <a:gd name="connsiteY6" fmla="*/ 1321565 h 2645181"/>
              <a:gd name="connsiteX0" fmla="*/ 47 w 1876684"/>
              <a:gd name="connsiteY0" fmla="*/ 1325758 h 2649374"/>
              <a:gd name="connsiteX1" fmla="*/ 1332034 w 1876684"/>
              <a:gd name="connsiteY1" fmla="*/ 4206 h 2649374"/>
              <a:gd name="connsiteX2" fmla="*/ 1876621 w 1876684"/>
              <a:gd name="connsiteY2" fmla="*/ 1334807 h 2649374"/>
              <a:gd name="connsiteX3" fmla="*/ 1738045 w 1876684"/>
              <a:gd name="connsiteY3" fmla="*/ 2036041 h 2649374"/>
              <a:gd name="connsiteX4" fmla="*/ 1325842 w 1876684"/>
              <a:gd name="connsiteY4" fmla="*/ 2648263 h 2649374"/>
              <a:gd name="connsiteX5" fmla="*/ 588695 w 1876684"/>
              <a:gd name="connsiteY5" fmla="*/ 1924917 h 2649374"/>
              <a:gd name="connsiteX6" fmla="*/ 47 w 1876684"/>
              <a:gd name="connsiteY6" fmla="*/ 1325758 h 2649374"/>
              <a:gd name="connsiteX0" fmla="*/ 100 w 1876727"/>
              <a:gd name="connsiteY0" fmla="*/ 1335663 h 2659279"/>
              <a:gd name="connsiteX1" fmla="*/ 631611 w 1876727"/>
              <a:gd name="connsiteY1" fmla="*/ 685459 h 2659279"/>
              <a:gd name="connsiteX2" fmla="*/ 1332087 w 1876727"/>
              <a:gd name="connsiteY2" fmla="*/ 14111 h 2659279"/>
              <a:gd name="connsiteX3" fmla="*/ 1876674 w 1876727"/>
              <a:gd name="connsiteY3" fmla="*/ 1344712 h 2659279"/>
              <a:gd name="connsiteX4" fmla="*/ 1738098 w 1876727"/>
              <a:gd name="connsiteY4" fmla="*/ 2045946 h 2659279"/>
              <a:gd name="connsiteX5" fmla="*/ 1325895 w 1876727"/>
              <a:gd name="connsiteY5" fmla="*/ 2658168 h 2659279"/>
              <a:gd name="connsiteX6" fmla="*/ 588748 w 1876727"/>
              <a:gd name="connsiteY6" fmla="*/ 1934822 h 2659279"/>
              <a:gd name="connsiteX7" fmla="*/ 100 w 1876727"/>
              <a:gd name="connsiteY7" fmla="*/ 1335663 h 2659279"/>
              <a:gd name="connsiteX0" fmla="*/ 5176 w 1881803"/>
              <a:gd name="connsiteY0" fmla="*/ 1335663 h 2659279"/>
              <a:gd name="connsiteX1" fmla="*/ 636687 w 1881803"/>
              <a:gd name="connsiteY1" fmla="*/ 685459 h 2659279"/>
              <a:gd name="connsiteX2" fmla="*/ 1337163 w 1881803"/>
              <a:gd name="connsiteY2" fmla="*/ 14111 h 2659279"/>
              <a:gd name="connsiteX3" fmla="*/ 1881750 w 1881803"/>
              <a:gd name="connsiteY3" fmla="*/ 1344712 h 2659279"/>
              <a:gd name="connsiteX4" fmla="*/ 1743174 w 1881803"/>
              <a:gd name="connsiteY4" fmla="*/ 2045946 h 2659279"/>
              <a:gd name="connsiteX5" fmla="*/ 1330971 w 1881803"/>
              <a:gd name="connsiteY5" fmla="*/ 2658168 h 2659279"/>
              <a:gd name="connsiteX6" fmla="*/ 593824 w 1881803"/>
              <a:gd name="connsiteY6" fmla="*/ 1934822 h 2659279"/>
              <a:gd name="connsiteX7" fmla="*/ 5176 w 1881803"/>
              <a:gd name="connsiteY7" fmla="*/ 1335663 h 2659279"/>
              <a:gd name="connsiteX0" fmla="*/ 0 w 1876627"/>
              <a:gd name="connsiteY0" fmla="*/ 1335663 h 2659279"/>
              <a:gd name="connsiteX1" fmla="*/ 631511 w 1876627"/>
              <a:gd name="connsiteY1" fmla="*/ 685459 h 2659279"/>
              <a:gd name="connsiteX2" fmla="*/ 1331987 w 1876627"/>
              <a:gd name="connsiteY2" fmla="*/ 14111 h 2659279"/>
              <a:gd name="connsiteX3" fmla="*/ 1876574 w 1876627"/>
              <a:gd name="connsiteY3" fmla="*/ 1344712 h 2659279"/>
              <a:gd name="connsiteX4" fmla="*/ 1737998 w 1876627"/>
              <a:gd name="connsiteY4" fmla="*/ 2045946 h 2659279"/>
              <a:gd name="connsiteX5" fmla="*/ 1325795 w 1876627"/>
              <a:gd name="connsiteY5" fmla="*/ 2658168 h 2659279"/>
              <a:gd name="connsiteX6" fmla="*/ 588648 w 1876627"/>
              <a:gd name="connsiteY6" fmla="*/ 1934822 h 2659279"/>
              <a:gd name="connsiteX7" fmla="*/ 0 w 1876627"/>
              <a:gd name="connsiteY7" fmla="*/ 1335663 h 2659279"/>
              <a:gd name="connsiteX0" fmla="*/ 0 w 1876627"/>
              <a:gd name="connsiteY0" fmla="*/ 1335663 h 2659279"/>
              <a:gd name="connsiteX1" fmla="*/ 631511 w 1876627"/>
              <a:gd name="connsiteY1" fmla="*/ 685459 h 2659279"/>
              <a:gd name="connsiteX2" fmla="*/ 1331987 w 1876627"/>
              <a:gd name="connsiteY2" fmla="*/ 14111 h 2659279"/>
              <a:gd name="connsiteX3" fmla="*/ 1876574 w 1876627"/>
              <a:gd name="connsiteY3" fmla="*/ 1344712 h 2659279"/>
              <a:gd name="connsiteX4" fmla="*/ 1737998 w 1876627"/>
              <a:gd name="connsiteY4" fmla="*/ 2045946 h 2659279"/>
              <a:gd name="connsiteX5" fmla="*/ 1325795 w 1876627"/>
              <a:gd name="connsiteY5" fmla="*/ 2658168 h 2659279"/>
              <a:gd name="connsiteX6" fmla="*/ 588648 w 1876627"/>
              <a:gd name="connsiteY6" fmla="*/ 1934822 h 2659279"/>
              <a:gd name="connsiteX7" fmla="*/ 0 w 1876627"/>
              <a:gd name="connsiteY7" fmla="*/ 1335663 h 2659279"/>
              <a:gd name="connsiteX0" fmla="*/ 0 w 1876627"/>
              <a:gd name="connsiteY0" fmla="*/ 1332305 h 2655921"/>
              <a:gd name="connsiteX1" fmla="*/ 631511 w 1876627"/>
              <a:gd name="connsiteY1" fmla="*/ 682101 h 2655921"/>
              <a:gd name="connsiteX2" fmla="*/ 1331987 w 1876627"/>
              <a:gd name="connsiteY2" fmla="*/ 10753 h 2655921"/>
              <a:gd name="connsiteX3" fmla="*/ 1876574 w 1876627"/>
              <a:gd name="connsiteY3" fmla="*/ 1341354 h 2655921"/>
              <a:gd name="connsiteX4" fmla="*/ 1737998 w 1876627"/>
              <a:gd name="connsiteY4" fmla="*/ 2042588 h 2655921"/>
              <a:gd name="connsiteX5" fmla="*/ 1325795 w 1876627"/>
              <a:gd name="connsiteY5" fmla="*/ 2654810 h 2655921"/>
              <a:gd name="connsiteX6" fmla="*/ 588648 w 1876627"/>
              <a:gd name="connsiteY6" fmla="*/ 1931464 h 2655921"/>
              <a:gd name="connsiteX7" fmla="*/ 0 w 1876627"/>
              <a:gd name="connsiteY7" fmla="*/ 1332305 h 2655921"/>
              <a:gd name="connsiteX0" fmla="*/ 0 w 1876610"/>
              <a:gd name="connsiteY0" fmla="*/ 1321556 h 2645172"/>
              <a:gd name="connsiteX1" fmla="*/ 631511 w 1876610"/>
              <a:gd name="connsiteY1" fmla="*/ 671352 h 2645172"/>
              <a:gd name="connsiteX2" fmla="*/ 1331987 w 1876610"/>
              <a:gd name="connsiteY2" fmla="*/ 4 h 2645172"/>
              <a:gd name="connsiteX3" fmla="*/ 1876574 w 1876610"/>
              <a:gd name="connsiteY3" fmla="*/ 1330605 h 2645172"/>
              <a:gd name="connsiteX4" fmla="*/ 1737998 w 1876610"/>
              <a:gd name="connsiteY4" fmla="*/ 2031839 h 2645172"/>
              <a:gd name="connsiteX5" fmla="*/ 1325795 w 1876610"/>
              <a:gd name="connsiteY5" fmla="*/ 2644061 h 2645172"/>
              <a:gd name="connsiteX6" fmla="*/ 588648 w 1876610"/>
              <a:gd name="connsiteY6" fmla="*/ 1920715 h 2645172"/>
              <a:gd name="connsiteX7" fmla="*/ 0 w 1876610"/>
              <a:gd name="connsiteY7" fmla="*/ 1321556 h 2645172"/>
              <a:gd name="connsiteX0" fmla="*/ 0 w 1876611"/>
              <a:gd name="connsiteY0" fmla="*/ 1321560 h 2645176"/>
              <a:gd name="connsiteX1" fmla="*/ 631511 w 1876611"/>
              <a:gd name="connsiteY1" fmla="*/ 671356 h 2645176"/>
              <a:gd name="connsiteX2" fmla="*/ 1331987 w 1876611"/>
              <a:gd name="connsiteY2" fmla="*/ 8 h 2645176"/>
              <a:gd name="connsiteX3" fmla="*/ 1876574 w 1876611"/>
              <a:gd name="connsiteY3" fmla="*/ 1330609 h 2645176"/>
              <a:gd name="connsiteX4" fmla="*/ 1737998 w 1876611"/>
              <a:gd name="connsiteY4" fmla="*/ 2031843 h 2645176"/>
              <a:gd name="connsiteX5" fmla="*/ 1325795 w 1876611"/>
              <a:gd name="connsiteY5" fmla="*/ 2644065 h 2645176"/>
              <a:gd name="connsiteX6" fmla="*/ 588648 w 1876611"/>
              <a:gd name="connsiteY6" fmla="*/ 1920719 h 2645176"/>
              <a:gd name="connsiteX7" fmla="*/ 0 w 1876611"/>
              <a:gd name="connsiteY7" fmla="*/ 1321560 h 2645176"/>
              <a:gd name="connsiteX0" fmla="*/ 0 w 1876610"/>
              <a:gd name="connsiteY0" fmla="*/ 1321960 h 2645576"/>
              <a:gd name="connsiteX1" fmla="*/ 631511 w 1876610"/>
              <a:gd name="connsiteY1" fmla="*/ 671756 h 2645576"/>
              <a:gd name="connsiteX2" fmla="*/ 1331987 w 1876610"/>
              <a:gd name="connsiteY2" fmla="*/ 408 h 2645576"/>
              <a:gd name="connsiteX3" fmla="*/ 1876574 w 1876610"/>
              <a:gd name="connsiteY3" fmla="*/ 1331009 h 2645576"/>
              <a:gd name="connsiteX4" fmla="*/ 1737998 w 1876610"/>
              <a:gd name="connsiteY4" fmla="*/ 2032243 h 2645576"/>
              <a:gd name="connsiteX5" fmla="*/ 1325795 w 1876610"/>
              <a:gd name="connsiteY5" fmla="*/ 2644465 h 2645576"/>
              <a:gd name="connsiteX6" fmla="*/ 588648 w 1876610"/>
              <a:gd name="connsiteY6" fmla="*/ 1921119 h 2645576"/>
              <a:gd name="connsiteX7" fmla="*/ 0 w 1876610"/>
              <a:gd name="connsiteY7" fmla="*/ 1321960 h 2645576"/>
              <a:gd name="connsiteX0" fmla="*/ 0 w 1877718"/>
              <a:gd name="connsiteY0" fmla="*/ 1321960 h 2645576"/>
              <a:gd name="connsiteX1" fmla="*/ 631511 w 1877718"/>
              <a:gd name="connsiteY1" fmla="*/ 671756 h 2645576"/>
              <a:gd name="connsiteX2" fmla="*/ 1331987 w 1877718"/>
              <a:gd name="connsiteY2" fmla="*/ 408 h 2645576"/>
              <a:gd name="connsiteX3" fmla="*/ 1876574 w 1877718"/>
              <a:gd name="connsiteY3" fmla="*/ 1331009 h 2645576"/>
              <a:gd name="connsiteX4" fmla="*/ 1737998 w 1877718"/>
              <a:gd name="connsiteY4" fmla="*/ 2032243 h 2645576"/>
              <a:gd name="connsiteX5" fmla="*/ 1325795 w 1877718"/>
              <a:gd name="connsiteY5" fmla="*/ 2644465 h 2645576"/>
              <a:gd name="connsiteX6" fmla="*/ 588648 w 1877718"/>
              <a:gd name="connsiteY6" fmla="*/ 1921119 h 2645576"/>
              <a:gd name="connsiteX7" fmla="*/ 0 w 1877718"/>
              <a:gd name="connsiteY7" fmla="*/ 1321960 h 2645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77718" h="2645576">
                <a:moveTo>
                  <a:pt x="0" y="1321960"/>
                </a:moveTo>
                <a:cubicBezTo>
                  <a:pt x="0" y="1297090"/>
                  <a:pt x="428563" y="899159"/>
                  <a:pt x="631511" y="671756"/>
                </a:cubicBezTo>
                <a:cubicBezTo>
                  <a:pt x="682059" y="658666"/>
                  <a:pt x="1281639" y="-18979"/>
                  <a:pt x="1331987" y="408"/>
                </a:cubicBezTo>
                <a:cubicBezTo>
                  <a:pt x="1382335" y="19795"/>
                  <a:pt x="1905346" y="626451"/>
                  <a:pt x="1876574" y="1331009"/>
                </a:cubicBezTo>
                <a:cubicBezTo>
                  <a:pt x="1862089" y="1623611"/>
                  <a:pt x="1821195" y="1814921"/>
                  <a:pt x="1737998" y="2032243"/>
                </a:cubicBezTo>
                <a:cubicBezTo>
                  <a:pt x="1711950" y="2161458"/>
                  <a:pt x="1369715" y="2672511"/>
                  <a:pt x="1325795" y="2644465"/>
                </a:cubicBezTo>
                <a:cubicBezTo>
                  <a:pt x="1281875" y="2616419"/>
                  <a:pt x="725079" y="2051446"/>
                  <a:pt x="588648" y="1921119"/>
                </a:cubicBezTo>
                <a:cubicBezTo>
                  <a:pt x="366492" y="1705067"/>
                  <a:pt x="0" y="1346830"/>
                  <a:pt x="0" y="132196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4"/>
          </p:nvPr>
        </p:nvSpPr>
        <p:spPr>
          <a:xfrm>
            <a:off x="2137353" y="3476620"/>
            <a:ext cx="2662394" cy="1871432"/>
          </a:xfrm>
          <a:custGeom>
            <a:avLst/>
            <a:gdLst>
              <a:gd name="connsiteX0" fmla="*/ 0 w 3787923"/>
              <a:gd name="connsiteY0" fmla="*/ 1883395 h 3766790"/>
              <a:gd name="connsiteX1" fmla="*/ 1893962 w 3787923"/>
              <a:gd name="connsiteY1" fmla="*/ 0 h 3766790"/>
              <a:gd name="connsiteX2" fmla="*/ 3787924 w 3787923"/>
              <a:gd name="connsiteY2" fmla="*/ 1883395 h 3766790"/>
              <a:gd name="connsiteX3" fmla="*/ 1893962 w 3787923"/>
              <a:gd name="connsiteY3" fmla="*/ 3766790 h 3766790"/>
              <a:gd name="connsiteX4" fmla="*/ 0 w 3787923"/>
              <a:gd name="connsiteY4" fmla="*/ 1883395 h 3766790"/>
              <a:gd name="connsiteX0" fmla="*/ 0 w 3787924"/>
              <a:gd name="connsiteY0" fmla="*/ 459187 h 2342582"/>
              <a:gd name="connsiteX1" fmla="*/ 1893962 w 3787924"/>
              <a:gd name="connsiteY1" fmla="*/ 471267 h 2342582"/>
              <a:gd name="connsiteX2" fmla="*/ 3787924 w 3787924"/>
              <a:gd name="connsiteY2" fmla="*/ 459187 h 2342582"/>
              <a:gd name="connsiteX3" fmla="*/ 1893962 w 3787924"/>
              <a:gd name="connsiteY3" fmla="*/ 2342582 h 2342582"/>
              <a:gd name="connsiteX4" fmla="*/ 0 w 3787924"/>
              <a:gd name="connsiteY4" fmla="*/ 459187 h 2342582"/>
              <a:gd name="connsiteX0" fmla="*/ 0 w 3221186"/>
              <a:gd name="connsiteY0" fmla="*/ 1850506 h 2454892"/>
              <a:gd name="connsiteX1" fmla="*/ 1327224 w 3221186"/>
              <a:gd name="connsiteY1" fmla="*/ 524323 h 2454892"/>
              <a:gd name="connsiteX2" fmla="*/ 3221186 w 3221186"/>
              <a:gd name="connsiteY2" fmla="*/ 512243 h 2454892"/>
              <a:gd name="connsiteX3" fmla="*/ 1327224 w 3221186"/>
              <a:gd name="connsiteY3" fmla="*/ 2395638 h 2454892"/>
              <a:gd name="connsiteX4" fmla="*/ 0 w 3221186"/>
              <a:gd name="connsiteY4" fmla="*/ 1850506 h 2454892"/>
              <a:gd name="connsiteX0" fmla="*/ 0 w 2659211"/>
              <a:gd name="connsiteY0" fmla="*/ 1326183 h 1989042"/>
              <a:gd name="connsiteX1" fmla="*/ 1327224 w 2659211"/>
              <a:gd name="connsiteY1" fmla="*/ 0 h 1989042"/>
              <a:gd name="connsiteX2" fmla="*/ 2659211 w 2659211"/>
              <a:gd name="connsiteY2" fmla="*/ 1326182 h 1989042"/>
              <a:gd name="connsiteX3" fmla="*/ 1327224 w 2659211"/>
              <a:gd name="connsiteY3" fmla="*/ 1871315 h 1989042"/>
              <a:gd name="connsiteX4" fmla="*/ 0 w 2659211"/>
              <a:gd name="connsiteY4" fmla="*/ 1326183 h 1989042"/>
              <a:gd name="connsiteX0" fmla="*/ 0 w 2663974"/>
              <a:gd name="connsiteY0" fmla="*/ 1345258 h 1987848"/>
              <a:gd name="connsiteX1" fmla="*/ 1331987 w 2663974"/>
              <a:gd name="connsiteY1" fmla="*/ 25 h 1987848"/>
              <a:gd name="connsiteX2" fmla="*/ 2663974 w 2663974"/>
              <a:gd name="connsiteY2" fmla="*/ 1326207 h 1987848"/>
              <a:gd name="connsiteX3" fmla="*/ 1331987 w 2663974"/>
              <a:gd name="connsiteY3" fmla="*/ 1871340 h 1987848"/>
              <a:gd name="connsiteX4" fmla="*/ 0 w 2663974"/>
              <a:gd name="connsiteY4" fmla="*/ 1345258 h 1987848"/>
              <a:gd name="connsiteX0" fmla="*/ 0 w 2668737"/>
              <a:gd name="connsiteY0" fmla="*/ 1345234 h 2001018"/>
              <a:gd name="connsiteX1" fmla="*/ 1331987 w 2668737"/>
              <a:gd name="connsiteY1" fmla="*/ 1 h 2001018"/>
              <a:gd name="connsiteX2" fmla="*/ 2668737 w 2668737"/>
              <a:gd name="connsiteY2" fmla="*/ 1349996 h 2001018"/>
              <a:gd name="connsiteX3" fmla="*/ 1331987 w 2668737"/>
              <a:gd name="connsiteY3" fmla="*/ 1871316 h 2001018"/>
              <a:gd name="connsiteX4" fmla="*/ 0 w 2668737"/>
              <a:gd name="connsiteY4" fmla="*/ 1345234 h 2001018"/>
              <a:gd name="connsiteX0" fmla="*/ 0 w 2659212"/>
              <a:gd name="connsiteY0" fmla="*/ 1345234 h 1999683"/>
              <a:gd name="connsiteX1" fmla="*/ 1331987 w 2659212"/>
              <a:gd name="connsiteY1" fmla="*/ 1 h 1999683"/>
              <a:gd name="connsiteX2" fmla="*/ 2659212 w 2659212"/>
              <a:gd name="connsiteY2" fmla="*/ 1347615 h 1999683"/>
              <a:gd name="connsiteX3" fmla="*/ 1331987 w 2659212"/>
              <a:gd name="connsiteY3" fmla="*/ 1871316 h 1999683"/>
              <a:gd name="connsiteX4" fmla="*/ 0 w 2659212"/>
              <a:gd name="connsiteY4" fmla="*/ 1345234 h 1999683"/>
              <a:gd name="connsiteX0" fmla="*/ 295 w 2659507"/>
              <a:gd name="connsiteY0" fmla="*/ 1345234 h 1999683"/>
              <a:gd name="connsiteX1" fmla="*/ 1332282 w 2659507"/>
              <a:gd name="connsiteY1" fmla="*/ 1 h 1999683"/>
              <a:gd name="connsiteX2" fmla="*/ 2659507 w 2659507"/>
              <a:gd name="connsiteY2" fmla="*/ 1347615 h 1999683"/>
              <a:gd name="connsiteX3" fmla="*/ 1332282 w 2659507"/>
              <a:gd name="connsiteY3" fmla="*/ 1871316 h 1999683"/>
              <a:gd name="connsiteX4" fmla="*/ 295 w 2659507"/>
              <a:gd name="connsiteY4" fmla="*/ 1345234 h 1999683"/>
              <a:gd name="connsiteX0" fmla="*/ 295 w 2659507"/>
              <a:gd name="connsiteY0" fmla="*/ 1349339 h 2003788"/>
              <a:gd name="connsiteX1" fmla="*/ 1332282 w 2659507"/>
              <a:gd name="connsiteY1" fmla="*/ 4106 h 2003788"/>
              <a:gd name="connsiteX2" fmla="*/ 2659507 w 2659507"/>
              <a:gd name="connsiteY2" fmla="*/ 1351720 h 2003788"/>
              <a:gd name="connsiteX3" fmla="*/ 1332282 w 2659507"/>
              <a:gd name="connsiteY3" fmla="*/ 1875421 h 2003788"/>
              <a:gd name="connsiteX4" fmla="*/ 295 w 2659507"/>
              <a:gd name="connsiteY4" fmla="*/ 1349339 h 2003788"/>
              <a:gd name="connsiteX0" fmla="*/ 295 w 2659507"/>
              <a:gd name="connsiteY0" fmla="*/ 1348032 h 2002481"/>
              <a:gd name="connsiteX1" fmla="*/ 1332282 w 2659507"/>
              <a:gd name="connsiteY1" fmla="*/ 2799 h 2002481"/>
              <a:gd name="connsiteX2" fmla="*/ 2659507 w 2659507"/>
              <a:gd name="connsiteY2" fmla="*/ 1350413 h 2002481"/>
              <a:gd name="connsiteX3" fmla="*/ 1332282 w 2659507"/>
              <a:gd name="connsiteY3" fmla="*/ 1874114 h 2002481"/>
              <a:gd name="connsiteX4" fmla="*/ 295 w 2659507"/>
              <a:gd name="connsiteY4" fmla="*/ 1348032 h 2002481"/>
              <a:gd name="connsiteX0" fmla="*/ 357 w 2659569"/>
              <a:gd name="connsiteY0" fmla="*/ 1348032 h 1995344"/>
              <a:gd name="connsiteX1" fmla="*/ 1332344 w 2659569"/>
              <a:gd name="connsiteY1" fmla="*/ 2799 h 1995344"/>
              <a:gd name="connsiteX2" fmla="*/ 2659569 w 2659569"/>
              <a:gd name="connsiteY2" fmla="*/ 1350413 h 1995344"/>
              <a:gd name="connsiteX3" fmla="*/ 1332344 w 2659569"/>
              <a:gd name="connsiteY3" fmla="*/ 1874114 h 1995344"/>
              <a:gd name="connsiteX4" fmla="*/ 357 w 2659569"/>
              <a:gd name="connsiteY4" fmla="*/ 1348032 h 1995344"/>
              <a:gd name="connsiteX0" fmla="*/ 217 w 2659429"/>
              <a:gd name="connsiteY0" fmla="*/ 1348032 h 2000690"/>
              <a:gd name="connsiteX1" fmla="*/ 1332204 w 2659429"/>
              <a:gd name="connsiteY1" fmla="*/ 2799 h 2000690"/>
              <a:gd name="connsiteX2" fmla="*/ 2659429 w 2659429"/>
              <a:gd name="connsiteY2" fmla="*/ 1350413 h 2000690"/>
              <a:gd name="connsiteX3" fmla="*/ 1332204 w 2659429"/>
              <a:gd name="connsiteY3" fmla="*/ 1874114 h 2000690"/>
              <a:gd name="connsiteX4" fmla="*/ 217 w 2659429"/>
              <a:gd name="connsiteY4" fmla="*/ 1348032 h 2000690"/>
              <a:gd name="connsiteX0" fmla="*/ 217 w 2659429"/>
              <a:gd name="connsiteY0" fmla="*/ 1348032 h 1874147"/>
              <a:gd name="connsiteX1" fmla="*/ 1332204 w 2659429"/>
              <a:gd name="connsiteY1" fmla="*/ 2799 h 1874147"/>
              <a:gd name="connsiteX2" fmla="*/ 2659429 w 2659429"/>
              <a:gd name="connsiteY2" fmla="*/ 1350413 h 1874147"/>
              <a:gd name="connsiteX3" fmla="*/ 1332204 w 2659429"/>
              <a:gd name="connsiteY3" fmla="*/ 1874114 h 1874147"/>
              <a:gd name="connsiteX4" fmla="*/ 217 w 2659429"/>
              <a:gd name="connsiteY4" fmla="*/ 1348032 h 1874147"/>
              <a:gd name="connsiteX0" fmla="*/ 217 w 2659429"/>
              <a:gd name="connsiteY0" fmla="*/ 1348032 h 1874147"/>
              <a:gd name="connsiteX1" fmla="*/ 1332204 w 2659429"/>
              <a:gd name="connsiteY1" fmla="*/ 2799 h 1874147"/>
              <a:gd name="connsiteX2" fmla="*/ 2659429 w 2659429"/>
              <a:gd name="connsiteY2" fmla="*/ 1350413 h 1874147"/>
              <a:gd name="connsiteX3" fmla="*/ 1332204 w 2659429"/>
              <a:gd name="connsiteY3" fmla="*/ 1874114 h 1874147"/>
              <a:gd name="connsiteX4" fmla="*/ 217 w 2659429"/>
              <a:gd name="connsiteY4" fmla="*/ 1348032 h 1874147"/>
              <a:gd name="connsiteX0" fmla="*/ 299 w 2659511"/>
              <a:gd name="connsiteY0" fmla="*/ 1348032 h 1874147"/>
              <a:gd name="connsiteX1" fmla="*/ 1332286 w 2659511"/>
              <a:gd name="connsiteY1" fmla="*/ 2799 h 1874147"/>
              <a:gd name="connsiteX2" fmla="*/ 2659511 w 2659511"/>
              <a:gd name="connsiteY2" fmla="*/ 1350413 h 1874147"/>
              <a:gd name="connsiteX3" fmla="*/ 1332286 w 2659511"/>
              <a:gd name="connsiteY3" fmla="*/ 1874114 h 1874147"/>
              <a:gd name="connsiteX4" fmla="*/ 299 w 2659511"/>
              <a:gd name="connsiteY4" fmla="*/ 1348032 h 1874147"/>
              <a:gd name="connsiteX0" fmla="*/ 327 w 2659539"/>
              <a:gd name="connsiteY0" fmla="*/ 1348032 h 1881181"/>
              <a:gd name="connsiteX1" fmla="*/ 1332314 w 2659539"/>
              <a:gd name="connsiteY1" fmla="*/ 2799 h 1881181"/>
              <a:gd name="connsiteX2" fmla="*/ 2659539 w 2659539"/>
              <a:gd name="connsiteY2" fmla="*/ 1350413 h 1881181"/>
              <a:gd name="connsiteX3" fmla="*/ 1332314 w 2659539"/>
              <a:gd name="connsiteY3" fmla="*/ 1874114 h 1881181"/>
              <a:gd name="connsiteX4" fmla="*/ 327 w 2659539"/>
              <a:gd name="connsiteY4" fmla="*/ 1348032 h 1881181"/>
              <a:gd name="connsiteX0" fmla="*/ 186 w 2659398"/>
              <a:gd name="connsiteY0" fmla="*/ 1348032 h 1880778"/>
              <a:gd name="connsiteX1" fmla="*/ 1332173 w 2659398"/>
              <a:gd name="connsiteY1" fmla="*/ 2799 h 1880778"/>
              <a:gd name="connsiteX2" fmla="*/ 2659398 w 2659398"/>
              <a:gd name="connsiteY2" fmla="*/ 1350413 h 1880778"/>
              <a:gd name="connsiteX3" fmla="*/ 1332173 w 2659398"/>
              <a:gd name="connsiteY3" fmla="*/ 1874114 h 1880778"/>
              <a:gd name="connsiteX4" fmla="*/ 186 w 2659398"/>
              <a:gd name="connsiteY4" fmla="*/ 1348032 h 1880778"/>
              <a:gd name="connsiteX0" fmla="*/ 327 w 2659539"/>
              <a:gd name="connsiteY0" fmla="*/ 1348032 h 1880618"/>
              <a:gd name="connsiteX1" fmla="*/ 1332314 w 2659539"/>
              <a:gd name="connsiteY1" fmla="*/ 2799 h 1880618"/>
              <a:gd name="connsiteX2" fmla="*/ 2659539 w 2659539"/>
              <a:gd name="connsiteY2" fmla="*/ 1350413 h 1880618"/>
              <a:gd name="connsiteX3" fmla="*/ 1332314 w 2659539"/>
              <a:gd name="connsiteY3" fmla="*/ 1874114 h 1880618"/>
              <a:gd name="connsiteX4" fmla="*/ 327 w 2659539"/>
              <a:gd name="connsiteY4" fmla="*/ 1348032 h 1880618"/>
              <a:gd name="connsiteX0" fmla="*/ 327 w 2659539"/>
              <a:gd name="connsiteY0" fmla="*/ 1345714 h 1878300"/>
              <a:gd name="connsiteX1" fmla="*/ 1332314 w 2659539"/>
              <a:gd name="connsiteY1" fmla="*/ 481 h 1878300"/>
              <a:gd name="connsiteX2" fmla="*/ 2659539 w 2659539"/>
              <a:gd name="connsiteY2" fmla="*/ 1348095 h 1878300"/>
              <a:gd name="connsiteX3" fmla="*/ 1332314 w 2659539"/>
              <a:gd name="connsiteY3" fmla="*/ 1871796 h 1878300"/>
              <a:gd name="connsiteX4" fmla="*/ 327 w 2659539"/>
              <a:gd name="connsiteY4" fmla="*/ 1345714 h 1878300"/>
              <a:gd name="connsiteX0" fmla="*/ 296 w 2662683"/>
              <a:gd name="connsiteY0" fmla="*/ 1345236 h 1871320"/>
              <a:gd name="connsiteX1" fmla="*/ 1332283 w 2662683"/>
              <a:gd name="connsiteY1" fmla="*/ 3 h 1871320"/>
              <a:gd name="connsiteX2" fmla="*/ 2662683 w 2662683"/>
              <a:gd name="connsiteY2" fmla="*/ 1338092 h 1871320"/>
              <a:gd name="connsiteX3" fmla="*/ 1332283 w 2662683"/>
              <a:gd name="connsiteY3" fmla="*/ 1871318 h 1871320"/>
              <a:gd name="connsiteX4" fmla="*/ 296 w 2662683"/>
              <a:gd name="connsiteY4" fmla="*/ 1345236 h 1871320"/>
              <a:gd name="connsiteX0" fmla="*/ 296 w 2665298"/>
              <a:gd name="connsiteY0" fmla="*/ 1345234 h 1871318"/>
              <a:gd name="connsiteX1" fmla="*/ 1332283 w 2665298"/>
              <a:gd name="connsiteY1" fmla="*/ 1 h 1871318"/>
              <a:gd name="connsiteX2" fmla="*/ 2662683 w 2665298"/>
              <a:gd name="connsiteY2" fmla="*/ 1338090 h 1871318"/>
              <a:gd name="connsiteX3" fmla="*/ 1332283 w 2665298"/>
              <a:gd name="connsiteY3" fmla="*/ 1871316 h 1871318"/>
              <a:gd name="connsiteX4" fmla="*/ 296 w 2665298"/>
              <a:gd name="connsiteY4" fmla="*/ 1345234 h 1871318"/>
              <a:gd name="connsiteX0" fmla="*/ 296 w 2664513"/>
              <a:gd name="connsiteY0" fmla="*/ 1345345 h 1871429"/>
              <a:gd name="connsiteX1" fmla="*/ 1332283 w 2664513"/>
              <a:gd name="connsiteY1" fmla="*/ 112 h 1871429"/>
              <a:gd name="connsiteX2" fmla="*/ 2662683 w 2664513"/>
              <a:gd name="connsiteY2" fmla="*/ 1338201 h 1871429"/>
              <a:gd name="connsiteX3" fmla="*/ 1332283 w 2664513"/>
              <a:gd name="connsiteY3" fmla="*/ 1871427 h 1871429"/>
              <a:gd name="connsiteX4" fmla="*/ 296 w 2664513"/>
              <a:gd name="connsiteY4" fmla="*/ 1345345 h 1871429"/>
              <a:gd name="connsiteX0" fmla="*/ 296 w 2662683"/>
              <a:gd name="connsiteY0" fmla="*/ 1345348 h 1871432"/>
              <a:gd name="connsiteX1" fmla="*/ 1332283 w 2662683"/>
              <a:gd name="connsiteY1" fmla="*/ 115 h 1871432"/>
              <a:gd name="connsiteX2" fmla="*/ 2662683 w 2662683"/>
              <a:gd name="connsiteY2" fmla="*/ 1338204 h 1871432"/>
              <a:gd name="connsiteX3" fmla="*/ 1332283 w 2662683"/>
              <a:gd name="connsiteY3" fmla="*/ 1871430 h 1871432"/>
              <a:gd name="connsiteX4" fmla="*/ 296 w 2662683"/>
              <a:gd name="connsiteY4" fmla="*/ 1345348 h 1871432"/>
              <a:gd name="connsiteX0" fmla="*/ 296 w 2662683"/>
              <a:gd name="connsiteY0" fmla="*/ 1345348 h 1871432"/>
              <a:gd name="connsiteX1" fmla="*/ 1332283 w 2662683"/>
              <a:gd name="connsiteY1" fmla="*/ 115 h 1871432"/>
              <a:gd name="connsiteX2" fmla="*/ 2662683 w 2662683"/>
              <a:gd name="connsiteY2" fmla="*/ 1338204 h 1871432"/>
              <a:gd name="connsiteX3" fmla="*/ 1332283 w 2662683"/>
              <a:gd name="connsiteY3" fmla="*/ 1871430 h 1871432"/>
              <a:gd name="connsiteX4" fmla="*/ 296 w 2662683"/>
              <a:gd name="connsiteY4" fmla="*/ 1345348 h 1871432"/>
              <a:gd name="connsiteX0" fmla="*/ 394 w 2662781"/>
              <a:gd name="connsiteY0" fmla="*/ 1345348 h 1871432"/>
              <a:gd name="connsiteX1" fmla="*/ 1332381 w 2662781"/>
              <a:gd name="connsiteY1" fmla="*/ 115 h 1871432"/>
              <a:gd name="connsiteX2" fmla="*/ 2662781 w 2662781"/>
              <a:gd name="connsiteY2" fmla="*/ 1338204 h 1871432"/>
              <a:gd name="connsiteX3" fmla="*/ 1332381 w 2662781"/>
              <a:gd name="connsiteY3" fmla="*/ 1871430 h 1871432"/>
              <a:gd name="connsiteX4" fmla="*/ 394 w 2662781"/>
              <a:gd name="connsiteY4" fmla="*/ 1345348 h 1871432"/>
              <a:gd name="connsiteX0" fmla="*/ 7 w 2662394"/>
              <a:gd name="connsiteY0" fmla="*/ 1345348 h 1871432"/>
              <a:gd name="connsiteX1" fmla="*/ 1331994 w 2662394"/>
              <a:gd name="connsiteY1" fmla="*/ 115 h 1871432"/>
              <a:gd name="connsiteX2" fmla="*/ 2662394 w 2662394"/>
              <a:gd name="connsiteY2" fmla="*/ 1338204 h 1871432"/>
              <a:gd name="connsiteX3" fmla="*/ 1331994 w 2662394"/>
              <a:gd name="connsiteY3" fmla="*/ 1871430 h 1871432"/>
              <a:gd name="connsiteX4" fmla="*/ 7 w 2662394"/>
              <a:gd name="connsiteY4" fmla="*/ 1345348 h 1871432"/>
              <a:gd name="connsiteX0" fmla="*/ 7 w 2662394"/>
              <a:gd name="connsiteY0" fmla="*/ 1345348 h 1871432"/>
              <a:gd name="connsiteX1" fmla="*/ 1331994 w 2662394"/>
              <a:gd name="connsiteY1" fmla="*/ 115 h 1871432"/>
              <a:gd name="connsiteX2" fmla="*/ 2662394 w 2662394"/>
              <a:gd name="connsiteY2" fmla="*/ 1338204 h 1871432"/>
              <a:gd name="connsiteX3" fmla="*/ 1331994 w 2662394"/>
              <a:gd name="connsiteY3" fmla="*/ 1871430 h 1871432"/>
              <a:gd name="connsiteX4" fmla="*/ 7 w 2662394"/>
              <a:gd name="connsiteY4" fmla="*/ 1345348 h 1871432"/>
              <a:gd name="connsiteX0" fmla="*/ 7 w 2662394"/>
              <a:gd name="connsiteY0" fmla="*/ 1345348 h 1871432"/>
              <a:gd name="connsiteX1" fmla="*/ 1331994 w 2662394"/>
              <a:gd name="connsiteY1" fmla="*/ 115 h 1871432"/>
              <a:gd name="connsiteX2" fmla="*/ 2662394 w 2662394"/>
              <a:gd name="connsiteY2" fmla="*/ 1338204 h 1871432"/>
              <a:gd name="connsiteX3" fmla="*/ 1331994 w 2662394"/>
              <a:gd name="connsiteY3" fmla="*/ 1871430 h 1871432"/>
              <a:gd name="connsiteX4" fmla="*/ 7 w 2662394"/>
              <a:gd name="connsiteY4" fmla="*/ 1345348 h 187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2394" h="1871432">
                <a:moveTo>
                  <a:pt x="7" y="1345348"/>
                </a:moveTo>
                <a:cubicBezTo>
                  <a:pt x="2389" y="1323975"/>
                  <a:pt x="1314506" y="14006"/>
                  <a:pt x="1331994" y="115"/>
                </a:cubicBezTo>
                <a:cubicBezTo>
                  <a:pt x="1349482" y="-13776"/>
                  <a:pt x="2552062" y="1227515"/>
                  <a:pt x="2662394" y="1338204"/>
                </a:cubicBezTo>
                <a:cubicBezTo>
                  <a:pt x="2556825" y="1471912"/>
                  <a:pt x="2009087" y="1870239"/>
                  <a:pt x="1331994" y="1871430"/>
                </a:cubicBezTo>
                <a:cubicBezTo>
                  <a:pt x="654901" y="1872621"/>
                  <a:pt x="-2375" y="1366721"/>
                  <a:pt x="7" y="134534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grpSp>
        <p:nvGrpSpPr>
          <p:cNvPr id="2" name="Group 4269"/>
          <p:cNvGrpSpPr/>
          <p:nvPr userDrawn="1"/>
        </p:nvGrpSpPr>
        <p:grpSpPr>
          <a:xfrm>
            <a:off x="1440042" y="1387453"/>
            <a:ext cx="4076330" cy="4085105"/>
            <a:chOff x="1282750" y="1294031"/>
            <a:chExt cx="8152659" cy="8170209"/>
          </a:xfrm>
        </p:grpSpPr>
        <p:sp>
          <p:nvSpPr>
            <p:cNvPr id="7" name="Shape 4267"/>
            <p:cNvSpPr/>
            <p:nvPr/>
          </p:nvSpPr>
          <p:spPr>
            <a:xfrm flipV="1">
              <a:off x="8039129" y="1294031"/>
              <a:ext cx="1396280" cy="1396280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3200"/>
              </a:pPr>
              <a:endParaRPr sz="1600"/>
            </a:p>
          </p:txBody>
        </p:sp>
        <p:sp>
          <p:nvSpPr>
            <p:cNvPr id="8" name="Shape 4268"/>
            <p:cNvSpPr/>
            <p:nvPr/>
          </p:nvSpPr>
          <p:spPr>
            <a:xfrm flipV="1">
              <a:off x="1282750" y="8067959"/>
              <a:ext cx="1396280" cy="139628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3200"/>
              </a:pPr>
              <a:endParaRPr sz="1600"/>
            </a:p>
          </p:txBody>
        </p:sp>
      </p:grpSp>
      <p:sp>
        <p:nvSpPr>
          <p:cNvPr id="11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2030558" y="1889547"/>
            <a:ext cx="2875984" cy="3318659"/>
          </a:xfrm>
          <a:custGeom>
            <a:avLst/>
            <a:gdLst>
              <a:gd name="connsiteX0" fmla="*/ 3 w 2895600"/>
              <a:gd name="connsiteY0" fmla="*/ 1285503 h 3365500"/>
              <a:gd name="connsiteX1" fmla="*/ 1447800 w 2895600"/>
              <a:gd name="connsiteY1" fmla="*/ 0 h 3365500"/>
              <a:gd name="connsiteX2" fmla="*/ 2895597 w 2895600"/>
              <a:gd name="connsiteY2" fmla="*/ 1285503 h 3365500"/>
              <a:gd name="connsiteX3" fmla="*/ 2342588 w 2895600"/>
              <a:gd name="connsiteY3" fmla="*/ 3365491 h 3365500"/>
              <a:gd name="connsiteX4" fmla="*/ 553012 w 2895600"/>
              <a:gd name="connsiteY4" fmla="*/ 3365491 h 3365500"/>
              <a:gd name="connsiteX5" fmla="*/ 3 w 2895600"/>
              <a:gd name="connsiteY5" fmla="*/ 1285503 h 3365500"/>
              <a:gd name="connsiteX0" fmla="*/ 0 w 2870194"/>
              <a:gd name="connsiteY0" fmla="*/ 853703 h 3365491"/>
              <a:gd name="connsiteX1" fmla="*/ 1422397 w 2870194"/>
              <a:gd name="connsiteY1" fmla="*/ 0 h 3365491"/>
              <a:gd name="connsiteX2" fmla="*/ 2870194 w 2870194"/>
              <a:gd name="connsiteY2" fmla="*/ 1285503 h 3365491"/>
              <a:gd name="connsiteX3" fmla="*/ 2317185 w 2870194"/>
              <a:gd name="connsiteY3" fmla="*/ 3365491 h 3365491"/>
              <a:gd name="connsiteX4" fmla="*/ 527609 w 2870194"/>
              <a:gd name="connsiteY4" fmla="*/ 3365491 h 3365491"/>
              <a:gd name="connsiteX5" fmla="*/ 0 w 2870194"/>
              <a:gd name="connsiteY5" fmla="*/ 853703 h 3365491"/>
              <a:gd name="connsiteX0" fmla="*/ 0 w 2908294"/>
              <a:gd name="connsiteY0" fmla="*/ 853703 h 3365491"/>
              <a:gd name="connsiteX1" fmla="*/ 1422397 w 2908294"/>
              <a:gd name="connsiteY1" fmla="*/ 0 h 3365491"/>
              <a:gd name="connsiteX2" fmla="*/ 2908294 w 2908294"/>
              <a:gd name="connsiteY2" fmla="*/ 866403 h 3365491"/>
              <a:gd name="connsiteX3" fmla="*/ 2317185 w 2908294"/>
              <a:gd name="connsiteY3" fmla="*/ 3365491 h 3365491"/>
              <a:gd name="connsiteX4" fmla="*/ 527609 w 2908294"/>
              <a:gd name="connsiteY4" fmla="*/ 3365491 h 3365491"/>
              <a:gd name="connsiteX5" fmla="*/ 0 w 2908294"/>
              <a:gd name="connsiteY5" fmla="*/ 853703 h 3365491"/>
              <a:gd name="connsiteX0" fmla="*/ 0 w 2908294"/>
              <a:gd name="connsiteY0" fmla="*/ 853703 h 3365491"/>
              <a:gd name="connsiteX1" fmla="*/ 1422397 w 2908294"/>
              <a:gd name="connsiteY1" fmla="*/ 0 h 3365491"/>
              <a:gd name="connsiteX2" fmla="*/ 2908294 w 2908294"/>
              <a:gd name="connsiteY2" fmla="*/ 866403 h 3365491"/>
              <a:gd name="connsiteX3" fmla="*/ 2875985 w 2908294"/>
              <a:gd name="connsiteY3" fmla="*/ 2552691 h 3365491"/>
              <a:gd name="connsiteX4" fmla="*/ 527609 w 2908294"/>
              <a:gd name="connsiteY4" fmla="*/ 3365491 h 3365491"/>
              <a:gd name="connsiteX5" fmla="*/ 0 w 2908294"/>
              <a:gd name="connsiteY5" fmla="*/ 853703 h 33654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0 w 2908294"/>
              <a:gd name="connsiteY5" fmla="*/ 853703 h 33400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12697 w 2908294"/>
              <a:gd name="connsiteY5" fmla="*/ 2463801 h 3340091"/>
              <a:gd name="connsiteX6" fmla="*/ 0 w 2908294"/>
              <a:gd name="connsiteY6" fmla="*/ 853703 h 33400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12697 w 2908294"/>
              <a:gd name="connsiteY5" fmla="*/ 2463801 h 3340091"/>
              <a:gd name="connsiteX6" fmla="*/ 0 w 2908294"/>
              <a:gd name="connsiteY6" fmla="*/ 853703 h 3340091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12697 w 2908294"/>
              <a:gd name="connsiteY5" fmla="*/ 2463801 h 3344853"/>
              <a:gd name="connsiteX6" fmla="*/ 0 w 2908294"/>
              <a:gd name="connsiteY6" fmla="*/ 853703 h 3344853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3172 w 2908294"/>
              <a:gd name="connsiteY5" fmla="*/ 2516188 h 3344853"/>
              <a:gd name="connsiteX6" fmla="*/ 0 w 2908294"/>
              <a:gd name="connsiteY6" fmla="*/ 853703 h 3344853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3172 w 2908294"/>
              <a:gd name="connsiteY5" fmla="*/ 2516188 h 3344853"/>
              <a:gd name="connsiteX6" fmla="*/ 0 w 2908294"/>
              <a:gd name="connsiteY6" fmla="*/ 853703 h 3344853"/>
              <a:gd name="connsiteX0" fmla="*/ 0 w 2905912"/>
              <a:gd name="connsiteY0" fmla="*/ 853703 h 3344853"/>
              <a:gd name="connsiteX1" fmla="*/ 1420015 w 2905912"/>
              <a:gd name="connsiteY1" fmla="*/ 0 h 3344853"/>
              <a:gd name="connsiteX2" fmla="*/ 2905912 w 2905912"/>
              <a:gd name="connsiteY2" fmla="*/ 866403 h 3344853"/>
              <a:gd name="connsiteX3" fmla="*/ 2873603 w 2905912"/>
              <a:gd name="connsiteY3" fmla="*/ 2552691 h 3344853"/>
              <a:gd name="connsiteX4" fmla="*/ 1430896 w 2905912"/>
              <a:gd name="connsiteY4" fmla="*/ 3344853 h 3344853"/>
              <a:gd name="connsiteX5" fmla="*/ 790 w 2905912"/>
              <a:gd name="connsiteY5" fmla="*/ 2516188 h 3344853"/>
              <a:gd name="connsiteX6" fmla="*/ 0 w 2905912"/>
              <a:gd name="connsiteY6" fmla="*/ 853703 h 3344853"/>
              <a:gd name="connsiteX0" fmla="*/ 0 w 2905912"/>
              <a:gd name="connsiteY0" fmla="*/ 853703 h 3344853"/>
              <a:gd name="connsiteX1" fmla="*/ 1420015 w 2905912"/>
              <a:gd name="connsiteY1" fmla="*/ 0 h 3344853"/>
              <a:gd name="connsiteX2" fmla="*/ 2905912 w 2905912"/>
              <a:gd name="connsiteY2" fmla="*/ 866403 h 3344853"/>
              <a:gd name="connsiteX3" fmla="*/ 2873603 w 2905912"/>
              <a:gd name="connsiteY3" fmla="*/ 2552691 h 3344853"/>
              <a:gd name="connsiteX4" fmla="*/ 1430896 w 2905912"/>
              <a:gd name="connsiteY4" fmla="*/ 3344853 h 3344853"/>
              <a:gd name="connsiteX5" fmla="*/ 790 w 2905912"/>
              <a:gd name="connsiteY5" fmla="*/ 2516188 h 3344853"/>
              <a:gd name="connsiteX6" fmla="*/ 0 w 2905912"/>
              <a:gd name="connsiteY6" fmla="*/ 853703 h 3344853"/>
              <a:gd name="connsiteX0" fmla="*/ 0 w 2905912"/>
              <a:gd name="connsiteY0" fmla="*/ 827509 h 3318659"/>
              <a:gd name="connsiteX1" fmla="*/ 1439065 w 2905912"/>
              <a:gd name="connsiteY1" fmla="*/ 0 h 3318659"/>
              <a:gd name="connsiteX2" fmla="*/ 2905912 w 2905912"/>
              <a:gd name="connsiteY2" fmla="*/ 840209 h 3318659"/>
              <a:gd name="connsiteX3" fmla="*/ 2873603 w 2905912"/>
              <a:gd name="connsiteY3" fmla="*/ 2526497 h 3318659"/>
              <a:gd name="connsiteX4" fmla="*/ 1430896 w 2905912"/>
              <a:gd name="connsiteY4" fmla="*/ 3318659 h 3318659"/>
              <a:gd name="connsiteX5" fmla="*/ 790 w 2905912"/>
              <a:gd name="connsiteY5" fmla="*/ 2489994 h 3318659"/>
              <a:gd name="connsiteX6" fmla="*/ 0 w 2905912"/>
              <a:gd name="connsiteY6" fmla="*/ 827509 h 3318659"/>
              <a:gd name="connsiteX0" fmla="*/ 0 w 2874956"/>
              <a:gd name="connsiteY0" fmla="*/ 827509 h 3318659"/>
              <a:gd name="connsiteX1" fmla="*/ 1439065 w 2874956"/>
              <a:gd name="connsiteY1" fmla="*/ 0 h 3318659"/>
              <a:gd name="connsiteX2" fmla="*/ 2874956 w 2874956"/>
              <a:gd name="connsiteY2" fmla="*/ 830684 h 3318659"/>
              <a:gd name="connsiteX3" fmla="*/ 2873603 w 2874956"/>
              <a:gd name="connsiteY3" fmla="*/ 2526497 h 3318659"/>
              <a:gd name="connsiteX4" fmla="*/ 1430896 w 2874956"/>
              <a:gd name="connsiteY4" fmla="*/ 3318659 h 3318659"/>
              <a:gd name="connsiteX5" fmla="*/ 790 w 2874956"/>
              <a:gd name="connsiteY5" fmla="*/ 2489994 h 3318659"/>
              <a:gd name="connsiteX6" fmla="*/ 0 w 2874956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75984" h="3318659">
                <a:moveTo>
                  <a:pt x="0" y="827509"/>
                </a:moveTo>
                <a:cubicBezTo>
                  <a:pt x="475719" y="550085"/>
                  <a:pt x="965727" y="284568"/>
                  <a:pt x="1439065" y="0"/>
                </a:cubicBezTo>
                <a:lnTo>
                  <a:pt x="2874956" y="830684"/>
                </a:lnTo>
                <a:cubicBezTo>
                  <a:pt x="2875299" y="1383255"/>
                  <a:pt x="2875641" y="1935826"/>
                  <a:pt x="2875984" y="2488397"/>
                </a:cubicBezTo>
                <a:lnTo>
                  <a:pt x="1430896" y="3318659"/>
                </a:lnTo>
                <a:cubicBezTo>
                  <a:pt x="1029072" y="3065192"/>
                  <a:pt x="178778" y="2598206"/>
                  <a:pt x="790" y="2489994"/>
                </a:cubicBezTo>
                <a:cubicBezTo>
                  <a:pt x="-267" y="1935832"/>
                  <a:pt x="1057" y="1381671"/>
                  <a:pt x="0" y="82750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80437305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691761" y="1241145"/>
            <a:ext cx="4962532" cy="4382136"/>
          </a:xfrm>
          <a:custGeom>
            <a:avLst/>
            <a:gdLst>
              <a:gd name="connsiteX0" fmla="*/ 0 w 4374000"/>
              <a:gd name="connsiteY0" fmla="*/ 729015 h 4374000"/>
              <a:gd name="connsiteX1" fmla="*/ 729015 w 4374000"/>
              <a:gd name="connsiteY1" fmla="*/ 0 h 4374000"/>
              <a:gd name="connsiteX2" fmla="*/ 3644985 w 4374000"/>
              <a:gd name="connsiteY2" fmla="*/ 0 h 4374000"/>
              <a:gd name="connsiteX3" fmla="*/ 4374000 w 4374000"/>
              <a:gd name="connsiteY3" fmla="*/ 729015 h 4374000"/>
              <a:gd name="connsiteX4" fmla="*/ 4374000 w 4374000"/>
              <a:gd name="connsiteY4" fmla="*/ 3644985 h 4374000"/>
              <a:gd name="connsiteX5" fmla="*/ 3644985 w 4374000"/>
              <a:gd name="connsiteY5" fmla="*/ 4374000 h 4374000"/>
              <a:gd name="connsiteX6" fmla="*/ 729015 w 4374000"/>
              <a:gd name="connsiteY6" fmla="*/ 4374000 h 4374000"/>
              <a:gd name="connsiteX7" fmla="*/ 0 w 4374000"/>
              <a:gd name="connsiteY7" fmla="*/ 3644985 h 4374000"/>
              <a:gd name="connsiteX8" fmla="*/ 0 w 4374000"/>
              <a:gd name="connsiteY8" fmla="*/ 729015 h 4374000"/>
              <a:gd name="connsiteX0" fmla="*/ 0 w 4374000"/>
              <a:gd name="connsiteY0" fmla="*/ 729015 h 4374000"/>
              <a:gd name="connsiteX1" fmla="*/ 729015 w 4374000"/>
              <a:gd name="connsiteY1" fmla="*/ 0 h 4374000"/>
              <a:gd name="connsiteX2" fmla="*/ 3644985 w 4374000"/>
              <a:gd name="connsiteY2" fmla="*/ 0 h 4374000"/>
              <a:gd name="connsiteX3" fmla="*/ 4374000 w 4374000"/>
              <a:gd name="connsiteY3" fmla="*/ 729015 h 4374000"/>
              <a:gd name="connsiteX4" fmla="*/ 4374000 w 4374000"/>
              <a:gd name="connsiteY4" fmla="*/ 3644985 h 4374000"/>
              <a:gd name="connsiteX5" fmla="*/ 3644985 w 4374000"/>
              <a:gd name="connsiteY5" fmla="*/ 4374000 h 4374000"/>
              <a:gd name="connsiteX6" fmla="*/ 729015 w 4374000"/>
              <a:gd name="connsiteY6" fmla="*/ 4374000 h 4374000"/>
              <a:gd name="connsiteX7" fmla="*/ 0 w 4374000"/>
              <a:gd name="connsiteY7" fmla="*/ 3644985 h 4374000"/>
              <a:gd name="connsiteX8" fmla="*/ 0 w 4374000"/>
              <a:gd name="connsiteY8" fmla="*/ 729015 h 4374000"/>
              <a:gd name="connsiteX0" fmla="*/ 0 w 4970152"/>
              <a:gd name="connsiteY0" fmla="*/ 729015 h 4374000"/>
              <a:gd name="connsiteX1" fmla="*/ 729015 w 4970152"/>
              <a:gd name="connsiteY1" fmla="*/ 0 h 4374000"/>
              <a:gd name="connsiteX2" fmla="*/ 3644985 w 4970152"/>
              <a:gd name="connsiteY2" fmla="*/ 0 h 4374000"/>
              <a:gd name="connsiteX3" fmla="*/ 4374000 w 4970152"/>
              <a:gd name="connsiteY3" fmla="*/ 729015 h 4374000"/>
              <a:gd name="connsiteX4" fmla="*/ 4970152 w 4970152"/>
              <a:gd name="connsiteY4" fmla="*/ 1952629 h 4374000"/>
              <a:gd name="connsiteX5" fmla="*/ 4374000 w 4970152"/>
              <a:gd name="connsiteY5" fmla="*/ 3644985 h 4374000"/>
              <a:gd name="connsiteX6" fmla="*/ 3644985 w 4970152"/>
              <a:gd name="connsiteY6" fmla="*/ 4374000 h 4374000"/>
              <a:gd name="connsiteX7" fmla="*/ 729015 w 4970152"/>
              <a:gd name="connsiteY7" fmla="*/ 4374000 h 4374000"/>
              <a:gd name="connsiteX8" fmla="*/ 0 w 4970152"/>
              <a:gd name="connsiteY8" fmla="*/ 3644985 h 4374000"/>
              <a:gd name="connsiteX9" fmla="*/ 0 w 4970152"/>
              <a:gd name="connsiteY9" fmla="*/ 729015 h 4374000"/>
              <a:gd name="connsiteX0" fmla="*/ 0 w 4970152"/>
              <a:gd name="connsiteY0" fmla="*/ 729015 h 4524006"/>
              <a:gd name="connsiteX1" fmla="*/ 729015 w 4970152"/>
              <a:gd name="connsiteY1" fmla="*/ 0 h 4524006"/>
              <a:gd name="connsiteX2" fmla="*/ 3644985 w 4970152"/>
              <a:gd name="connsiteY2" fmla="*/ 0 h 4524006"/>
              <a:gd name="connsiteX3" fmla="*/ 4374000 w 4970152"/>
              <a:gd name="connsiteY3" fmla="*/ 729015 h 4524006"/>
              <a:gd name="connsiteX4" fmla="*/ 4970152 w 4970152"/>
              <a:gd name="connsiteY4" fmla="*/ 1952629 h 4524006"/>
              <a:gd name="connsiteX5" fmla="*/ 4957096 w 4970152"/>
              <a:gd name="connsiteY5" fmla="*/ 4334098 h 4524006"/>
              <a:gd name="connsiteX6" fmla="*/ 3644985 w 4970152"/>
              <a:gd name="connsiteY6" fmla="*/ 4374000 h 4524006"/>
              <a:gd name="connsiteX7" fmla="*/ 729015 w 4970152"/>
              <a:gd name="connsiteY7" fmla="*/ 4374000 h 4524006"/>
              <a:gd name="connsiteX8" fmla="*/ 0 w 4970152"/>
              <a:gd name="connsiteY8" fmla="*/ 3644985 h 4524006"/>
              <a:gd name="connsiteX9" fmla="*/ 0 w 4970152"/>
              <a:gd name="connsiteY9" fmla="*/ 729015 h 4524006"/>
              <a:gd name="connsiteX0" fmla="*/ 0 w 4962532"/>
              <a:gd name="connsiteY0" fmla="*/ 729015 h 4524006"/>
              <a:gd name="connsiteX1" fmla="*/ 729015 w 4962532"/>
              <a:gd name="connsiteY1" fmla="*/ 0 h 4524006"/>
              <a:gd name="connsiteX2" fmla="*/ 3644985 w 4962532"/>
              <a:gd name="connsiteY2" fmla="*/ 0 h 4524006"/>
              <a:gd name="connsiteX3" fmla="*/ 4374000 w 4962532"/>
              <a:gd name="connsiteY3" fmla="*/ 729015 h 4524006"/>
              <a:gd name="connsiteX4" fmla="*/ 4962532 w 4962532"/>
              <a:gd name="connsiteY4" fmla="*/ 1884049 h 4524006"/>
              <a:gd name="connsiteX5" fmla="*/ 4957096 w 4962532"/>
              <a:gd name="connsiteY5" fmla="*/ 4334098 h 4524006"/>
              <a:gd name="connsiteX6" fmla="*/ 3644985 w 4962532"/>
              <a:gd name="connsiteY6" fmla="*/ 4374000 h 4524006"/>
              <a:gd name="connsiteX7" fmla="*/ 729015 w 4962532"/>
              <a:gd name="connsiteY7" fmla="*/ 4374000 h 4524006"/>
              <a:gd name="connsiteX8" fmla="*/ 0 w 4962532"/>
              <a:gd name="connsiteY8" fmla="*/ 3644985 h 4524006"/>
              <a:gd name="connsiteX9" fmla="*/ 0 w 4962532"/>
              <a:gd name="connsiteY9" fmla="*/ 729015 h 4524006"/>
              <a:gd name="connsiteX0" fmla="*/ 0 w 4962532"/>
              <a:gd name="connsiteY0" fmla="*/ 729015 h 4524006"/>
              <a:gd name="connsiteX1" fmla="*/ 729015 w 4962532"/>
              <a:gd name="connsiteY1" fmla="*/ 0 h 4524006"/>
              <a:gd name="connsiteX2" fmla="*/ 3644985 w 4962532"/>
              <a:gd name="connsiteY2" fmla="*/ 0 h 4524006"/>
              <a:gd name="connsiteX3" fmla="*/ 4374000 w 4962532"/>
              <a:gd name="connsiteY3" fmla="*/ 729015 h 4524006"/>
              <a:gd name="connsiteX4" fmla="*/ 4962532 w 4962532"/>
              <a:gd name="connsiteY4" fmla="*/ 1884049 h 4524006"/>
              <a:gd name="connsiteX5" fmla="*/ 4957096 w 4962532"/>
              <a:gd name="connsiteY5" fmla="*/ 4334098 h 4524006"/>
              <a:gd name="connsiteX6" fmla="*/ 3644985 w 4962532"/>
              <a:gd name="connsiteY6" fmla="*/ 4374000 h 4524006"/>
              <a:gd name="connsiteX7" fmla="*/ 729015 w 4962532"/>
              <a:gd name="connsiteY7" fmla="*/ 4374000 h 4524006"/>
              <a:gd name="connsiteX8" fmla="*/ 0 w 4962532"/>
              <a:gd name="connsiteY8" fmla="*/ 3644985 h 4524006"/>
              <a:gd name="connsiteX9" fmla="*/ 0 w 4962532"/>
              <a:gd name="connsiteY9" fmla="*/ 729015 h 4524006"/>
              <a:gd name="connsiteX0" fmla="*/ 0 w 4962532"/>
              <a:gd name="connsiteY0" fmla="*/ 729015 h 4524006"/>
              <a:gd name="connsiteX1" fmla="*/ 729015 w 4962532"/>
              <a:gd name="connsiteY1" fmla="*/ 0 h 4524006"/>
              <a:gd name="connsiteX2" fmla="*/ 3644985 w 4962532"/>
              <a:gd name="connsiteY2" fmla="*/ 0 h 4524006"/>
              <a:gd name="connsiteX3" fmla="*/ 4374000 w 4962532"/>
              <a:gd name="connsiteY3" fmla="*/ 729015 h 4524006"/>
              <a:gd name="connsiteX4" fmla="*/ 4372479 w 4962532"/>
              <a:gd name="connsiteY4" fmla="*/ 1875435 h 4524006"/>
              <a:gd name="connsiteX5" fmla="*/ 4962532 w 4962532"/>
              <a:gd name="connsiteY5" fmla="*/ 1884049 h 4524006"/>
              <a:gd name="connsiteX6" fmla="*/ 4957096 w 4962532"/>
              <a:gd name="connsiteY6" fmla="*/ 4334098 h 4524006"/>
              <a:gd name="connsiteX7" fmla="*/ 3644985 w 4962532"/>
              <a:gd name="connsiteY7" fmla="*/ 4374000 h 4524006"/>
              <a:gd name="connsiteX8" fmla="*/ 729015 w 4962532"/>
              <a:gd name="connsiteY8" fmla="*/ 4374000 h 4524006"/>
              <a:gd name="connsiteX9" fmla="*/ 0 w 4962532"/>
              <a:gd name="connsiteY9" fmla="*/ 3644985 h 4524006"/>
              <a:gd name="connsiteX10" fmla="*/ 0 w 4962532"/>
              <a:gd name="connsiteY10" fmla="*/ 729015 h 4524006"/>
              <a:gd name="connsiteX0" fmla="*/ 0 w 4962532"/>
              <a:gd name="connsiteY0" fmla="*/ 729015 h 4524006"/>
              <a:gd name="connsiteX1" fmla="*/ 729015 w 4962532"/>
              <a:gd name="connsiteY1" fmla="*/ 0 h 4524006"/>
              <a:gd name="connsiteX2" fmla="*/ 3644985 w 4962532"/>
              <a:gd name="connsiteY2" fmla="*/ 0 h 4524006"/>
              <a:gd name="connsiteX3" fmla="*/ 4374000 w 4962532"/>
              <a:gd name="connsiteY3" fmla="*/ 729015 h 4524006"/>
              <a:gd name="connsiteX4" fmla="*/ 4372479 w 4962532"/>
              <a:gd name="connsiteY4" fmla="*/ 1875435 h 4524006"/>
              <a:gd name="connsiteX5" fmla="*/ 4962532 w 4962532"/>
              <a:gd name="connsiteY5" fmla="*/ 1884049 h 4524006"/>
              <a:gd name="connsiteX6" fmla="*/ 4957096 w 4962532"/>
              <a:gd name="connsiteY6" fmla="*/ 4334098 h 4524006"/>
              <a:gd name="connsiteX7" fmla="*/ 3644985 w 4962532"/>
              <a:gd name="connsiteY7" fmla="*/ 4374000 h 4524006"/>
              <a:gd name="connsiteX8" fmla="*/ 729015 w 4962532"/>
              <a:gd name="connsiteY8" fmla="*/ 4374000 h 4524006"/>
              <a:gd name="connsiteX9" fmla="*/ 0 w 4962532"/>
              <a:gd name="connsiteY9" fmla="*/ 3644985 h 4524006"/>
              <a:gd name="connsiteX10" fmla="*/ 0 w 4962532"/>
              <a:gd name="connsiteY10" fmla="*/ 729015 h 4524006"/>
              <a:gd name="connsiteX0" fmla="*/ 0 w 4962532"/>
              <a:gd name="connsiteY0" fmla="*/ 729015 h 4524006"/>
              <a:gd name="connsiteX1" fmla="*/ 729015 w 4962532"/>
              <a:gd name="connsiteY1" fmla="*/ 0 h 4524006"/>
              <a:gd name="connsiteX2" fmla="*/ 3644985 w 4962532"/>
              <a:gd name="connsiteY2" fmla="*/ 0 h 4524006"/>
              <a:gd name="connsiteX3" fmla="*/ 4374000 w 4962532"/>
              <a:gd name="connsiteY3" fmla="*/ 729015 h 4524006"/>
              <a:gd name="connsiteX4" fmla="*/ 4372479 w 4962532"/>
              <a:gd name="connsiteY4" fmla="*/ 1875435 h 4524006"/>
              <a:gd name="connsiteX5" fmla="*/ 4962532 w 4962532"/>
              <a:gd name="connsiteY5" fmla="*/ 1884049 h 4524006"/>
              <a:gd name="connsiteX6" fmla="*/ 4957096 w 4962532"/>
              <a:gd name="connsiteY6" fmla="*/ 4334098 h 4524006"/>
              <a:gd name="connsiteX7" fmla="*/ 3644985 w 4962532"/>
              <a:gd name="connsiteY7" fmla="*/ 4374000 h 4524006"/>
              <a:gd name="connsiteX8" fmla="*/ 729015 w 4962532"/>
              <a:gd name="connsiteY8" fmla="*/ 4374000 h 4524006"/>
              <a:gd name="connsiteX9" fmla="*/ 0 w 4962532"/>
              <a:gd name="connsiteY9" fmla="*/ 3644985 h 4524006"/>
              <a:gd name="connsiteX10" fmla="*/ 0 w 4962532"/>
              <a:gd name="connsiteY10" fmla="*/ 729015 h 4524006"/>
              <a:gd name="connsiteX0" fmla="*/ 0 w 4962532"/>
              <a:gd name="connsiteY0" fmla="*/ 729015 h 4524006"/>
              <a:gd name="connsiteX1" fmla="*/ 729015 w 4962532"/>
              <a:gd name="connsiteY1" fmla="*/ 0 h 4524006"/>
              <a:gd name="connsiteX2" fmla="*/ 3644985 w 4962532"/>
              <a:gd name="connsiteY2" fmla="*/ 0 h 4524006"/>
              <a:gd name="connsiteX3" fmla="*/ 4374000 w 4962532"/>
              <a:gd name="connsiteY3" fmla="*/ 729015 h 4524006"/>
              <a:gd name="connsiteX4" fmla="*/ 4372479 w 4962532"/>
              <a:gd name="connsiteY4" fmla="*/ 1875435 h 4524006"/>
              <a:gd name="connsiteX5" fmla="*/ 4962532 w 4962532"/>
              <a:gd name="connsiteY5" fmla="*/ 1884049 h 4524006"/>
              <a:gd name="connsiteX6" fmla="*/ 4957096 w 4962532"/>
              <a:gd name="connsiteY6" fmla="*/ 4334098 h 4524006"/>
              <a:gd name="connsiteX7" fmla="*/ 3644985 w 4962532"/>
              <a:gd name="connsiteY7" fmla="*/ 4374000 h 4524006"/>
              <a:gd name="connsiteX8" fmla="*/ 729015 w 4962532"/>
              <a:gd name="connsiteY8" fmla="*/ 4374000 h 4524006"/>
              <a:gd name="connsiteX9" fmla="*/ 0 w 4962532"/>
              <a:gd name="connsiteY9" fmla="*/ 3644985 h 4524006"/>
              <a:gd name="connsiteX10" fmla="*/ 0 w 4962532"/>
              <a:gd name="connsiteY10" fmla="*/ 729015 h 4524006"/>
              <a:gd name="connsiteX0" fmla="*/ 0 w 4962532"/>
              <a:gd name="connsiteY0" fmla="*/ 729015 h 4524006"/>
              <a:gd name="connsiteX1" fmla="*/ 729015 w 4962532"/>
              <a:gd name="connsiteY1" fmla="*/ 0 h 4524006"/>
              <a:gd name="connsiteX2" fmla="*/ 3644985 w 4962532"/>
              <a:gd name="connsiteY2" fmla="*/ 0 h 4524006"/>
              <a:gd name="connsiteX3" fmla="*/ 4374000 w 4962532"/>
              <a:gd name="connsiteY3" fmla="*/ 729015 h 4524006"/>
              <a:gd name="connsiteX4" fmla="*/ 4372479 w 4962532"/>
              <a:gd name="connsiteY4" fmla="*/ 1875435 h 4524006"/>
              <a:gd name="connsiteX5" fmla="*/ 4962532 w 4962532"/>
              <a:gd name="connsiteY5" fmla="*/ 1884049 h 4524006"/>
              <a:gd name="connsiteX6" fmla="*/ 4957096 w 4962532"/>
              <a:gd name="connsiteY6" fmla="*/ 4334098 h 4524006"/>
              <a:gd name="connsiteX7" fmla="*/ 3644985 w 4962532"/>
              <a:gd name="connsiteY7" fmla="*/ 4374000 h 4524006"/>
              <a:gd name="connsiteX8" fmla="*/ 729015 w 4962532"/>
              <a:gd name="connsiteY8" fmla="*/ 4374000 h 4524006"/>
              <a:gd name="connsiteX9" fmla="*/ 0 w 4962532"/>
              <a:gd name="connsiteY9" fmla="*/ 3644985 h 4524006"/>
              <a:gd name="connsiteX10" fmla="*/ 0 w 4962532"/>
              <a:gd name="connsiteY10" fmla="*/ 729015 h 4524006"/>
              <a:gd name="connsiteX0" fmla="*/ 0 w 4962532"/>
              <a:gd name="connsiteY0" fmla="*/ 729015 h 4524006"/>
              <a:gd name="connsiteX1" fmla="*/ 729015 w 4962532"/>
              <a:gd name="connsiteY1" fmla="*/ 0 h 4524006"/>
              <a:gd name="connsiteX2" fmla="*/ 3644985 w 4962532"/>
              <a:gd name="connsiteY2" fmla="*/ 0 h 4524006"/>
              <a:gd name="connsiteX3" fmla="*/ 4374000 w 4962532"/>
              <a:gd name="connsiteY3" fmla="*/ 729015 h 4524006"/>
              <a:gd name="connsiteX4" fmla="*/ 4372479 w 4962532"/>
              <a:gd name="connsiteY4" fmla="*/ 1875435 h 4524006"/>
              <a:gd name="connsiteX5" fmla="*/ 4962532 w 4962532"/>
              <a:gd name="connsiteY5" fmla="*/ 1884049 h 4524006"/>
              <a:gd name="connsiteX6" fmla="*/ 4957096 w 4962532"/>
              <a:gd name="connsiteY6" fmla="*/ 4334098 h 4524006"/>
              <a:gd name="connsiteX7" fmla="*/ 3644985 w 4962532"/>
              <a:gd name="connsiteY7" fmla="*/ 4374000 h 4524006"/>
              <a:gd name="connsiteX8" fmla="*/ 729015 w 4962532"/>
              <a:gd name="connsiteY8" fmla="*/ 4374000 h 4524006"/>
              <a:gd name="connsiteX9" fmla="*/ 0 w 4962532"/>
              <a:gd name="connsiteY9" fmla="*/ 3644985 h 4524006"/>
              <a:gd name="connsiteX10" fmla="*/ 0 w 4962532"/>
              <a:gd name="connsiteY10" fmla="*/ 729015 h 4524006"/>
              <a:gd name="connsiteX0" fmla="*/ 0 w 4962532"/>
              <a:gd name="connsiteY0" fmla="*/ 729015 h 4546930"/>
              <a:gd name="connsiteX1" fmla="*/ 729015 w 4962532"/>
              <a:gd name="connsiteY1" fmla="*/ 0 h 4546930"/>
              <a:gd name="connsiteX2" fmla="*/ 3644985 w 4962532"/>
              <a:gd name="connsiteY2" fmla="*/ 0 h 4546930"/>
              <a:gd name="connsiteX3" fmla="*/ 4374000 w 4962532"/>
              <a:gd name="connsiteY3" fmla="*/ 729015 h 4546930"/>
              <a:gd name="connsiteX4" fmla="*/ 4372479 w 4962532"/>
              <a:gd name="connsiteY4" fmla="*/ 1875435 h 4546930"/>
              <a:gd name="connsiteX5" fmla="*/ 4962532 w 4962532"/>
              <a:gd name="connsiteY5" fmla="*/ 1884049 h 4546930"/>
              <a:gd name="connsiteX6" fmla="*/ 4953921 w 4962532"/>
              <a:gd name="connsiteY6" fmla="*/ 4365848 h 4546930"/>
              <a:gd name="connsiteX7" fmla="*/ 3644985 w 4962532"/>
              <a:gd name="connsiteY7" fmla="*/ 4374000 h 4546930"/>
              <a:gd name="connsiteX8" fmla="*/ 729015 w 4962532"/>
              <a:gd name="connsiteY8" fmla="*/ 4374000 h 4546930"/>
              <a:gd name="connsiteX9" fmla="*/ 0 w 4962532"/>
              <a:gd name="connsiteY9" fmla="*/ 3644985 h 4546930"/>
              <a:gd name="connsiteX10" fmla="*/ 0 w 4962532"/>
              <a:gd name="connsiteY10" fmla="*/ 729015 h 4546930"/>
              <a:gd name="connsiteX0" fmla="*/ 0 w 4962532"/>
              <a:gd name="connsiteY0" fmla="*/ 729015 h 4546930"/>
              <a:gd name="connsiteX1" fmla="*/ 729015 w 4962532"/>
              <a:gd name="connsiteY1" fmla="*/ 0 h 4546930"/>
              <a:gd name="connsiteX2" fmla="*/ 3644985 w 4962532"/>
              <a:gd name="connsiteY2" fmla="*/ 0 h 4546930"/>
              <a:gd name="connsiteX3" fmla="*/ 4374000 w 4962532"/>
              <a:gd name="connsiteY3" fmla="*/ 729015 h 4546930"/>
              <a:gd name="connsiteX4" fmla="*/ 4372479 w 4962532"/>
              <a:gd name="connsiteY4" fmla="*/ 1875435 h 4546930"/>
              <a:gd name="connsiteX5" fmla="*/ 4962532 w 4962532"/>
              <a:gd name="connsiteY5" fmla="*/ 1884049 h 4546930"/>
              <a:gd name="connsiteX6" fmla="*/ 4953921 w 4962532"/>
              <a:gd name="connsiteY6" fmla="*/ 4365848 h 4546930"/>
              <a:gd name="connsiteX7" fmla="*/ 3644985 w 4962532"/>
              <a:gd name="connsiteY7" fmla="*/ 4374000 h 4546930"/>
              <a:gd name="connsiteX8" fmla="*/ 729015 w 4962532"/>
              <a:gd name="connsiteY8" fmla="*/ 4374000 h 4546930"/>
              <a:gd name="connsiteX9" fmla="*/ 0 w 4962532"/>
              <a:gd name="connsiteY9" fmla="*/ 3644985 h 4546930"/>
              <a:gd name="connsiteX10" fmla="*/ 0 w 4962532"/>
              <a:gd name="connsiteY10" fmla="*/ 729015 h 4546930"/>
              <a:gd name="connsiteX0" fmla="*/ 0 w 4962532"/>
              <a:gd name="connsiteY0" fmla="*/ 729015 h 4558686"/>
              <a:gd name="connsiteX1" fmla="*/ 729015 w 4962532"/>
              <a:gd name="connsiteY1" fmla="*/ 0 h 4558686"/>
              <a:gd name="connsiteX2" fmla="*/ 3644985 w 4962532"/>
              <a:gd name="connsiteY2" fmla="*/ 0 h 4558686"/>
              <a:gd name="connsiteX3" fmla="*/ 4374000 w 4962532"/>
              <a:gd name="connsiteY3" fmla="*/ 729015 h 4558686"/>
              <a:gd name="connsiteX4" fmla="*/ 4372479 w 4962532"/>
              <a:gd name="connsiteY4" fmla="*/ 1875435 h 4558686"/>
              <a:gd name="connsiteX5" fmla="*/ 4962532 w 4962532"/>
              <a:gd name="connsiteY5" fmla="*/ 1884049 h 4558686"/>
              <a:gd name="connsiteX6" fmla="*/ 4953921 w 4962532"/>
              <a:gd name="connsiteY6" fmla="*/ 4381723 h 4558686"/>
              <a:gd name="connsiteX7" fmla="*/ 3644985 w 4962532"/>
              <a:gd name="connsiteY7" fmla="*/ 4374000 h 4558686"/>
              <a:gd name="connsiteX8" fmla="*/ 729015 w 4962532"/>
              <a:gd name="connsiteY8" fmla="*/ 4374000 h 4558686"/>
              <a:gd name="connsiteX9" fmla="*/ 0 w 4962532"/>
              <a:gd name="connsiteY9" fmla="*/ 3644985 h 4558686"/>
              <a:gd name="connsiteX10" fmla="*/ 0 w 4962532"/>
              <a:gd name="connsiteY10" fmla="*/ 729015 h 4558686"/>
              <a:gd name="connsiteX0" fmla="*/ 0 w 4962532"/>
              <a:gd name="connsiteY0" fmla="*/ 729015 h 4382136"/>
              <a:gd name="connsiteX1" fmla="*/ 729015 w 4962532"/>
              <a:gd name="connsiteY1" fmla="*/ 0 h 4382136"/>
              <a:gd name="connsiteX2" fmla="*/ 3644985 w 4962532"/>
              <a:gd name="connsiteY2" fmla="*/ 0 h 4382136"/>
              <a:gd name="connsiteX3" fmla="*/ 4374000 w 4962532"/>
              <a:gd name="connsiteY3" fmla="*/ 729015 h 4382136"/>
              <a:gd name="connsiteX4" fmla="*/ 4372479 w 4962532"/>
              <a:gd name="connsiteY4" fmla="*/ 1875435 h 4382136"/>
              <a:gd name="connsiteX5" fmla="*/ 4962532 w 4962532"/>
              <a:gd name="connsiteY5" fmla="*/ 1884049 h 4382136"/>
              <a:gd name="connsiteX6" fmla="*/ 4953921 w 4962532"/>
              <a:gd name="connsiteY6" fmla="*/ 4381723 h 4382136"/>
              <a:gd name="connsiteX7" fmla="*/ 3644985 w 4962532"/>
              <a:gd name="connsiteY7" fmla="*/ 4374000 h 4382136"/>
              <a:gd name="connsiteX8" fmla="*/ 729015 w 4962532"/>
              <a:gd name="connsiteY8" fmla="*/ 4374000 h 4382136"/>
              <a:gd name="connsiteX9" fmla="*/ 0 w 4962532"/>
              <a:gd name="connsiteY9" fmla="*/ 3644985 h 4382136"/>
              <a:gd name="connsiteX10" fmla="*/ 0 w 4962532"/>
              <a:gd name="connsiteY10" fmla="*/ 729015 h 438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962532" h="4382136">
                <a:moveTo>
                  <a:pt x="0" y="729015"/>
                </a:moveTo>
                <a:cubicBezTo>
                  <a:pt x="0" y="326391"/>
                  <a:pt x="326391" y="0"/>
                  <a:pt x="729015" y="0"/>
                </a:cubicBezTo>
                <a:lnTo>
                  <a:pt x="3644985" y="0"/>
                </a:lnTo>
                <a:cubicBezTo>
                  <a:pt x="4047609" y="0"/>
                  <a:pt x="4374000" y="326391"/>
                  <a:pt x="4374000" y="729015"/>
                </a:cubicBezTo>
                <a:cubicBezTo>
                  <a:pt x="4392379" y="843468"/>
                  <a:pt x="4342970" y="1637209"/>
                  <a:pt x="4372479" y="1875435"/>
                </a:cubicBezTo>
                <a:cubicBezTo>
                  <a:pt x="4363888" y="1907921"/>
                  <a:pt x="4868906" y="1893372"/>
                  <a:pt x="4962532" y="1884049"/>
                </a:cubicBezTo>
                <a:cubicBezTo>
                  <a:pt x="4959662" y="2711315"/>
                  <a:pt x="4956791" y="3554457"/>
                  <a:pt x="4953921" y="4381723"/>
                </a:cubicBezTo>
                <a:cubicBezTo>
                  <a:pt x="4909471" y="4384297"/>
                  <a:pt x="4047609" y="4374000"/>
                  <a:pt x="3644985" y="4374000"/>
                </a:cubicBezTo>
                <a:lnTo>
                  <a:pt x="729015" y="4374000"/>
                </a:lnTo>
                <a:cubicBezTo>
                  <a:pt x="326391" y="4374000"/>
                  <a:pt x="0" y="4047609"/>
                  <a:pt x="0" y="3644985"/>
                </a:cubicBezTo>
                <a:lnTo>
                  <a:pt x="0" y="72901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18617293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603927" y="1682267"/>
            <a:ext cx="3657600" cy="368458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3"/>
          </p:nvPr>
        </p:nvSpPr>
        <p:spPr>
          <a:xfrm rot="2313227" flipV="1">
            <a:off x="882823" y="4380664"/>
            <a:ext cx="3061164" cy="860039"/>
          </a:xfrm>
          <a:custGeom>
            <a:avLst/>
            <a:gdLst>
              <a:gd name="connsiteX0" fmla="*/ 0 w 2962930"/>
              <a:gd name="connsiteY0" fmla="*/ 750096 h 1500191"/>
              <a:gd name="connsiteX1" fmla="*/ 1481465 w 2962930"/>
              <a:gd name="connsiteY1" fmla="*/ 0 h 1500191"/>
              <a:gd name="connsiteX2" fmla="*/ 2962930 w 2962930"/>
              <a:gd name="connsiteY2" fmla="*/ 750096 h 1500191"/>
              <a:gd name="connsiteX3" fmla="*/ 2587882 w 2962930"/>
              <a:gd name="connsiteY3" fmla="*/ 750096 h 1500191"/>
              <a:gd name="connsiteX4" fmla="*/ 1481465 w 2962930"/>
              <a:gd name="connsiteY4" fmla="*/ 375048 h 1500191"/>
              <a:gd name="connsiteX5" fmla="*/ 375048 w 2962930"/>
              <a:gd name="connsiteY5" fmla="*/ 750096 h 1500191"/>
              <a:gd name="connsiteX6" fmla="*/ 0 w 2962930"/>
              <a:gd name="connsiteY6" fmla="*/ 750096 h 1500191"/>
              <a:gd name="connsiteX0" fmla="*/ 0 w 3238220"/>
              <a:gd name="connsiteY0" fmla="*/ 794454 h 794454"/>
              <a:gd name="connsiteX1" fmla="*/ 1756755 w 3238220"/>
              <a:gd name="connsiteY1" fmla="*/ 116 h 794454"/>
              <a:gd name="connsiteX2" fmla="*/ 3238220 w 3238220"/>
              <a:gd name="connsiteY2" fmla="*/ 750212 h 794454"/>
              <a:gd name="connsiteX3" fmla="*/ 2863172 w 3238220"/>
              <a:gd name="connsiteY3" fmla="*/ 750212 h 794454"/>
              <a:gd name="connsiteX4" fmla="*/ 1756755 w 3238220"/>
              <a:gd name="connsiteY4" fmla="*/ 375164 h 794454"/>
              <a:gd name="connsiteX5" fmla="*/ 650338 w 3238220"/>
              <a:gd name="connsiteY5" fmla="*/ 750212 h 794454"/>
              <a:gd name="connsiteX6" fmla="*/ 0 w 3238220"/>
              <a:gd name="connsiteY6" fmla="*/ 794454 h 794454"/>
              <a:gd name="connsiteX0" fmla="*/ 0 w 3238220"/>
              <a:gd name="connsiteY0" fmla="*/ 794454 h 935299"/>
              <a:gd name="connsiteX1" fmla="*/ 1756755 w 3238220"/>
              <a:gd name="connsiteY1" fmla="*/ 116 h 935299"/>
              <a:gd name="connsiteX2" fmla="*/ 3238220 w 3238220"/>
              <a:gd name="connsiteY2" fmla="*/ 750212 h 935299"/>
              <a:gd name="connsiteX3" fmla="*/ 2863172 w 3238220"/>
              <a:gd name="connsiteY3" fmla="*/ 750212 h 935299"/>
              <a:gd name="connsiteX4" fmla="*/ 1756755 w 3238220"/>
              <a:gd name="connsiteY4" fmla="*/ 375164 h 935299"/>
              <a:gd name="connsiteX5" fmla="*/ 162155 w 3238220"/>
              <a:gd name="connsiteY5" fmla="*/ 935299 h 935299"/>
              <a:gd name="connsiteX6" fmla="*/ 0 w 3238220"/>
              <a:gd name="connsiteY6" fmla="*/ 794454 h 935299"/>
              <a:gd name="connsiteX0" fmla="*/ 0 w 3238220"/>
              <a:gd name="connsiteY0" fmla="*/ 794454 h 935299"/>
              <a:gd name="connsiteX1" fmla="*/ 1756755 w 3238220"/>
              <a:gd name="connsiteY1" fmla="*/ 116 h 935299"/>
              <a:gd name="connsiteX2" fmla="*/ 3238220 w 3238220"/>
              <a:gd name="connsiteY2" fmla="*/ 750212 h 935299"/>
              <a:gd name="connsiteX3" fmla="*/ 2905884 w 3238220"/>
              <a:gd name="connsiteY3" fmla="*/ 862871 h 935299"/>
              <a:gd name="connsiteX4" fmla="*/ 1756755 w 3238220"/>
              <a:gd name="connsiteY4" fmla="*/ 375164 h 935299"/>
              <a:gd name="connsiteX5" fmla="*/ 162155 w 3238220"/>
              <a:gd name="connsiteY5" fmla="*/ 935299 h 935299"/>
              <a:gd name="connsiteX6" fmla="*/ 0 w 3238220"/>
              <a:gd name="connsiteY6" fmla="*/ 794454 h 935299"/>
              <a:gd name="connsiteX0" fmla="*/ 0 w 3078311"/>
              <a:gd name="connsiteY0" fmla="*/ 794640 h 935485"/>
              <a:gd name="connsiteX1" fmla="*/ 1756755 w 3078311"/>
              <a:gd name="connsiteY1" fmla="*/ 302 h 935485"/>
              <a:gd name="connsiteX2" fmla="*/ 3078311 w 3078311"/>
              <a:gd name="connsiteY2" fmla="*/ 725124 h 935485"/>
              <a:gd name="connsiteX3" fmla="*/ 2905884 w 3078311"/>
              <a:gd name="connsiteY3" fmla="*/ 863057 h 935485"/>
              <a:gd name="connsiteX4" fmla="*/ 1756755 w 3078311"/>
              <a:gd name="connsiteY4" fmla="*/ 375350 h 935485"/>
              <a:gd name="connsiteX5" fmla="*/ 162155 w 3078311"/>
              <a:gd name="connsiteY5" fmla="*/ 935485 h 935485"/>
              <a:gd name="connsiteX6" fmla="*/ 0 w 3078311"/>
              <a:gd name="connsiteY6" fmla="*/ 794640 h 935485"/>
              <a:gd name="connsiteX0" fmla="*/ 0 w 3078311"/>
              <a:gd name="connsiteY0" fmla="*/ 742143 h 882988"/>
              <a:gd name="connsiteX1" fmla="*/ 1652124 w 3078311"/>
              <a:gd name="connsiteY1" fmla="*/ 360 h 882988"/>
              <a:gd name="connsiteX2" fmla="*/ 3078311 w 3078311"/>
              <a:gd name="connsiteY2" fmla="*/ 672627 h 882988"/>
              <a:gd name="connsiteX3" fmla="*/ 2905884 w 3078311"/>
              <a:gd name="connsiteY3" fmla="*/ 810560 h 882988"/>
              <a:gd name="connsiteX4" fmla="*/ 1756755 w 3078311"/>
              <a:gd name="connsiteY4" fmla="*/ 322853 h 882988"/>
              <a:gd name="connsiteX5" fmla="*/ 162155 w 3078311"/>
              <a:gd name="connsiteY5" fmla="*/ 882988 h 882988"/>
              <a:gd name="connsiteX6" fmla="*/ 0 w 3078311"/>
              <a:gd name="connsiteY6" fmla="*/ 742143 h 882988"/>
              <a:gd name="connsiteX0" fmla="*/ 0 w 3078311"/>
              <a:gd name="connsiteY0" fmla="*/ 742143 h 882988"/>
              <a:gd name="connsiteX1" fmla="*/ 1652124 w 3078311"/>
              <a:gd name="connsiteY1" fmla="*/ 360 h 882988"/>
              <a:gd name="connsiteX2" fmla="*/ 3078311 w 3078311"/>
              <a:gd name="connsiteY2" fmla="*/ 672627 h 882988"/>
              <a:gd name="connsiteX3" fmla="*/ 2905884 w 3078311"/>
              <a:gd name="connsiteY3" fmla="*/ 810560 h 882988"/>
              <a:gd name="connsiteX4" fmla="*/ 1612135 w 3078311"/>
              <a:gd name="connsiteY4" fmla="*/ 235947 h 882988"/>
              <a:gd name="connsiteX5" fmla="*/ 162155 w 3078311"/>
              <a:gd name="connsiteY5" fmla="*/ 882988 h 882988"/>
              <a:gd name="connsiteX6" fmla="*/ 0 w 3078311"/>
              <a:gd name="connsiteY6" fmla="*/ 742143 h 882988"/>
              <a:gd name="connsiteX0" fmla="*/ 0 w 3085496"/>
              <a:gd name="connsiteY0" fmla="*/ 729450 h 882873"/>
              <a:gd name="connsiteX1" fmla="*/ 1659309 w 3085496"/>
              <a:gd name="connsiteY1" fmla="*/ 245 h 882873"/>
              <a:gd name="connsiteX2" fmla="*/ 3085496 w 3085496"/>
              <a:gd name="connsiteY2" fmla="*/ 672512 h 882873"/>
              <a:gd name="connsiteX3" fmla="*/ 2913069 w 3085496"/>
              <a:gd name="connsiteY3" fmla="*/ 810445 h 882873"/>
              <a:gd name="connsiteX4" fmla="*/ 1619320 w 3085496"/>
              <a:gd name="connsiteY4" fmla="*/ 235832 h 882873"/>
              <a:gd name="connsiteX5" fmla="*/ 169340 w 3085496"/>
              <a:gd name="connsiteY5" fmla="*/ 882873 h 882873"/>
              <a:gd name="connsiteX6" fmla="*/ 0 w 3085496"/>
              <a:gd name="connsiteY6" fmla="*/ 729450 h 882873"/>
              <a:gd name="connsiteX0" fmla="*/ 0 w 3085496"/>
              <a:gd name="connsiteY0" fmla="*/ 729450 h 873108"/>
              <a:gd name="connsiteX1" fmla="*/ 1659309 w 3085496"/>
              <a:gd name="connsiteY1" fmla="*/ 245 h 873108"/>
              <a:gd name="connsiteX2" fmla="*/ 3085496 w 3085496"/>
              <a:gd name="connsiteY2" fmla="*/ 672512 h 873108"/>
              <a:gd name="connsiteX3" fmla="*/ 2913069 w 3085496"/>
              <a:gd name="connsiteY3" fmla="*/ 810445 h 873108"/>
              <a:gd name="connsiteX4" fmla="*/ 1619320 w 3085496"/>
              <a:gd name="connsiteY4" fmla="*/ 235832 h 873108"/>
              <a:gd name="connsiteX5" fmla="*/ 139868 w 3085496"/>
              <a:gd name="connsiteY5" fmla="*/ 873108 h 873108"/>
              <a:gd name="connsiteX6" fmla="*/ 0 w 3085496"/>
              <a:gd name="connsiteY6" fmla="*/ 729450 h 873108"/>
              <a:gd name="connsiteX0" fmla="*/ 0 w 3085496"/>
              <a:gd name="connsiteY0" fmla="*/ 729450 h 873108"/>
              <a:gd name="connsiteX1" fmla="*/ 1659309 w 3085496"/>
              <a:gd name="connsiteY1" fmla="*/ 245 h 873108"/>
              <a:gd name="connsiteX2" fmla="*/ 3085496 w 3085496"/>
              <a:gd name="connsiteY2" fmla="*/ 672512 h 873108"/>
              <a:gd name="connsiteX3" fmla="*/ 2913069 w 3085496"/>
              <a:gd name="connsiteY3" fmla="*/ 810445 h 873108"/>
              <a:gd name="connsiteX4" fmla="*/ 1619320 w 3085496"/>
              <a:gd name="connsiteY4" fmla="*/ 235832 h 873108"/>
              <a:gd name="connsiteX5" fmla="*/ 139868 w 3085496"/>
              <a:gd name="connsiteY5" fmla="*/ 873108 h 873108"/>
              <a:gd name="connsiteX6" fmla="*/ 0 w 3085496"/>
              <a:gd name="connsiteY6" fmla="*/ 729450 h 873108"/>
              <a:gd name="connsiteX0" fmla="*/ 0 w 3085496"/>
              <a:gd name="connsiteY0" fmla="*/ 729450 h 873108"/>
              <a:gd name="connsiteX1" fmla="*/ 1659309 w 3085496"/>
              <a:gd name="connsiteY1" fmla="*/ 245 h 873108"/>
              <a:gd name="connsiteX2" fmla="*/ 3085496 w 3085496"/>
              <a:gd name="connsiteY2" fmla="*/ 672512 h 873108"/>
              <a:gd name="connsiteX3" fmla="*/ 2913069 w 3085496"/>
              <a:gd name="connsiteY3" fmla="*/ 810445 h 873108"/>
              <a:gd name="connsiteX4" fmla="*/ 1619320 w 3085496"/>
              <a:gd name="connsiteY4" fmla="*/ 235832 h 873108"/>
              <a:gd name="connsiteX5" fmla="*/ 139868 w 3085496"/>
              <a:gd name="connsiteY5" fmla="*/ 873108 h 873108"/>
              <a:gd name="connsiteX6" fmla="*/ 0 w 3085496"/>
              <a:gd name="connsiteY6" fmla="*/ 729450 h 873108"/>
              <a:gd name="connsiteX0" fmla="*/ 0 w 3085497"/>
              <a:gd name="connsiteY0" fmla="*/ 729450 h 873108"/>
              <a:gd name="connsiteX1" fmla="*/ 1659310 w 3085497"/>
              <a:gd name="connsiteY1" fmla="*/ 245 h 873108"/>
              <a:gd name="connsiteX2" fmla="*/ 3085497 w 3085497"/>
              <a:gd name="connsiteY2" fmla="*/ 672512 h 873108"/>
              <a:gd name="connsiteX3" fmla="*/ 2913070 w 3085497"/>
              <a:gd name="connsiteY3" fmla="*/ 810445 h 873108"/>
              <a:gd name="connsiteX4" fmla="*/ 1619321 w 3085497"/>
              <a:gd name="connsiteY4" fmla="*/ 235832 h 873108"/>
              <a:gd name="connsiteX5" fmla="*/ 139869 w 3085497"/>
              <a:gd name="connsiteY5" fmla="*/ 873108 h 873108"/>
              <a:gd name="connsiteX6" fmla="*/ 0 w 3085497"/>
              <a:gd name="connsiteY6" fmla="*/ 729450 h 873108"/>
              <a:gd name="connsiteX0" fmla="*/ 0 w 3085497"/>
              <a:gd name="connsiteY0" fmla="*/ 729450 h 873108"/>
              <a:gd name="connsiteX1" fmla="*/ 1659310 w 3085497"/>
              <a:gd name="connsiteY1" fmla="*/ 245 h 873108"/>
              <a:gd name="connsiteX2" fmla="*/ 3085497 w 3085497"/>
              <a:gd name="connsiteY2" fmla="*/ 672512 h 873108"/>
              <a:gd name="connsiteX3" fmla="*/ 2913070 w 3085497"/>
              <a:gd name="connsiteY3" fmla="*/ 810445 h 873108"/>
              <a:gd name="connsiteX4" fmla="*/ 1619321 w 3085497"/>
              <a:gd name="connsiteY4" fmla="*/ 235832 h 873108"/>
              <a:gd name="connsiteX5" fmla="*/ 139869 w 3085497"/>
              <a:gd name="connsiteY5" fmla="*/ 873108 h 873108"/>
              <a:gd name="connsiteX6" fmla="*/ 0 w 3085497"/>
              <a:gd name="connsiteY6" fmla="*/ 729450 h 873108"/>
              <a:gd name="connsiteX0" fmla="*/ 0 w 3085497"/>
              <a:gd name="connsiteY0" fmla="*/ 729450 h 873108"/>
              <a:gd name="connsiteX1" fmla="*/ 1659310 w 3085497"/>
              <a:gd name="connsiteY1" fmla="*/ 245 h 873108"/>
              <a:gd name="connsiteX2" fmla="*/ 3085497 w 3085497"/>
              <a:gd name="connsiteY2" fmla="*/ 672512 h 873108"/>
              <a:gd name="connsiteX3" fmla="*/ 2913070 w 3085497"/>
              <a:gd name="connsiteY3" fmla="*/ 810445 h 873108"/>
              <a:gd name="connsiteX4" fmla="*/ 1619321 w 3085497"/>
              <a:gd name="connsiteY4" fmla="*/ 235832 h 873108"/>
              <a:gd name="connsiteX5" fmla="*/ 139869 w 3085497"/>
              <a:gd name="connsiteY5" fmla="*/ 873108 h 873108"/>
              <a:gd name="connsiteX6" fmla="*/ 0 w 3085497"/>
              <a:gd name="connsiteY6" fmla="*/ 729450 h 873108"/>
              <a:gd name="connsiteX0" fmla="*/ 0 w 3085497"/>
              <a:gd name="connsiteY0" fmla="*/ 720088 h 863746"/>
              <a:gd name="connsiteX1" fmla="*/ 1651587 w 3085497"/>
              <a:gd name="connsiteY1" fmla="*/ 254 h 863746"/>
              <a:gd name="connsiteX2" fmla="*/ 3085497 w 3085497"/>
              <a:gd name="connsiteY2" fmla="*/ 663150 h 863746"/>
              <a:gd name="connsiteX3" fmla="*/ 2913070 w 3085497"/>
              <a:gd name="connsiteY3" fmla="*/ 801083 h 863746"/>
              <a:gd name="connsiteX4" fmla="*/ 1619321 w 3085497"/>
              <a:gd name="connsiteY4" fmla="*/ 226470 h 863746"/>
              <a:gd name="connsiteX5" fmla="*/ 139869 w 3085497"/>
              <a:gd name="connsiteY5" fmla="*/ 863746 h 863746"/>
              <a:gd name="connsiteX6" fmla="*/ 0 w 3085497"/>
              <a:gd name="connsiteY6" fmla="*/ 720088 h 863746"/>
              <a:gd name="connsiteX0" fmla="*/ 0 w 3085497"/>
              <a:gd name="connsiteY0" fmla="*/ 721494 h 865152"/>
              <a:gd name="connsiteX1" fmla="*/ 1651587 w 3085497"/>
              <a:gd name="connsiteY1" fmla="*/ 1660 h 865152"/>
              <a:gd name="connsiteX2" fmla="*/ 3085497 w 3085497"/>
              <a:gd name="connsiteY2" fmla="*/ 664556 h 865152"/>
              <a:gd name="connsiteX3" fmla="*/ 2913070 w 3085497"/>
              <a:gd name="connsiteY3" fmla="*/ 802489 h 865152"/>
              <a:gd name="connsiteX4" fmla="*/ 1619321 w 3085497"/>
              <a:gd name="connsiteY4" fmla="*/ 227876 h 865152"/>
              <a:gd name="connsiteX5" fmla="*/ 139869 w 3085497"/>
              <a:gd name="connsiteY5" fmla="*/ 865152 h 865152"/>
              <a:gd name="connsiteX6" fmla="*/ 0 w 3085497"/>
              <a:gd name="connsiteY6" fmla="*/ 721494 h 865152"/>
              <a:gd name="connsiteX0" fmla="*/ 0 w 3079477"/>
              <a:gd name="connsiteY0" fmla="*/ 720163 h 863821"/>
              <a:gd name="connsiteX1" fmla="*/ 1651587 w 3079477"/>
              <a:gd name="connsiteY1" fmla="*/ 329 h 863821"/>
              <a:gd name="connsiteX2" fmla="*/ 3079477 w 3079477"/>
              <a:gd name="connsiteY2" fmla="*/ 655844 h 863821"/>
              <a:gd name="connsiteX3" fmla="*/ 2913070 w 3079477"/>
              <a:gd name="connsiteY3" fmla="*/ 801158 h 863821"/>
              <a:gd name="connsiteX4" fmla="*/ 1619321 w 3079477"/>
              <a:gd name="connsiteY4" fmla="*/ 226545 h 863821"/>
              <a:gd name="connsiteX5" fmla="*/ 139869 w 3079477"/>
              <a:gd name="connsiteY5" fmla="*/ 863821 h 863821"/>
              <a:gd name="connsiteX6" fmla="*/ 0 w 3079477"/>
              <a:gd name="connsiteY6" fmla="*/ 720163 h 863821"/>
              <a:gd name="connsiteX0" fmla="*/ 0 w 3079477"/>
              <a:gd name="connsiteY0" fmla="*/ 720104 h 863762"/>
              <a:gd name="connsiteX1" fmla="*/ 1651587 w 3079477"/>
              <a:gd name="connsiteY1" fmla="*/ 270 h 863762"/>
              <a:gd name="connsiteX2" fmla="*/ 3079477 w 3079477"/>
              <a:gd name="connsiteY2" fmla="*/ 655785 h 863762"/>
              <a:gd name="connsiteX3" fmla="*/ 2913070 w 3079477"/>
              <a:gd name="connsiteY3" fmla="*/ 801099 h 863762"/>
              <a:gd name="connsiteX4" fmla="*/ 1619321 w 3079477"/>
              <a:gd name="connsiteY4" fmla="*/ 226486 h 863762"/>
              <a:gd name="connsiteX5" fmla="*/ 139869 w 3079477"/>
              <a:gd name="connsiteY5" fmla="*/ 863762 h 863762"/>
              <a:gd name="connsiteX6" fmla="*/ 0 w 3079477"/>
              <a:gd name="connsiteY6" fmla="*/ 720104 h 863762"/>
              <a:gd name="connsiteX0" fmla="*/ 0 w 3079477"/>
              <a:gd name="connsiteY0" fmla="*/ 720104 h 863762"/>
              <a:gd name="connsiteX1" fmla="*/ 1651587 w 3079477"/>
              <a:gd name="connsiteY1" fmla="*/ 270 h 863762"/>
              <a:gd name="connsiteX2" fmla="*/ 3079477 w 3079477"/>
              <a:gd name="connsiteY2" fmla="*/ 655785 h 863762"/>
              <a:gd name="connsiteX3" fmla="*/ 2913070 w 3079477"/>
              <a:gd name="connsiteY3" fmla="*/ 801099 h 863762"/>
              <a:gd name="connsiteX4" fmla="*/ 1619321 w 3079477"/>
              <a:gd name="connsiteY4" fmla="*/ 226486 h 863762"/>
              <a:gd name="connsiteX5" fmla="*/ 139869 w 3079477"/>
              <a:gd name="connsiteY5" fmla="*/ 863762 h 863762"/>
              <a:gd name="connsiteX6" fmla="*/ 0 w 3079477"/>
              <a:gd name="connsiteY6" fmla="*/ 720104 h 863762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07637 w 3079477"/>
              <a:gd name="connsiteY3" fmla="*/ 807450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899723 w 3079477"/>
              <a:gd name="connsiteY3" fmla="*/ 817382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3541"/>
              <a:gd name="connsiteY0" fmla="*/ 714479 h 858137"/>
              <a:gd name="connsiteX1" fmla="*/ 1639738 w 3073541"/>
              <a:gd name="connsiteY1" fmla="*/ 211 h 858137"/>
              <a:gd name="connsiteX2" fmla="*/ 3073541 w 3073541"/>
              <a:gd name="connsiteY2" fmla="*/ 657608 h 858137"/>
              <a:gd name="connsiteX3" fmla="*/ 2899723 w 3073541"/>
              <a:gd name="connsiteY3" fmla="*/ 817318 h 858137"/>
              <a:gd name="connsiteX4" fmla="*/ 1619321 w 3073541"/>
              <a:gd name="connsiteY4" fmla="*/ 220861 h 858137"/>
              <a:gd name="connsiteX5" fmla="*/ 139869 w 3073541"/>
              <a:gd name="connsiteY5" fmla="*/ 858137 h 858137"/>
              <a:gd name="connsiteX6" fmla="*/ 0 w 3073541"/>
              <a:gd name="connsiteY6" fmla="*/ 714479 h 858137"/>
              <a:gd name="connsiteX0" fmla="*/ 0 w 3073541"/>
              <a:gd name="connsiteY0" fmla="*/ 714586 h 858244"/>
              <a:gd name="connsiteX1" fmla="*/ 1639738 w 3073541"/>
              <a:gd name="connsiteY1" fmla="*/ 318 h 858244"/>
              <a:gd name="connsiteX2" fmla="*/ 3073541 w 3073541"/>
              <a:gd name="connsiteY2" fmla="*/ 657715 h 858244"/>
              <a:gd name="connsiteX3" fmla="*/ 2899723 w 3073541"/>
              <a:gd name="connsiteY3" fmla="*/ 817425 h 858244"/>
              <a:gd name="connsiteX4" fmla="*/ 1619321 w 3073541"/>
              <a:gd name="connsiteY4" fmla="*/ 220968 h 858244"/>
              <a:gd name="connsiteX5" fmla="*/ 139869 w 3073541"/>
              <a:gd name="connsiteY5" fmla="*/ 858244 h 858244"/>
              <a:gd name="connsiteX6" fmla="*/ 0 w 3073541"/>
              <a:gd name="connsiteY6" fmla="*/ 714586 h 858244"/>
              <a:gd name="connsiteX0" fmla="*/ 0 w 3073541"/>
              <a:gd name="connsiteY0" fmla="*/ 714586 h 858244"/>
              <a:gd name="connsiteX1" fmla="*/ 1639738 w 3073541"/>
              <a:gd name="connsiteY1" fmla="*/ 318 h 858244"/>
              <a:gd name="connsiteX2" fmla="*/ 3073541 w 3073541"/>
              <a:gd name="connsiteY2" fmla="*/ 657715 h 858244"/>
              <a:gd name="connsiteX3" fmla="*/ 2899723 w 3073541"/>
              <a:gd name="connsiteY3" fmla="*/ 817425 h 858244"/>
              <a:gd name="connsiteX4" fmla="*/ 1619321 w 3073541"/>
              <a:gd name="connsiteY4" fmla="*/ 220968 h 858244"/>
              <a:gd name="connsiteX5" fmla="*/ 139869 w 3073541"/>
              <a:gd name="connsiteY5" fmla="*/ 858244 h 858244"/>
              <a:gd name="connsiteX6" fmla="*/ 0 w 3073541"/>
              <a:gd name="connsiteY6" fmla="*/ 714586 h 858244"/>
              <a:gd name="connsiteX0" fmla="*/ 0 w 3073541"/>
              <a:gd name="connsiteY0" fmla="*/ 714586 h 858244"/>
              <a:gd name="connsiteX1" fmla="*/ 1639738 w 3073541"/>
              <a:gd name="connsiteY1" fmla="*/ 318 h 858244"/>
              <a:gd name="connsiteX2" fmla="*/ 3073541 w 3073541"/>
              <a:gd name="connsiteY2" fmla="*/ 657715 h 858244"/>
              <a:gd name="connsiteX3" fmla="*/ 2899723 w 3073541"/>
              <a:gd name="connsiteY3" fmla="*/ 817425 h 858244"/>
              <a:gd name="connsiteX4" fmla="*/ 1619321 w 3073541"/>
              <a:gd name="connsiteY4" fmla="*/ 220968 h 858244"/>
              <a:gd name="connsiteX5" fmla="*/ 139869 w 3073541"/>
              <a:gd name="connsiteY5" fmla="*/ 858244 h 858244"/>
              <a:gd name="connsiteX6" fmla="*/ 0 w 3073541"/>
              <a:gd name="connsiteY6" fmla="*/ 714586 h 858244"/>
              <a:gd name="connsiteX0" fmla="*/ 0 w 3073541"/>
              <a:gd name="connsiteY0" fmla="*/ 714586 h 858244"/>
              <a:gd name="connsiteX1" fmla="*/ 1639738 w 3073541"/>
              <a:gd name="connsiteY1" fmla="*/ 318 h 858244"/>
              <a:gd name="connsiteX2" fmla="*/ 3073541 w 3073541"/>
              <a:gd name="connsiteY2" fmla="*/ 657715 h 858244"/>
              <a:gd name="connsiteX3" fmla="*/ 2899723 w 3073541"/>
              <a:gd name="connsiteY3" fmla="*/ 817425 h 858244"/>
              <a:gd name="connsiteX4" fmla="*/ 1619321 w 3073541"/>
              <a:gd name="connsiteY4" fmla="*/ 220968 h 858244"/>
              <a:gd name="connsiteX5" fmla="*/ 139869 w 3073541"/>
              <a:gd name="connsiteY5" fmla="*/ 858244 h 858244"/>
              <a:gd name="connsiteX6" fmla="*/ 0 w 3073541"/>
              <a:gd name="connsiteY6" fmla="*/ 714586 h 858244"/>
              <a:gd name="connsiteX0" fmla="*/ 0 w 3073541"/>
              <a:gd name="connsiteY0" fmla="*/ 714586 h 858244"/>
              <a:gd name="connsiteX1" fmla="*/ 1639738 w 3073541"/>
              <a:gd name="connsiteY1" fmla="*/ 318 h 858244"/>
              <a:gd name="connsiteX2" fmla="*/ 3073541 w 3073541"/>
              <a:gd name="connsiteY2" fmla="*/ 657715 h 858244"/>
              <a:gd name="connsiteX3" fmla="*/ 2899723 w 3073541"/>
              <a:gd name="connsiteY3" fmla="*/ 817425 h 858244"/>
              <a:gd name="connsiteX4" fmla="*/ 1619321 w 3073541"/>
              <a:gd name="connsiteY4" fmla="*/ 220968 h 858244"/>
              <a:gd name="connsiteX5" fmla="*/ 139869 w 3073541"/>
              <a:gd name="connsiteY5" fmla="*/ 858244 h 858244"/>
              <a:gd name="connsiteX6" fmla="*/ 0 w 3073541"/>
              <a:gd name="connsiteY6" fmla="*/ 714586 h 858244"/>
              <a:gd name="connsiteX0" fmla="*/ 0 w 3073541"/>
              <a:gd name="connsiteY0" fmla="*/ 714586 h 858244"/>
              <a:gd name="connsiteX1" fmla="*/ 1639738 w 3073541"/>
              <a:gd name="connsiteY1" fmla="*/ 318 h 858244"/>
              <a:gd name="connsiteX2" fmla="*/ 3073541 w 3073541"/>
              <a:gd name="connsiteY2" fmla="*/ 657715 h 858244"/>
              <a:gd name="connsiteX3" fmla="*/ 2899723 w 3073541"/>
              <a:gd name="connsiteY3" fmla="*/ 817425 h 858244"/>
              <a:gd name="connsiteX4" fmla="*/ 1619321 w 3073541"/>
              <a:gd name="connsiteY4" fmla="*/ 220968 h 858244"/>
              <a:gd name="connsiteX5" fmla="*/ 139869 w 3073541"/>
              <a:gd name="connsiteY5" fmla="*/ 858244 h 858244"/>
              <a:gd name="connsiteX6" fmla="*/ 0 w 3073541"/>
              <a:gd name="connsiteY6" fmla="*/ 714586 h 858244"/>
              <a:gd name="connsiteX0" fmla="*/ 0 w 3073541"/>
              <a:gd name="connsiteY0" fmla="*/ 714586 h 858244"/>
              <a:gd name="connsiteX1" fmla="*/ 1639738 w 3073541"/>
              <a:gd name="connsiteY1" fmla="*/ 318 h 858244"/>
              <a:gd name="connsiteX2" fmla="*/ 3073541 w 3073541"/>
              <a:gd name="connsiteY2" fmla="*/ 657715 h 858244"/>
              <a:gd name="connsiteX3" fmla="*/ 2899723 w 3073541"/>
              <a:gd name="connsiteY3" fmla="*/ 817425 h 858244"/>
              <a:gd name="connsiteX4" fmla="*/ 1619321 w 3073541"/>
              <a:gd name="connsiteY4" fmla="*/ 220968 h 858244"/>
              <a:gd name="connsiteX5" fmla="*/ 139869 w 3073541"/>
              <a:gd name="connsiteY5" fmla="*/ 858244 h 858244"/>
              <a:gd name="connsiteX6" fmla="*/ 0 w 3073541"/>
              <a:gd name="connsiteY6" fmla="*/ 714586 h 858244"/>
              <a:gd name="connsiteX0" fmla="*/ 0 w 3073541"/>
              <a:gd name="connsiteY0" fmla="*/ 714586 h 858244"/>
              <a:gd name="connsiteX1" fmla="*/ 1639738 w 3073541"/>
              <a:gd name="connsiteY1" fmla="*/ 318 h 858244"/>
              <a:gd name="connsiteX2" fmla="*/ 3073541 w 3073541"/>
              <a:gd name="connsiteY2" fmla="*/ 657715 h 858244"/>
              <a:gd name="connsiteX3" fmla="*/ 2899723 w 3073541"/>
              <a:gd name="connsiteY3" fmla="*/ 817425 h 858244"/>
              <a:gd name="connsiteX4" fmla="*/ 1619321 w 3073541"/>
              <a:gd name="connsiteY4" fmla="*/ 220968 h 858244"/>
              <a:gd name="connsiteX5" fmla="*/ 139869 w 3073541"/>
              <a:gd name="connsiteY5" fmla="*/ 858244 h 858244"/>
              <a:gd name="connsiteX6" fmla="*/ 0 w 3073541"/>
              <a:gd name="connsiteY6" fmla="*/ 714586 h 858244"/>
              <a:gd name="connsiteX0" fmla="*/ 0 w 3073541"/>
              <a:gd name="connsiteY0" fmla="*/ 714586 h 854287"/>
              <a:gd name="connsiteX1" fmla="*/ 1639738 w 3073541"/>
              <a:gd name="connsiteY1" fmla="*/ 318 h 854287"/>
              <a:gd name="connsiteX2" fmla="*/ 3073541 w 3073541"/>
              <a:gd name="connsiteY2" fmla="*/ 657715 h 854287"/>
              <a:gd name="connsiteX3" fmla="*/ 2899723 w 3073541"/>
              <a:gd name="connsiteY3" fmla="*/ 817425 h 854287"/>
              <a:gd name="connsiteX4" fmla="*/ 1619321 w 3073541"/>
              <a:gd name="connsiteY4" fmla="*/ 220968 h 854287"/>
              <a:gd name="connsiteX5" fmla="*/ 134903 w 3073541"/>
              <a:gd name="connsiteY5" fmla="*/ 854287 h 854287"/>
              <a:gd name="connsiteX6" fmla="*/ 0 w 3073541"/>
              <a:gd name="connsiteY6" fmla="*/ 714586 h 854287"/>
              <a:gd name="connsiteX0" fmla="*/ 0 w 3073541"/>
              <a:gd name="connsiteY0" fmla="*/ 714586 h 860223"/>
              <a:gd name="connsiteX1" fmla="*/ 1639738 w 3073541"/>
              <a:gd name="connsiteY1" fmla="*/ 318 h 860223"/>
              <a:gd name="connsiteX2" fmla="*/ 3073541 w 3073541"/>
              <a:gd name="connsiteY2" fmla="*/ 657715 h 860223"/>
              <a:gd name="connsiteX3" fmla="*/ 2899723 w 3073541"/>
              <a:gd name="connsiteY3" fmla="*/ 817425 h 860223"/>
              <a:gd name="connsiteX4" fmla="*/ 1619321 w 3073541"/>
              <a:gd name="connsiteY4" fmla="*/ 220968 h 860223"/>
              <a:gd name="connsiteX5" fmla="*/ 142351 w 3073541"/>
              <a:gd name="connsiteY5" fmla="*/ 860223 h 860223"/>
              <a:gd name="connsiteX6" fmla="*/ 0 w 3073541"/>
              <a:gd name="connsiteY6" fmla="*/ 714586 h 860223"/>
              <a:gd name="connsiteX0" fmla="*/ 0 w 3073541"/>
              <a:gd name="connsiteY0" fmla="*/ 714586 h 860223"/>
              <a:gd name="connsiteX1" fmla="*/ 1639738 w 3073541"/>
              <a:gd name="connsiteY1" fmla="*/ 318 h 860223"/>
              <a:gd name="connsiteX2" fmla="*/ 3073541 w 3073541"/>
              <a:gd name="connsiteY2" fmla="*/ 657715 h 860223"/>
              <a:gd name="connsiteX3" fmla="*/ 2899723 w 3073541"/>
              <a:gd name="connsiteY3" fmla="*/ 817425 h 860223"/>
              <a:gd name="connsiteX4" fmla="*/ 1619321 w 3073541"/>
              <a:gd name="connsiteY4" fmla="*/ 220968 h 860223"/>
              <a:gd name="connsiteX5" fmla="*/ 142351 w 3073541"/>
              <a:gd name="connsiteY5" fmla="*/ 860223 h 860223"/>
              <a:gd name="connsiteX6" fmla="*/ 0 w 3073541"/>
              <a:gd name="connsiteY6" fmla="*/ 714586 h 860223"/>
              <a:gd name="connsiteX0" fmla="*/ 0 w 3071562"/>
              <a:gd name="connsiteY0" fmla="*/ 714460 h 860097"/>
              <a:gd name="connsiteX1" fmla="*/ 1639738 w 3071562"/>
              <a:gd name="connsiteY1" fmla="*/ 192 h 860097"/>
              <a:gd name="connsiteX2" fmla="*/ 3071562 w 3071562"/>
              <a:gd name="connsiteY2" fmla="*/ 660072 h 860097"/>
              <a:gd name="connsiteX3" fmla="*/ 2899723 w 3071562"/>
              <a:gd name="connsiteY3" fmla="*/ 817299 h 860097"/>
              <a:gd name="connsiteX4" fmla="*/ 1619321 w 3071562"/>
              <a:gd name="connsiteY4" fmla="*/ 220842 h 860097"/>
              <a:gd name="connsiteX5" fmla="*/ 142351 w 3071562"/>
              <a:gd name="connsiteY5" fmla="*/ 860097 h 860097"/>
              <a:gd name="connsiteX6" fmla="*/ 0 w 3071562"/>
              <a:gd name="connsiteY6" fmla="*/ 714460 h 860097"/>
              <a:gd name="connsiteX0" fmla="*/ 0 w 3071562"/>
              <a:gd name="connsiteY0" fmla="*/ 714455 h 860092"/>
              <a:gd name="connsiteX1" fmla="*/ 1639738 w 3071562"/>
              <a:gd name="connsiteY1" fmla="*/ 187 h 860092"/>
              <a:gd name="connsiteX2" fmla="*/ 3071562 w 3071562"/>
              <a:gd name="connsiteY2" fmla="*/ 660067 h 860092"/>
              <a:gd name="connsiteX3" fmla="*/ 2899723 w 3071562"/>
              <a:gd name="connsiteY3" fmla="*/ 817294 h 860092"/>
              <a:gd name="connsiteX4" fmla="*/ 1619321 w 3071562"/>
              <a:gd name="connsiteY4" fmla="*/ 220837 h 860092"/>
              <a:gd name="connsiteX5" fmla="*/ 142351 w 3071562"/>
              <a:gd name="connsiteY5" fmla="*/ 860092 h 860092"/>
              <a:gd name="connsiteX6" fmla="*/ 0 w 3071562"/>
              <a:gd name="connsiteY6" fmla="*/ 714455 h 860092"/>
              <a:gd name="connsiteX0" fmla="*/ 0 w 3071562"/>
              <a:gd name="connsiteY0" fmla="*/ 714455 h 860092"/>
              <a:gd name="connsiteX1" fmla="*/ 1639738 w 3071562"/>
              <a:gd name="connsiteY1" fmla="*/ 187 h 860092"/>
              <a:gd name="connsiteX2" fmla="*/ 3071562 w 3071562"/>
              <a:gd name="connsiteY2" fmla="*/ 660067 h 860092"/>
              <a:gd name="connsiteX3" fmla="*/ 2899723 w 3071562"/>
              <a:gd name="connsiteY3" fmla="*/ 817294 h 860092"/>
              <a:gd name="connsiteX4" fmla="*/ 1616838 w 3071562"/>
              <a:gd name="connsiteY4" fmla="*/ 218858 h 860092"/>
              <a:gd name="connsiteX5" fmla="*/ 142351 w 3071562"/>
              <a:gd name="connsiteY5" fmla="*/ 860092 h 860092"/>
              <a:gd name="connsiteX6" fmla="*/ 0 w 3071562"/>
              <a:gd name="connsiteY6" fmla="*/ 714455 h 860092"/>
              <a:gd name="connsiteX0" fmla="*/ 0 w 3071562"/>
              <a:gd name="connsiteY0" fmla="*/ 714455 h 860092"/>
              <a:gd name="connsiteX1" fmla="*/ 1639738 w 3071562"/>
              <a:gd name="connsiteY1" fmla="*/ 187 h 860092"/>
              <a:gd name="connsiteX2" fmla="*/ 3071562 w 3071562"/>
              <a:gd name="connsiteY2" fmla="*/ 660067 h 860092"/>
              <a:gd name="connsiteX3" fmla="*/ 2899723 w 3071562"/>
              <a:gd name="connsiteY3" fmla="*/ 817294 h 860092"/>
              <a:gd name="connsiteX4" fmla="*/ 1616838 w 3071562"/>
              <a:gd name="connsiteY4" fmla="*/ 218858 h 860092"/>
              <a:gd name="connsiteX5" fmla="*/ 142351 w 3071562"/>
              <a:gd name="connsiteY5" fmla="*/ 860092 h 860092"/>
              <a:gd name="connsiteX6" fmla="*/ 0 w 3071562"/>
              <a:gd name="connsiteY6" fmla="*/ 714455 h 860092"/>
              <a:gd name="connsiteX0" fmla="*/ 0 w 3071562"/>
              <a:gd name="connsiteY0" fmla="*/ 714455 h 860092"/>
              <a:gd name="connsiteX1" fmla="*/ 1639738 w 3071562"/>
              <a:gd name="connsiteY1" fmla="*/ 187 h 860092"/>
              <a:gd name="connsiteX2" fmla="*/ 3071562 w 3071562"/>
              <a:gd name="connsiteY2" fmla="*/ 660067 h 860092"/>
              <a:gd name="connsiteX3" fmla="*/ 2899723 w 3071562"/>
              <a:gd name="connsiteY3" fmla="*/ 817294 h 860092"/>
              <a:gd name="connsiteX4" fmla="*/ 1616838 w 3071562"/>
              <a:gd name="connsiteY4" fmla="*/ 218858 h 860092"/>
              <a:gd name="connsiteX5" fmla="*/ 142351 w 3071562"/>
              <a:gd name="connsiteY5" fmla="*/ 860092 h 860092"/>
              <a:gd name="connsiteX6" fmla="*/ 0 w 3071562"/>
              <a:gd name="connsiteY6" fmla="*/ 714455 h 860092"/>
              <a:gd name="connsiteX0" fmla="*/ 0 w 3061164"/>
              <a:gd name="connsiteY0" fmla="*/ 714402 h 860039"/>
              <a:gd name="connsiteX1" fmla="*/ 1639738 w 3061164"/>
              <a:gd name="connsiteY1" fmla="*/ 134 h 860039"/>
              <a:gd name="connsiteX2" fmla="*/ 3061164 w 3061164"/>
              <a:gd name="connsiteY2" fmla="*/ 667967 h 860039"/>
              <a:gd name="connsiteX3" fmla="*/ 2899723 w 3061164"/>
              <a:gd name="connsiteY3" fmla="*/ 817241 h 860039"/>
              <a:gd name="connsiteX4" fmla="*/ 1616838 w 3061164"/>
              <a:gd name="connsiteY4" fmla="*/ 218805 h 860039"/>
              <a:gd name="connsiteX5" fmla="*/ 142351 w 3061164"/>
              <a:gd name="connsiteY5" fmla="*/ 860039 h 860039"/>
              <a:gd name="connsiteX6" fmla="*/ 0 w 3061164"/>
              <a:gd name="connsiteY6" fmla="*/ 714402 h 860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061164" h="860039">
                <a:moveTo>
                  <a:pt x="0" y="714402"/>
                </a:moveTo>
                <a:cubicBezTo>
                  <a:pt x="482772" y="146090"/>
                  <a:pt x="1129544" y="7873"/>
                  <a:pt x="1639738" y="134"/>
                </a:cubicBezTo>
                <a:cubicBezTo>
                  <a:pt x="2149932" y="-7605"/>
                  <a:pt x="2717227" y="322576"/>
                  <a:pt x="3061164" y="667967"/>
                </a:cubicBezTo>
                <a:cubicBezTo>
                  <a:pt x="3005695" y="716405"/>
                  <a:pt x="2955192" y="768803"/>
                  <a:pt x="2899723" y="817241"/>
                </a:cubicBezTo>
                <a:cubicBezTo>
                  <a:pt x="2711906" y="609643"/>
                  <a:pt x="2232394" y="238631"/>
                  <a:pt x="1616838" y="218805"/>
                </a:cubicBezTo>
                <a:cubicBezTo>
                  <a:pt x="915043" y="198387"/>
                  <a:pt x="446319" y="532170"/>
                  <a:pt x="142351" y="860039"/>
                </a:cubicBezTo>
                <a:cubicBezTo>
                  <a:pt x="113043" y="834223"/>
                  <a:pt x="14256" y="721767"/>
                  <a:pt x="0" y="71440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64330454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97174" y="2163510"/>
            <a:ext cx="3805200" cy="38052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noFill/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570856" y="2418819"/>
            <a:ext cx="2858317" cy="3289831"/>
          </a:xfrm>
          <a:custGeom>
            <a:avLst/>
            <a:gdLst>
              <a:gd name="connsiteX0" fmla="*/ 3 w 2908800"/>
              <a:gd name="connsiteY0" fmla="*/ 1282944 h 3358800"/>
              <a:gd name="connsiteX1" fmla="*/ 1454400 w 2908800"/>
              <a:gd name="connsiteY1" fmla="*/ 0 h 3358800"/>
              <a:gd name="connsiteX2" fmla="*/ 2908797 w 2908800"/>
              <a:gd name="connsiteY2" fmla="*/ 1282944 h 3358800"/>
              <a:gd name="connsiteX3" fmla="*/ 2353267 w 2908800"/>
              <a:gd name="connsiteY3" fmla="*/ 3358791 h 3358800"/>
              <a:gd name="connsiteX4" fmla="*/ 555533 w 2908800"/>
              <a:gd name="connsiteY4" fmla="*/ 3358791 h 3358800"/>
              <a:gd name="connsiteX5" fmla="*/ 3 w 2908800"/>
              <a:gd name="connsiteY5" fmla="*/ 1282944 h 3358800"/>
              <a:gd name="connsiteX0" fmla="*/ 0 w 2896094"/>
              <a:gd name="connsiteY0" fmla="*/ 863844 h 3358791"/>
              <a:gd name="connsiteX1" fmla="*/ 1441697 w 2896094"/>
              <a:gd name="connsiteY1" fmla="*/ 0 h 3358791"/>
              <a:gd name="connsiteX2" fmla="*/ 2896094 w 2896094"/>
              <a:gd name="connsiteY2" fmla="*/ 1282944 h 3358791"/>
              <a:gd name="connsiteX3" fmla="*/ 2340564 w 2896094"/>
              <a:gd name="connsiteY3" fmla="*/ 3358791 h 3358791"/>
              <a:gd name="connsiteX4" fmla="*/ 542830 w 2896094"/>
              <a:gd name="connsiteY4" fmla="*/ 3358791 h 3358791"/>
              <a:gd name="connsiteX5" fmla="*/ 0 w 2896094"/>
              <a:gd name="connsiteY5" fmla="*/ 863844 h 3358791"/>
              <a:gd name="connsiteX0" fmla="*/ 0 w 2864344"/>
              <a:gd name="connsiteY0" fmla="*/ 863844 h 3358791"/>
              <a:gd name="connsiteX1" fmla="*/ 1441697 w 2864344"/>
              <a:gd name="connsiteY1" fmla="*/ 0 h 3358791"/>
              <a:gd name="connsiteX2" fmla="*/ 2864344 w 2864344"/>
              <a:gd name="connsiteY2" fmla="*/ 863844 h 3358791"/>
              <a:gd name="connsiteX3" fmla="*/ 2340564 w 2864344"/>
              <a:gd name="connsiteY3" fmla="*/ 3358791 h 3358791"/>
              <a:gd name="connsiteX4" fmla="*/ 542830 w 2864344"/>
              <a:gd name="connsiteY4" fmla="*/ 3358791 h 3358791"/>
              <a:gd name="connsiteX5" fmla="*/ 0 w 2864344"/>
              <a:gd name="connsiteY5" fmla="*/ 863844 h 3358791"/>
              <a:gd name="connsiteX0" fmla="*/ 0 w 2867614"/>
              <a:gd name="connsiteY0" fmla="*/ 863844 h 3358791"/>
              <a:gd name="connsiteX1" fmla="*/ 1441697 w 2867614"/>
              <a:gd name="connsiteY1" fmla="*/ 0 h 3358791"/>
              <a:gd name="connsiteX2" fmla="*/ 2864344 w 2867614"/>
              <a:gd name="connsiteY2" fmla="*/ 863844 h 3358791"/>
              <a:gd name="connsiteX3" fmla="*/ 2867614 w 2867614"/>
              <a:gd name="connsiteY3" fmla="*/ 2501541 h 3358791"/>
              <a:gd name="connsiteX4" fmla="*/ 542830 w 2867614"/>
              <a:gd name="connsiteY4" fmla="*/ 3358791 h 3358791"/>
              <a:gd name="connsiteX5" fmla="*/ 0 w 2867614"/>
              <a:gd name="connsiteY5" fmla="*/ 863844 h 3358791"/>
              <a:gd name="connsiteX0" fmla="*/ 0 w 2867614"/>
              <a:gd name="connsiteY0" fmla="*/ 863844 h 2501541"/>
              <a:gd name="connsiteX1" fmla="*/ 1441697 w 2867614"/>
              <a:gd name="connsiteY1" fmla="*/ 0 h 2501541"/>
              <a:gd name="connsiteX2" fmla="*/ 2864344 w 2867614"/>
              <a:gd name="connsiteY2" fmla="*/ 863844 h 2501541"/>
              <a:gd name="connsiteX3" fmla="*/ 2867614 w 2867614"/>
              <a:gd name="connsiteY3" fmla="*/ 2501541 h 2501541"/>
              <a:gd name="connsiteX4" fmla="*/ 15780 w 2867614"/>
              <a:gd name="connsiteY4" fmla="*/ 2501541 h 2501541"/>
              <a:gd name="connsiteX5" fmla="*/ 0 w 2867614"/>
              <a:gd name="connsiteY5" fmla="*/ 863844 h 2501541"/>
              <a:gd name="connsiteX0" fmla="*/ 0 w 2867614"/>
              <a:gd name="connsiteY0" fmla="*/ 863844 h 3315234"/>
              <a:gd name="connsiteX1" fmla="*/ 1441697 w 2867614"/>
              <a:gd name="connsiteY1" fmla="*/ 0 h 3315234"/>
              <a:gd name="connsiteX2" fmla="*/ 2864344 w 2867614"/>
              <a:gd name="connsiteY2" fmla="*/ 863844 h 3315234"/>
              <a:gd name="connsiteX3" fmla="*/ 2867614 w 2867614"/>
              <a:gd name="connsiteY3" fmla="*/ 2501541 h 3315234"/>
              <a:gd name="connsiteX4" fmla="*/ 1422941 w 2867614"/>
              <a:gd name="connsiteY4" fmla="*/ 3315231 h 3315234"/>
              <a:gd name="connsiteX5" fmla="*/ 15780 w 2867614"/>
              <a:gd name="connsiteY5" fmla="*/ 2501541 h 3315234"/>
              <a:gd name="connsiteX6" fmla="*/ 0 w 2867614"/>
              <a:gd name="connsiteY6" fmla="*/ 863844 h 3315234"/>
              <a:gd name="connsiteX0" fmla="*/ 0 w 2867614"/>
              <a:gd name="connsiteY0" fmla="*/ 863844 h 3321584"/>
              <a:gd name="connsiteX1" fmla="*/ 1441697 w 2867614"/>
              <a:gd name="connsiteY1" fmla="*/ 0 h 3321584"/>
              <a:gd name="connsiteX2" fmla="*/ 2864344 w 2867614"/>
              <a:gd name="connsiteY2" fmla="*/ 863844 h 3321584"/>
              <a:gd name="connsiteX3" fmla="*/ 2867614 w 2867614"/>
              <a:gd name="connsiteY3" fmla="*/ 2501541 h 3321584"/>
              <a:gd name="connsiteX4" fmla="*/ 1441991 w 2867614"/>
              <a:gd name="connsiteY4" fmla="*/ 3321581 h 3321584"/>
              <a:gd name="connsiteX5" fmla="*/ 15780 w 2867614"/>
              <a:gd name="connsiteY5" fmla="*/ 2501541 h 3321584"/>
              <a:gd name="connsiteX6" fmla="*/ 0 w 2867614"/>
              <a:gd name="connsiteY6" fmla="*/ 863844 h 3321584"/>
              <a:gd name="connsiteX0" fmla="*/ 0 w 2867614"/>
              <a:gd name="connsiteY0" fmla="*/ 863844 h 3321581"/>
              <a:gd name="connsiteX1" fmla="*/ 1441697 w 2867614"/>
              <a:gd name="connsiteY1" fmla="*/ 0 h 3321581"/>
              <a:gd name="connsiteX2" fmla="*/ 2864344 w 2867614"/>
              <a:gd name="connsiteY2" fmla="*/ 863844 h 3321581"/>
              <a:gd name="connsiteX3" fmla="*/ 2867614 w 2867614"/>
              <a:gd name="connsiteY3" fmla="*/ 2501541 h 3321581"/>
              <a:gd name="connsiteX4" fmla="*/ 1441991 w 2867614"/>
              <a:gd name="connsiteY4" fmla="*/ 3321581 h 3321581"/>
              <a:gd name="connsiteX5" fmla="*/ 15780 w 2867614"/>
              <a:gd name="connsiteY5" fmla="*/ 2501541 h 3321581"/>
              <a:gd name="connsiteX6" fmla="*/ 0 w 2867614"/>
              <a:gd name="connsiteY6" fmla="*/ 863844 h 3321581"/>
              <a:gd name="connsiteX0" fmla="*/ 0 w 2873964"/>
              <a:gd name="connsiteY0" fmla="*/ 863844 h 3321581"/>
              <a:gd name="connsiteX1" fmla="*/ 1441697 w 2873964"/>
              <a:gd name="connsiteY1" fmla="*/ 0 h 3321581"/>
              <a:gd name="connsiteX2" fmla="*/ 2864344 w 2873964"/>
              <a:gd name="connsiteY2" fmla="*/ 863844 h 3321581"/>
              <a:gd name="connsiteX3" fmla="*/ 2873964 w 2873964"/>
              <a:gd name="connsiteY3" fmla="*/ 2501541 h 3321581"/>
              <a:gd name="connsiteX4" fmla="*/ 1441991 w 2873964"/>
              <a:gd name="connsiteY4" fmla="*/ 3321581 h 3321581"/>
              <a:gd name="connsiteX5" fmla="*/ 15780 w 2873964"/>
              <a:gd name="connsiteY5" fmla="*/ 2501541 h 3321581"/>
              <a:gd name="connsiteX6" fmla="*/ 0 w 2873964"/>
              <a:gd name="connsiteY6" fmla="*/ 863844 h 3321581"/>
              <a:gd name="connsiteX0" fmla="*/ 0 w 2873964"/>
              <a:gd name="connsiteY0" fmla="*/ 863844 h 3321581"/>
              <a:gd name="connsiteX1" fmla="*/ 1441697 w 2873964"/>
              <a:gd name="connsiteY1" fmla="*/ 0 h 3321581"/>
              <a:gd name="connsiteX2" fmla="*/ 2864344 w 2873964"/>
              <a:gd name="connsiteY2" fmla="*/ 863844 h 3321581"/>
              <a:gd name="connsiteX3" fmla="*/ 2873964 w 2873964"/>
              <a:gd name="connsiteY3" fmla="*/ 2501541 h 3321581"/>
              <a:gd name="connsiteX4" fmla="*/ 1441991 w 2873964"/>
              <a:gd name="connsiteY4" fmla="*/ 3321581 h 3321581"/>
              <a:gd name="connsiteX5" fmla="*/ 15780 w 2873964"/>
              <a:gd name="connsiteY5" fmla="*/ 2501541 h 3321581"/>
              <a:gd name="connsiteX6" fmla="*/ 0 w 2873964"/>
              <a:gd name="connsiteY6" fmla="*/ 863844 h 3321581"/>
              <a:gd name="connsiteX0" fmla="*/ 0 w 2861264"/>
              <a:gd name="connsiteY0" fmla="*/ 876544 h 3321581"/>
              <a:gd name="connsiteX1" fmla="*/ 1428997 w 2861264"/>
              <a:gd name="connsiteY1" fmla="*/ 0 h 3321581"/>
              <a:gd name="connsiteX2" fmla="*/ 2851644 w 2861264"/>
              <a:gd name="connsiteY2" fmla="*/ 863844 h 3321581"/>
              <a:gd name="connsiteX3" fmla="*/ 2861264 w 2861264"/>
              <a:gd name="connsiteY3" fmla="*/ 2501541 h 3321581"/>
              <a:gd name="connsiteX4" fmla="*/ 1429291 w 2861264"/>
              <a:gd name="connsiteY4" fmla="*/ 3321581 h 3321581"/>
              <a:gd name="connsiteX5" fmla="*/ 3080 w 2861264"/>
              <a:gd name="connsiteY5" fmla="*/ 2501541 h 3321581"/>
              <a:gd name="connsiteX6" fmla="*/ 0 w 2861264"/>
              <a:gd name="connsiteY6" fmla="*/ 876544 h 3321581"/>
              <a:gd name="connsiteX0" fmla="*/ 0 w 2861264"/>
              <a:gd name="connsiteY0" fmla="*/ 844794 h 3289831"/>
              <a:gd name="connsiteX1" fmla="*/ 1428997 w 2861264"/>
              <a:gd name="connsiteY1" fmla="*/ 0 h 3289831"/>
              <a:gd name="connsiteX2" fmla="*/ 2851644 w 2861264"/>
              <a:gd name="connsiteY2" fmla="*/ 832094 h 3289831"/>
              <a:gd name="connsiteX3" fmla="*/ 2861264 w 2861264"/>
              <a:gd name="connsiteY3" fmla="*/ 2469791 h 3289831"/>
              <a:gd name="connsiteX4" fmla="*/ 1429291 w 2861264"/>
              <a:gd name="connsiteY4" fmla="*/ 3289831 h 3289831"/>
              <a:gd name="connsiteX5" fmla="*/ 3080 w 2861264"/>
              <a:gd name="connsiteY5" fmla="*/ 2469791 h 3289831"/>
              <a:gd name="connsiteX6" fmla="*/ 0 w 2861264"/>
              <a:gd name="connsiteY6" fmla="*/ 844794 h 3289831"/>
              <a:gd name="connsiteX0" fmla="*/ 3403 w 2858317"/>
              <a:gd name="connsiteY0" fmla="*/ 825744 h 3289831"/>
              <a:gd name="connsiteX1" fmla="*/ 1426050 w 2858317"/>
              <a:gd name="connsiteY1" fmla="*/ 0 h 3289831"/>
              <a:gd name="connsiteX2" fmla="*/ 2848697 w 2858317"/>
              <a:gd name="connsiteY2" fmla="*/ 832094 h 3289831"/>
              <a:gd name="connsiteX3" fmla="*/ 2858317 w 2858317"/>
              <a:gd name="connsiteY3" fmla="*/ 2469791 h 3289831"/>
              <a:gd name="connsiteX4" fmla="*/ 1426344 w 2858317"/>
              <a:gd name="connsiteY4" fmla="*/ 3289831 h 3289831"/>
              <a:gd name="connsiteX5" fmla="*/ 133 w 2858317"/>
              <a:gd name="connsiteY5" fmla="*/ 2469791 h 3289831"/>
              <a:gd name="connsiteX6" fmla="*/ 3403 w 2858317"/>
              <a:gd name="connsiteY6" fmla="*/ 825744 h 3289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8317" h="3289831">
                <a:moveTo>
                  <a:pt x="3403" y="825744"/>
                </a:moveTo>
                <a:lnTo>
                  <a:pt x="1426050" y="0"/>
                </a:lnTo>
                <a:lnTo>
                  <a:pt x="2848697" y="832094"/>
                </a:lnTo>
                <a:cubicBezTo>
                  <a:pt x="2851904" y="1377993"/>
                  <a:pt x="2855110" y="1923892"/>
                  <a:pt x="2858317" y="2469791"/>
                </a:cubicBezTo>
                <a:cubicBezTo>
                  <a:pt x="2590543" y="2614021"/>
                  <a:pt x="1738568" y="3151951"/>
                  <a:pt x="1426344" y="3289831"/>
                </a:cubicBezTo>
                <a:lnTo>
                  <a:pt x="133" y="2469791"/>
                </a:lnTo>
                <a:cubicBezTo>
                  <a:pt x="-894" y="1928125"/>
                  <a:pt x="4430" y="1367410"/>
                  <a:pt x="3403" y="82574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8100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65257415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40092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496905" y="1644203"/>
            <a:ext cx="4251600" cy="4251600"/>
          </a:xfrm>
          <a:prstGeom prst="triangle">
            <a:avLst/>
          </a:prstGeom>
          <a:solidFill>
            <a:schemeClr val="bg1">
              <a:lumMod val="95000"/>
            </a:schemeClr>
          </a:solidFill>
          <a:ln w="38100">
            <a:noFill/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931412" y="962114"/>
            <a:ext cx="4698000" cy="4698000"/>
          </a:xfrm>
          <a:prstGeom prst="triangle">
            <a:avLst/>
          </a:prstGeom>
          <a:solidFill>
            <a:schemeClr val="bg1">
              <a:lumMod val="95000"/>
            </a:schemeClr>
          </a:solidFill>
          <a:ln w="38100">
            <a:noFill/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931222" y="1643438"/>
            <a:ext cx="3974400" cy="3974400"/>
          </a:xfrm>
          <a:prstGeom prst="triangl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69361734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295327" y="1482980"/>
            <a:ext cx="4653599" cy="4656931"/>
          </a:xfrm>
          <a:custGeom>
            <a:avLst/>
            <a:gdLst>
              <a:gd name="connsiteX0" fmla="*/ 5 w 4705350"/>
              <a:gd name="connsiteY0" fmla="*/ 1786971 h 4678363"/>
              <a:gd name="connsiteX1" fmla="*/ 2352675 w 4705350"/>
              <a:gd name="connsiteY1" fmla="*/ 0 h 4678363"/>
              <a:gd name="connsiteX2" fmla="*/ 4705345 w 4705350"/>
              <a:gd name="connsiteY2" fmla="*/ 1786971 h 4678363"/>
              <a:gd name="connsiteX3" fmla="*/ 3806705 w 4705350"/>
              <a:gd name="connsiteY3" fmla="*/ 4678351 h 4678363"/>
              <a:gd name="connsiteX4" fmla="*/ 898645 w 4705350"/>
              <a:gd name="connsiteY4" fmla="*/ 4678351 h 4678363"/>
              <a:gd name="connsiteX5" fmla="*/ 5 w 4705350"/>
              <a:gd name="connsiteY5" fmla="*/ 1786971 h 4678363"/>
              <a:gd name="connsiteX0" fmla="*/ 0 w 3989060"/>
              <a:gd name="connsiteY0" fmla="*/ 1786971 h 4678351"/>
              <a:gd name="connsiteX1" fmla="*/ 2352670 w 3989060"/>
              <a:gd name="connsiteY1" fmla="*/ 0 h 4678351"/>
              <a:gd name="connsiteX2" fmla="*/ 3989060 w 3989060"/>
              <a:gd name="connsiteY2" fmla="*/ 704931 h 4678351"/>
              <a:gd name="connsiteX3" fmla="*/ 3806700 w 3989060"/>
              <a:gd name="connsiteY3" fmla="*/ 4678351 h 4678351"/>
              <a:gd name="connsiteX4" fmla="*/ 898640 w 3989060"/>
              <a:gd name="connsiteY4" fmla="*/ 4678351 h 4678351"/>
              <a:gd name="connsiteX5" fmla="*/ 0 w 3989060"/>
              <a:gd name="connsiteY5" fmla="*/ 1786971 h 4678351"/>
              <a:gd name="connsiteX0" fmla="*/ 0 w 3295640"/>
              <a:gd name="connsiteY0" fmla="*/ 720171 h 4678351"/>
              <a:gd name="connsiteX1" fmla="*/ 1659250 w 3295640"/>
              <a:gd name="connsiteY1" fmla="*/ 0 h 4678351"/>
              <a:gd name="connsiteX2" fmla="*/ 3295640 w 3295640"/>
              <a:gd name="connsiteY2" fmla="*/ 704931 h 4678351"/>
              <a:gd name="connsiteX3" fmla="*/ 3113280 w 3295640"/>
              <a:gd name="connsiteY3" fmla="*/ 4678351 h 4678351"/>
              <a:gd name="connsiteX4" fmla="*/ 205220 w 3295640"/>
              <a:gd name="connsiteY4" fmla="*/ 4678351 h 4678351"/>
              <a:gd name="connsiteX5" fmla="*/ 0 w 3295640"/>
              <a:gd name="connsiteY5" fmla="*/ 720171 h 4678351"/>
              <a:gd name="connsiteX0" fmla="*/ 661993 w 3957633"/>
              <a:gd name="connsiteY0" fmla="*/ 720171 h 4678351"/>
              <a:gd name="connsiteX1" fmla="*/ 2321243 w 3957633"/>
              <a:gd name="connsiteY1" fmla="*/ 0 h 4678351"/>
              <a:gd name="connsiteX2" fmla="*/ 3957633 w 3957633"/>
              <a:gd name="connsiteY2" fmla="*/ 704931 h 4678351"/>
              <a:gd name="connsiteX3" fmla="*/ 3775273 w 3957633"/>
              <a:gd name="connsiteY3" fmla="*/ 4678351 h 4678351"/>
              <a:gd name="connsiteX4" fmla="*/ 867213 w 3957633"/>
              <a:gd name="connsiteY4" fmla="*/ 4678351 h 4678351"/>
              <a:gd name="connsiteX5" fmla="*/ 0 w 3957633"/>
              <a:gd name="connsiteY5" fmla="*/ 2329815 h 4678351"/>
              <a:gd name="connsiteX6" fmla="*/ 661993 w 3957633"/>
              <a:gd name="connsiteY6" fmla="*/ 720171 h 4678351"/>
              <a:gd name="connsiteX0" fmla="*/ 661993 w 4633793"/>
              <a:gd name="connsiteY0" fmla="*/ 720171 h 4678351"/>
              <a:gd name="connsiteX1" fmla="*/ 2321243 w 4633793"/>
              <a:gd name="connsiteY1" fmla="*/ 0 h 4678351"/>
              <a:gd name="connsiteX2" fmla="*/ 3957633 w 4633793"/>
              <a:gd name="connsiteY2" fmla="*/ 704931 h 4678351"/>
              <a:gd name="connsiteX3" fmla="*/ 4632961 w 4633793"/>
              <a:gd name="connsiteY3" fmla="*/ 2352675 h 4678351"/>
              <a:gd name="connsiteX4" fmla="*/ 3775273 w 4633793"/>
              <a:gd name="connsiteY4" fmla="*/ 4678351 h 4678351"/>
              <a:gd name="connsiteX5" fmla="*/ 867213 w 4633793"/>
              <a:gd name="connsiteY5" fmla="*/ 4678351 h 4678351"/>
              <a:gd name="connsiteX6" fmla="*/ 0 w 4633793"/>
              <a:gd name="connsiteY6" fmla="*/ 2329815 h 4678351"/>
              <a:gd name="connsiteX7" fmla="*/ 661993 w 4633793"/>
              <a:gd name="connsiteY7" fmla="*/ 720171 h 4678351"/>
              <a:gd name="connsiteX0" fmla="*/ 661993 w 4633793"/>
              <a:gd name="connsiteY0" fmla="*/ 720171 h 4678351"/>
              <a:gd name="connsiteX1" fmla="*/ 2321243 w 4633793"/>
              <a:gd name="connsiteY1" fmla="*/ 0 h 4678351"/>
              <a:gd name="connsiteX2" fmla="*/ 3957633 w 4633793"/>
              <a:gd name="connsiteY2" fmla="*/ 704931 h 4678351"/>
              <a:gd name="connsiteX3" fmla="*/ 4632961 w 4633793"/>
              <a:gd name="connsiteY3" fmla="*/ 2352675 h 4678351"/>
              <a:gd name="connsiteX4" fmla="*/ 3958153 w 4633793"/>
              <a:gd name="connsiteY4" fmla="*/ 4015411 h 4678351"/>
              <a:gd name="connsiteX5" fmla="*/ 867213 w 4633793"/>
              <a:gd name="connsiteY5" fmla="*/ 4678351 h 4678351"/>
              <a:gd name="connsiteX6" fmla="*/ 0 w 4633793"/>
              <a:gd name="connsiteY6" fmla="*/ 2329815 h 4678351"/>
              <a:gd name="connsiteX7" fmla="*/ 661993 w 4633793"/>
              <a:gd name="connsiteY7" fmla="*/ 720171 h 4678351"/>
              <a:gd name="connsiteX0" fmla="*/ 661993 w 4633793"/>
              <a:gd name="connsiteY0" fmla="*/ 720171 h 4015411"/>
              <a:gd name="connsiteX1" fmla="*/ 2321243 w 4633793"/>
              <a:gd name="connsiteY1" fmla="*/ 0 h 4015411"/>
              <a:gd name="connsiteX2" fmla="*/ 3957633 w 4633793"/>
              <a:gd name="connsiteY2" fmla="*/ 704931 h 4015411"/>
              <a:gd name="connsiteX3" fmla="*/ 4632961 w 4633793"/>
              <a:gd name="connsiteY3" fmla="*/ 2352675 h 4015411"/>
              <a:gd name="connsiteX4" fmla="*/ 3958153 w 4633793"/>
              <a:gd name="connsiteY4" fmla="*/ 4015411 h 4015411"/>
              <a:gd name="connsiteX5" fmla="*/ 646233 w 4633793"/>
              <a:gd name="connsiteY5" fmla="*/ 4015411 h 4015411"/>
              <a:gd name="connsiteX6" fmla="*/ 0 w 4633793"/>
              <a:gd name="connsiteY6" fmla="*/ 2329815 h 4015411"/>
              <a:gd name="connsiteX7" fmla="*/ 661993 w 4633793"/>
              <a:gd name="connsiteY7" fmla="*/ 720171 h 4015411"/>
              <a:gd name="connsiteX0" fmla="*/ 661993 w 4633793"/>
              <a:gd name="connsiteY0" fmla="*/ 720171 h 4676775"/>
              <a:gd name="connsiteX1" fmla="*/ 2321243 w 4633793"/>
              <a:gd name="connsiteY1" fmla="*/ 0 h 4676775"/>
              <a:gd name="connsiteX2" fmla="*/ 3957633 w 4633793"/>
              <a:gd name="connsiteY2" fmla="*/ 704931 h 4676775"/>
              <a:gd name="connsiteX3" fmla="*/ 4632961 w 4633793"/>
              <a:gd name="connsiteY3" fmla="*/ 2352675 h 4676775"/>
              <a:gd name="connsiteX4" fmla="*/ 3958153 w 4633793"/>
              <a:gd name="connsiteY4" fmla="*/ 4015411 h 4676775"/>
              <a:gd name="connsiteX5" fmla="*/ 2308861 w 4633793"/>
              <a:gd name="connsiteY5" fmla="*/ 4676775 h 4676775"/>
              <a:gd name="connsiteX6" fmla="*/ 646233 w 4633793"/>
              <a:gd name="connsiteY6" fmla="*/ 4015411 h 4676775"/>
              <a:gd name="connsiteX7" fmla="*/ 0 w 4633793"/>
              <a:gd name="connsiteY7" fmla="*/ 2329815 h 4676775"/>
              <a:gd name="connsiteX8" fmla="*/ 661993 w 4633793"/>
              <a:gd name="connsiteY8" fmla="*/ 720171 h 4676775"/>
              <a:gd name="connsiteX0" fmla="*/ 661993 w 4633793"/>
              <a:gd name="connsiteY0" fmla="*/ 697946 h 4654550"/>
              <a:gd name="connsiteX1" fmla="*/ 2314893 w 4633793"/>
              <a:gd name="connsiteY1" fmla="*/ 0 h 4654550"/>
              <a:gd name="connsiteX2" fmla="*/ 3957633 w 4633793"/>
              <a:gd name="connsiteY2" fmla="*/ 682706 h 4654550"/>
              <a:gd name="connsiteX3" fmla="*/ 4632961 w 4633793"/>
              <a:gd name="connsiteY3" fmla="*/ 2330450 h 4654550"/>
              <a:gd name="connsiteX4" fmla="*/ 3958153 w 4633793"/>
              <a:gd name="connsiteY4" fmla="*/ 3993186 h 4654550"/>
              <a:gd name="connsiteX5" fmla="*/ 2308861 w 4633793"/>
              <a:gd name="connsiteY5" fmla="*/ 4654550 h 4654550"/>
              <a:gd name="connsiteX6" fmla="*/ 646233 w 4633793"/>
              <a:gd name="connsiteY6" fmla="*/ 3993186 h 4654550"/>
              <a:gd name="connsiteX7" fmla="*/ 0 w 4633793"/>
              <a:gd name="connsiteY7" fmla="*/ 2307590 h 4654550"/>
              <a:gd name="connsiteX8" fmla="*/ 661993 w 4633793"/>
              <a:gd name="connsiteY8" fmla="*/ 697946 h 4654550"/>
              <a:gd name="connsiteX0" fmla="*/ 661993 w 4633926"/>
              <a:gd name="connsiteY0" fmla="*/ 697946 h 4654550"/>
              <a:gd name="connsiteX1" fmla="*/ 2314893 w 4633926"/>
              <a:gd name="connsiteY1" fmla="*/ 0 h 4654550"/>
              <a:gd name="connsiteX2" fmla="*/ 3957633 w 4633926"/>
              <a:gd name="connsiteY2" fmla="*/ 682706 h 4654550"/>
              <a:gd name="connsiteX3" fmla="*/ 4632961 w 4633926"/>
              <a:gd name="connsiteY3" fmla="*/ 2330450 h 4654550"/>
              <a:gd name="connsiteX4" fmla="*/ 3958153 w 4633926"/>
              <a:gd name="connsiteY4" fmla="*/ 3993186 h 4654550"/>
              <a:gd name="connsiteX5" fmla="*/ 2308861 w 4633926"/>
              <a:gd name="connsiteY5" fmla="*/ 4654550 h 4654550"/>
              <a:gd name="connsiteX6" fmla="*/ 646233 w 4633926"/>
              <a:gd name="connsiteY6" fmla="*/ 3993186 h 4654550"/>
              <a:gd name="connsiteX7" fmla="*/ 0 w 4633926"/>
              <a:gd name="connsiteY7" fmla="*/ 2307590 h 4654550"/>
              <a:gd name="connsiteX8" fmla="*/ 661993 w 4633926"/>
              <a:gd name="connsiteY8" fmla="*/ 697946 h 4654550"/>
              <a:gd name="connsiteX0" fmla="*/ 661993 w 4640267"/>
              <a:gd name="connsiteY0" fmla="*/ 697946 h 4654550"/>
              <a:gd name="connsiteX1" fmla="*/ 2314893 w 4640267"/>
              <a:gd name="connsiteY1" fmla="*/ 0 h 4654550"/>
              <a:gd name="connsiteX2" fmla="*/ 3957633 w 4640267"/>
              <a:gd name="connsiteY2" fmla="*/ 682706 h 4654550"/>
              <a:gd name="connsiteX3" fmla="*/ 4639311 w 4640267"/>
              <a:gd name="connsiteY3" fmla="*/ 2339975 h 4654550"/>
              <a:gd name="connsiteX4" fmla="*/ 3958153 w 4640267"/>
              <a:gd name="connsiteY4" fmla="*/ 3993186 h 4654550"/>
              <a:gd name="connsiteX5" fmla="*/ 2308861 w 4640267"/>
              <a:gd name="connsiteY5" fmla="*/ 4654550 h 4654550"/>
              <a:gd name="connsiteX6" fmla="*/ 646233 w 4640267"/>
              <a:gd name="connsiteY6" fmla="*/ 3993186 h 4654550"/>
              <a:gd name="connsiteX7" fmla="*/ 0 w 4640267"/>
              <a:gd name="connsiteY7" fmla="*/ 2307590 h 4654550"/>
              <a:gd name="connsiteX8" fmla="*/ 661993 w 4640267"/>
              <a:gd name="connsiteY8" fmla="*/ 697946 h 4654550"/>
              <a:gd name="connsiteX0" fmla="*/ 661993 w 4639311"/>
              <a:gd name="connsiteY0" fmla="*/ 697946 h 4654550"/>
              <a:gd name="connsiteX1" fmla="*/ 2314893 w 4639311"/>
              <a:gd name="connsiteY1" fmla="*/ 0 h 4654550"/>
              <a:gd name="connsiteX2" fmla="*/ 3957633 w 4639311"/>
              <a:gd name="connsiteY2" fmla="*/ 682706 h 4654550"/>
              <a:gd name="connsiteX3" fmla="*/ 4639311 w 4639311"/>
              <a:gd name="connsiteY3" fmla="*/ 2339975 h 4654550"/>
              <a:gd name="connsiteX4" fmla="*/ 3958153 w 4639311"/>
              <a:gd name="connsiteY4" fmla="*/ 3993186 h 4654550"/>
              <a:gd name="connsiteX5" fmla="*/ 2308861 w 4639311"/>
              <a:gd name="connsiteY5" fmla="*/ 4654550 h 4654550"/>
              <a:gd name="connsiteX6" fmla="*/ 646233 w 4639311"/>
              <a:gd name="connsiteY6" fmla="*/ 3993186 h 4654550"/>
              <a:gd name="connsiteX7" fmla="*/ 0 w 4639311"/>
              <a:gd name="connsiteY7" fmla="*/ 2307590 h 4654550"/>
              <a:gd name="connsiteX8" fmla="*/ 661993 w 4639311"/>
              <a:gd name="connsiteY8" fmla="*/ 697946 h 4654550"/>
              <a:gd name="connsiteX0" fmla="*/ 661993 w 4639311"/>
              <a:gd name="connsiteY0" fmla="*/ 697946 h 4654550"/>
              <a:gd name="connsiteX1" fmla="*/ 2314893 w 4639311"/>
              <a:gd name="connsiteY1" fmla="*/ 0 h 4654550"/>
              <a:gd name="connsiteX2" fmla="*/ 3957633 w 4639311"/>
              <a:gd name="connsiteY2" fmla="*/ 682706 h 4654550"/>
              <a:gd name="connsiteX3" fmla="*/ 4639311 w 4639311"/>
              <a:gd name="connsiteY3" fmla="*/ 2339975 h 4654550"/>
              <a:gd name="connsiteX4" fmla="*/ 3967678 w 4639311"/>
              <a:gd name="connsiteY4" fmla="*/ 3983661 h 4654550"/>
              <a:gd name="connsiteX5" fmla="*/ 2308861 w 4639311"/>
              <a:gd name="connsiteY5" fmla="*/ 4654550 h 4654550"/>
              <a:gd name="connsiteX6" fmla="*/ 646233 w 4639311"/>
              <a:gd name="connsiteY6" fmla="*/ 3993186 h 4654550"/>
              <a:gd name="connsiteX7" fmla="*/ 0 w 4639311"/>
              <a:gd name="connsiteY7" fmla="*/ 2307590 h 4654550"/>
              <a:gd name="connsiteX8" fmla="*/ 661993 w 4639311"/>
              <a:gd name="connsiteY8" fmla="*/ 697946 h 4654550"/>
              <a:gd name="connsiteX0" fmla="*/ 661993 w 4639311"/>
              <a:gd name="connsiteY0" fmla="*/ 697946 h 4654550"/>
              <a:gd name="connsiteX1" fmla="*/ 2314893 w 4639311"/>
              <a:gd name="connsiteY1" fmla="*/ 0 h 4654550"/>
              <a:gd name="connsiteX2" fmla="*/ 3957633 w 4639311"/>
              <a:gd name="connsiteY2" fmla="*/ 682706 h 4654550"/>
              <a:gd name="connsiteX3" fmla="*/ 4639311 w 4639311"/>
              <a:gd name="connsiteY3" fmla="*/ 2339975 h 4654550"/>
              <a:gd name="connsiteX4" fmla="*/ 3958153 w 4639311"/>
              <a:gd name="connsiteY4" fmla="*/ 3986042 h 4654550"/>
              <a:gd name="connsiteX5" fmla="*/ 2308861 w 4639311"/>
              <a:gd name="connsiteY5" fmla="*/ 4654550 h 4654550"/>
              <a:gd name="connsiteX6" fmla="*/ 646233 w 4639311"/>
              <a:gd name="connsiteY6" fmla="*/ 3993186 h 4654550"/>
              <a:gd name="connsiteX7" fmla="*/ 0 w 4639311"/>
              <a:gd name="connsiteY7" fmla="*/ 2307590 h 4654550"/>
              <a:gd name="connsiteX8" fmla="*/ 661993 w 4639311"/>
              <a:gd name="connsiteY8" fmla="*/ 697946 h 4654550"/>
              <a:gd name="connsiteX0" fmla="*/ 661993 w 4639311"/>
              <a:gd name="connsiteY0" fmla="*/ 697946 h 4654550"/>
              <a:gd name="connsiteX1" fmla="*/ 2314893 w 4639311"/>
              <a:gd name="connsiteY1" fmla="*/ 0 h 4654550"/>
              <a:gd name="connsiteX2" fmla="*/ 3957633 w 4639311"/>
              <a:gd name="connsiteY2" fmla="*/ 682706 h 4654550"/>
              <a:gd name="connsiteX3" fmla="*/ 4639311 w 4639311"/>
              <a:gd name="connsiteY3" fmla="*/ 2339975 h 4654550"/>
              <a:gd name="connsiteX4" fmla="*/ 3958153 w 4639311"/>
              <a:gd name="connsiteY4" fmla="*/ 3986042 h 4654550"/>
              <a:gd name="connsiteX5" fmla="*/ 2308861 w 4639311"/>
              <a:gd name="connsiteY5" fmla="*/ 4654550 h 4654550"/>
              <a:gd name="connsiteX6" fmla="*/ 646233 w 4639311"/>
              <a:gd name="connsiteY6" fmla="*/ 3993186 h 4654550"/>
              <a:gd name="connsiteX7" fmla="*/ 0 w 4639311"/>
              <a:gd name="connsiteY7" fmla="*/ 2307590 h 4654550"/>
              <a:gd name="connsiteX8" fmla="*/ 661993 w 4639311"/>
              <a:gd name="connsiteY8" fmla="*/ 697946 h 4654550"/>
              <a:gd name="connsiteX0" fmla="*/ 661993 w 4639311"/>
              <a:gd name="connsiteY0" fmla="*/ 697946 h 4656931"/>
              <a:gd name="connsiteX1" fmla="*/ 2314893 w 4639311"/>
              <a:gd name="connsiteY1" fmla="*/ 0 h 4656931"/>
              <a:gd name="connsiteX2" fmla="*/ 3957633 w 4639311"/>
              <a:gd name="connsiteY2" fmla="*/ 682706 h 4656931"/>
              <a:gd name="connsiteX3" fmla="*/ 4639311 w 4639311"/>
              <a:gd name="connsiteY3" fmla="*/ 2339975 h 4656931"/>
              <a:gd name="connsiteX4" fmla="*/ 3958153 w 4639311"/>
              <a:gd name="connsiteY4" fmla="*/ 3986042 h 4656931"/>
              <a:gd name="connsiteX5" fmla="*/ 2318386 w 4639311"/>
              <a:gd name="connsiteY5" fmla="*/ 4656931 h 4656931"/>
              <a:gd name="connsiteX6" fmla="*/ 646233 w 4639311"/>
              <a:gd name="connsiteY6" fmla="*/ 3993186 h 4656931"/>
              <a:gd name="connsiteX7" fmla="*/ 0 w 4639311"/>
              <a:gd name="connsiteY7" fmla="*/ 2307590 h 4656931"/>
              <a:gd name="connsiteX8" fmla="*/ 661993 w 4639311"/>
              <a:gd name="connsiteY8" fmla="*/ 697946 h 4656931"/>
              <a:gd name="connsiteX0" fmla="*/ 661993 w 4639311"/>
              <a:gd name="connsiteY0" fmla="*/ 697946 h 4656931"/>
              <a:gd name="connsiteX1" fmla="*/ 2314893 w 4639311"/>
              <a:gd name="connsiteY1" fmla="*/ 0 h 4656931"/>
              <a:gd name="connsiteX2" fmla="*/ 3957633 w 4639311"/>
              <a:gd name="connsiteY2" fmla="*/ 682706 h 4656931"/>
              <a:gd name="connsiteX3" fmla="*/ 4639311 w 4639311"/>
              <a:gd name="connsiteY3" fmla="*/ 2339975 h 4656931"/>
              <a:gd name="connsiteX4" fmla="*/ 3958153 w 4639311"/>
              <a:gd name="connsiteY4" fmla="*/ 3986042 h 4656931"/>
              <a:gd name="connsiteX5" fmla="*/ 2318386 w 4639311"/>
              <a:gd name="connsiteY5" fmla="*/ 4656931 h 4656931"/>
              <a:gd name="connsiteX6" fmla="*/ 646233 w 4639311"/>
              <a:gd name="connsiteY6" fmla="*/ 3993186 h 4656931"/>
              <a:gd name="connsiteX7" fmla="*/ 0 w 4639311"/>
              <a:gd name="connsiteY7" fmla="*/ 2307590 h 4656931"/>
              <a:gd name="connsiteX8" fmla="*/ 661993 w 4639311"/>
              <a:gd name="connsiteY8" fmla="*/ 697946 h 4656931"/>
              <a:gd name="connsiteX0" fmla="*/ 661993 w 4639311"/>
              <a:gd name="connsiteY0" fmla="*/ 697946 h 4656931"/>
              <a:gd name="connsiteX1" fmla="*/ 2314893 w 4639311"/>
              <a:gd name="connsiteY1" fmla="*/ 0 h 4656931"/>
              <a:gd name="connsiteX2" fmla="*/ 3957633 w 4639311"/>
              <a:gd name="connsiteY2" fmla="*/ 682706 h 4656931"/>
              <a:gd name="connsiteX3" fmla="*/ 4639311 w 4639311"/>
              <a:gd name="connsiteY3" fmla="*/ 2339975 h 4656931"/>
              <a:gd name="connsiteX4" fmla="*/ 3958153 w 4639311"/>
              <a:gd name="connsiteY4" fmla="*/ 3986042 h 4656931"/>
              <a:gd name="connsiteX5" fmla="*/ 2318386 w 4639311"/>
              <a:gd name="connsiteY5" fmla="*/ 4656931 h 4656931"/>
              <a:gd name="connsiteX6" fmla="*/ 646233 w 4639311"/>
              <a:gd name="connsiteY6" fmla="*/ 3993186 h 4656931"/>
              <a:gd name="connsiteX7" fmla="*/ 0 w 4639311"/>
              <a:gd name="connsiteY7" fmla="*/ 2307590 h 4656931"/>
              <a:gd name="connsiteX8" fmla="*/ 661993 w 4639311"/>
              <a:gd name="connsiteY8" fmla="*/ 697946 h 4656931"/>
              <a:gd name="connsiteX0" fmla="*/ 661993 w 4639311"/>
              <a:gd name="connsiteY0" fmla="*/ 697946 h 4656931"/>
              <a:gd name="connsiteX1" fmla="*/ 2314893 w 4639311"/>
              <a:gd name="connsiteY1" fmla="*/ 0 h 4656931"/>
              <a:gd name="connsiteX2" fmla="*/ 3957633 w 4639311"/>
              <a:gd name="connsiteY2" fmla="*/ 682706 h 4656931"/>
              <a:gd name="connsiteX3" fmla="*/ 4639311 w 4639311"/>
              <a:gd name="connsiteY3" fmla="*/ 2339975 h 4656931"/>
              <a:gd name="connsiteX4" fmla="*/ 3958153 w 4639311"/>
              <a:gd name="connsiteY4" fmla="*/ 3986042 h 4656931"/>
              <a:gd name="connsiteX5" fmla="*/ 2318386 w 4639311"/>
              <a:gd name="connsiteY5" fmla="*/ 4656931 h 4656931"/>
              <a:gd name="connsiteX6" fmla="*/ 665283 w 4639311"/>
              <a:gd name="connsiteY6" fmla="*/ 3983661 h 4656931"/>
              <a:gd name="connsiteX7" fmla="*/ 0 w 4639311"/>
              <a:gd name="connsiteY7" fmla="*/ 2307590 h 4656931"/>
              <a:gd name="connsiteX8" fmla="*/ 661993 w 4639311"/>
              <a:gd name="connsiteY8" fmla="*/ 697946 h 4656931"/>
              <a:gd name="connsiteX0" fmla="*/ 673899 w 4651217"/>
              <a:gd name="connsiteY0" fmla="*/ 697946 h 4656931"/>
              <a:gd name="connsiteX1" fmla="*/ 2326799 w 4651217"/>
              <a:gd name="connsiteY1" fmla="*/ 0 h 4656931"/>
              <a:gd name="connsiteX2" fmla="*/ 3969539 w 4651217"/>
              <a:gd name="connsiteY2" fmla="*/ 682706 h 4656931"/>
              <a:gd name="connsiteX3" fmla="*/ 4651217 w 4651217"/>
              <a:gd name="connsiteY3" fmla="*/ 2339975 h 4656931"/>
              <a:gd name="connsiteX4" fmla="*/ 3970059 w 4651217"/>
              <a:gd name="connsiteY4" fmla="*/ 3986042 h 4656931"/>
              <a:gd name="connsiteX5" fmla="*/ 2330292 w 4651217"/>
              <a:gd name="connsiteY5" fmla="*/ 4656931 h 4656931"/>
              <a:gd name="connsiteX6" fmla="*/ 677189 w 4651217"/>
              <a:gd name="connsiteY6" fmla="*/ 3983661 h 4656931"/>
              <a:gd name="connsiteX7" fmla="*/ 0 w 4651217"/>
              <a:gd name="connsiteY7" fmla="*/ 2329021 h 4656931"/>
              <a:gd name="connsiteX8" fmla="*/ 673899 w 4651217"/>
              <a:gd name="connsiteY8" fmla="*/ 697946 h 4656931"/>
              <a:gd name="connsiteX0" fmla="*/ 673899 w 4651217"/>
              <a:gd name="connsiteY0" fmla="*/ 697946 h 4656931"/>
              <a:gd name="connsiteX1" fmla="*/ 2326799 w 4651217"/>
              <a:gd name="connsiteY1" fmla="*/ 0 h 4656931"/>
              <a:gd name="connsiteX2" fmla="*/ 3969539 w 4651217"/>
              <a:gd name="connsiteY2" fmla="*/ 682706 h 4656931"/>
              <a:gd name="connsiteX3" fmla="*/ 4651217 w 4651217"/>
              <a:gd name="connsiteY3" fmla="*/ 2339975 h 4656931"/>
              <a:gd name="connsiteX4" fmla="*/ 3970059 w 4651217"/>
              <a:gd name="connsiteY4" fmla="*/ 3986042 h 4656931"/>
              <a:gd name="connsiteX5" fmla="*/ 2330292 w 4651217"/>
              <a:gd name="connsiteY5" fmla="*/ 4656931 h 4656931"/>
              <a:gd name="connsiteX6" fmla="*/ 677189 w 4651217"/>
              <a:gd name="connsiteY6" fmla="*/ 3983661 h 4656931"/>
              <a:gd name="connsiteX7" fmla="*/ 0 w 4651217"/>
              <a:gd name="connsiteY7" fmla="*/ 2329021 h 4656931"/>
              <a:gd name="connsiteX8" fmla="*/ 673899 w 4651217"/>
              <a:gd name="connsiteY8" fmla="*/ 697946 h 4656931"/>
              <a:gd name="connsiteX0" fmla="*/ 673899 w 4651217"/>
              <a:gd name="connsiteY0" fmla="*/ 697946 h 4656931"/>
              <a:gd name="connsiteX1" fmla="*/ 2326799 w 4651217"/>
              <a:gd name="connsiteY1" fmla="*/ 0 h 4656931"/>
              <a:gd name="connsiteX2" fmla="*/ 3969539 w 4651217"/>
              <a:gd name="connsiteY2" fmla="*/ 682706 h 4656931"/>
              <a:gd name="connsiteX3" fmla="*/ 4651217 w 4651217"/>
              <a:gd name="connsiteY3" fmla="*/ 2339975 h 4656931"/>
              <a:gd name="connsiteX4" fmla="*/ 3970059 w 4651217"/>
              <a:gd name="connsiteY4" fmla="*/ 3986042 h 4656931"/>
              <a:gd name="connsiteX5" fmla="*/ 2330292 w 4651217"/>
              <a:gd name="connsiteY5" fmla="*/ 4656931 h 4656931"/>
              <a:gd name="connsiteX6" fmla="*/ 650995 w 4651217"/>
              <a:gd name="connsiteY6" fmla="*/ 3983661 h 4656931"/>
              <a:gd name="connsiteX7" fmla="*/ 0 w 4651217"/>
              <a:gd name="connsiteY7" fmla="*/ 2329021 h 4656931"/>
              <a:gd name="connsiteX8" fmla="*/ 673899 w 4651217"/>
              <a:gd name="connsiteY8" fmla="*/ 697946 h 4656931"/>
              <a:gd name="connsiteX0" fmla="*/ 673899 w 4651217"/>
              <a:gd name="connsiteY0" fmla="*/ 697946 h 4656931"/>
              <a:gd name="connsiteX1" fmla="*/ 2326799 w 4651217"/>
              <a:gd name="connsiteY1" fmla="*/ 0 h 4656931"/>
              <a:gd name="connsiteX2" fmla="*/ 3969539 w 4651217"/>
              <a:gd name="connsiteY2" fmla="*/ 682706 h 4656931"/>
              <a:gd name="connsiteX3" fmla="*/ 4651217 w 4651217"/>
              <a:gd name="connsiteY3" fmla="*/ 2339975 h 4656931"/>
              <a:gd name="connsiteX4" fmla="*/ 3970059 w 4651217"/>
              <a:gd name="connsiteY4" fmla="*/ 3986042 h 4656931"/>
              <a:gd name="connsiteX5" fmla="*/ 2330292 w 4651217"/>
              <a:gd name="connsiteY5" fmla="*/ 4656931 h 4656931"/>
              <a:gd name="connsiteX6" fmla="*/ 677189 w 4651217"/>
              <a:gd name="connsiteY6" fmla="*/ 3976517 h 4656931"/>
              <a:gd name="connsiteX7" fmla="*/ 0 w 4651217"/>
              <a:gd name="connsiteY7" fmla="*/ 2329021 h 4656931"/>
              <a:gd name="connsiteX8" fmla="*/ 673899 w 4651217"/>
              <a:gd name="connsiteY8" fmla="*/ 697946 h 4656931"/>
              <a:gd name="connsiteX0" fmla="*/ 673899 w 4651217"/>
              <a:gd name="connsiteY0" fmla="*/ 697946 h 4656931"/>
              <a:gd name="connsiteX1" fmla="*/ 2326799 w 4651217"/>
              <a:gd name="connsiteY1" fmla="*/ 0 h 4656931"/>
              <a:gd name="connsiteX2" fmla="*/ 3969539 w 4651217"/>
              <a:gd name="connsiteY2" fmla="*/ 682706 h 4656931"/>
              <a:gd name="connsiteX3" fmla="*/ 4651217 w 4651217"/>
              <a:gd name="connsiteY3" fmla="*/ 2339975 h 4656931"/>
              <a:gd name="connsiteX4" fmla="*/ 3970059 w 4651217"/>
              <a:gd name="connsiteY4" fmla="*/ 3986042 h 4656931"/>
              <a:gd name="connsiteX5" fmla="*/ 2330292 w 4651217"/>
              <a:gd name="connsiteY5" fmla="*/ 4656931 h 4656931"/>
              <a:gd name="connsiteX6" fmla="*/ 677189 w 4651217"/>
              <a:gd name="connsiteY6" fmla="*/ 3976517 h 4656931"/>
              <a:gd name="connsiteX7" fmla="*/ 0 w 4651217"/>
              <a:gd name="connsiteY7" fmla="*/ 2329021 h 4656931"/>
              <a:gd name="connsiteX8" fmla="*/ 673899 w 4651217"/>
              <a:gd name="connsiteY8" fmla="*/ 697946 h 4656931"/>
              <a:gd name="connsiteX0" fmla="*/ 676281 w 4653599"/>
              <a:gd name="connsiteY0" fmla="*/ 697946 h 4656931"/>
              <a:gd name="connsiteX1" fmla="*/ 2329181 w 4653599"/>
              <a:gd name="connsiteY1" fmla="*/ 0 h 4656931"/>
              <a:gd name="connsiteX2" fmla="*/ 3971921 w 4653599"/>
              <a:gd name="connsiteY2" fmla="*/ 682706 h 4656931"/>
              <a:gd name="connsiteX3" fmla="*/ 4653599 w 4653599"/>
              <a:gd name="connsiteY3" fmla="*/ 2339975 h 4656931"/>
              <a:gd name="connsiteX4" fmla="*/ 3972441 w 4653599"/>
              <a:gd name="connsiteY4" fmla="*/ 3986042 h 4656931"/>
              <a:gd name="connsiteX5" fmla="*/ 2332674 w 4653599"/>
              <a:gd name="connsiteY5" fmla="*/ 4656931 h 4656931"/>
              <a:gd name="connsiteX6" fmla="*/ 679571 w 4653599"/>
              <a:gd name="connsiteY6" fmla="*/ 3976517 h 4656931"/>
              <a:gd name="connsiteX7" fmla="*/ 0 w 4653599"/>
              <a:gd name="connsiteY7" fmla="*/ 2331403 h 4656931"/>
              <a:gd name="connsiteX8" fmla="*/ 676281 w 4653599"/>
              <a:gd name="connsiteY8" fmla="*/ 697946 h 4656931"/>
              <a:gd name="connsiteX0" fmla="*/ 676281 w 4653599"/>
              <a:gd name="connsiteY0" fmla="*/ 697946 h 4656931"/>
              <a:gd name="connsiteX1" fmla="*/ 2329181 w 4653599"/>
              <a:gd name="connsiteY1" fmla="*/ 0 h 4656931"/>
              <a:gd name="connsiteX2" fmla="*/ 3971921 w 4653599"/>
              <a:gd name="connsiteY2" fmla="*/ 682706 h 4656931"/>
              <a:gd name="connsiteX3" fmla="*/ 4653599 w 4653599"/>
              <a:gd name="connsiteY3" fmla="*/ 2339975 h 4656931"/>
              <a:gd name="connsiteX4" fmla="*/ 3972441 w 4653599"/>
              <a:gd name="connsiteY4" fmla="*/ 3986042 h 4656931"/>
              <a:gd name="connsiteX5" fmla="*/ 2332674 w 4653599"/>
              <a:gd name="connsiteY5" fmla="*/ 4656931 h 4656931"/>
              <a:gd name="connsiteX6" fmla="*/ 679571 w 4653599"/>
              <a:gd name="connsiteY6" fmla="*/ 3976517 h 4656931"/>
              <a:gd name="connsiteX7" fmla="*/ 0 w 4653599"/>
              <a:gd name="connsiteY7" fmla="*/ 2331403 h 4656931"/>
              <a:gd name="connsiteX8" fmla="*/ 676281 w 4653599"/>
              <a:gd name="connsiteY8" fmla="*/ 697946 h 4656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53599" h="4656931">
                <a:moveTo>
                  <a:pt x="676281" y="697946"/>
                </a:moveTo>
                <a:lnTo>
                  <a:pt x="2329181" y="0"/>
                </a:lnTo>
                <a:lnTo>
                  <a:pt x="3971921" y="682706"/>
                </a:lnTo>
                <a:cubicBezTo>
                  <a:pt x="4047805" y="904294"/>
                  <a:pt x="4526915" y="1991387"/>
                  <a:pt x="4653599" y="2339975"/>
                </a:cubicBezTo>
                <a:lnTo>
                  <a:pt x="3972441" y="3986042"/>
                </a:lnTo>
                <a:cubicBezTo>
                  <a:pt x="3818123" y="4023617"/>
                  <a:pt x="2770361" y="4493150"/>
                  <a:pt x="2332674" y="4656931"/>
                </a:cubicBezTo>
                <a:lnTo>
                  <a:pt x="679571" y="3976517"/>
                </a:lnTo>
                <a:cubicBezTo>
                  <a:pt x="465748" y="3424653"/>
                  <a:pt x="30467" y="2402254"/>
                  <a:pt x="0" y="2331403"/>
                </a:cubicBezTo>
                <a:lnTo>
                  <a:pt x="676281" y="69794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101190" y="2295097"/>
            <a:ext cx="3038400" cy="30384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33153551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748689" y="1727653"/>
            <a:ext cx="2816225" cy="280035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 rot="2313227" flipV="1">
            <a:off x="6203142" y="3767825"/>
            <a:ext cx="2381368" cy="663139"/>
          </a:xfrm>
          <a:custGeom>
            <a:avLst/>
            <a:gdLst>
              <a:gd name="connsiteX0" fmla="*/ 0 w 2962930"/>
              <a:gd name="connsiteY0" fmla="*/ 750096 h 1500191"/>
              <a:gd name="connsiteX1" fmla="*/ 1481465 w 2962930"/>
              <a:gd name="connsiteY1" fmla="*/ 0 h 1500191"/>
              <a:gd name="connsiteX2" fmla="*/ 2962930 w 2962930"/>
              <a:gd name="connsiteY2" fmla="*/ 750096 h 1500191"/>
              <a:gd name="connsiteX3" fmla="*/ 2587882 w 2962930"/>
              <a:gd name="connsiteY3" fmla="*/ 750096 h 1500191"/>
              <a:gd name="connsiteX4" fmla="*/ 1481465 w 2962930"/>
              <a:gd name="connsiteY4" fmla="*/ 375048 h 1500191"/>
              <a:gd name="connsiteX5" fmla="*/ 375048 w 2962930"/>
              <a:gd name="connsiteY5" fmla="*/ 750096 h 1500191"/>
              <a:gd name="connsiteX6" fmla="*/ 0 w 2962930"/>
              <a:gd name="connsiteY6" fmla="*/ 750096 h 1500191"/>
              <a:gd name="connsiteX0" fmla="*/ 0 w 3238220"/>
              <a:gd name="connsiteY0" fmla="*/ 794454 h 794454"/>
              <a:gd name="connsiteX1" fmla="*/ 1756755 w 3238220"/>
              <a:gd name="connsiteY1" fmla="*/ 116 h 794454"/>
              <a:gd name="connsiteX2" fmla="*/ 3238220 w 3238220"/>
              <a:gd name="connsiteY2" fmla="*/ 750212 h 794454"/>
              <a:gd name="connsiteX3" fmla="*/ 2863172 w 3238220"/>
              <a:gd name="connsiteY3" fmla="*/ 750212 h 794454"/>
              <a:gd name="connsiteX4" fmla="*/ 1756755 w 3238220"/>
              <a:gd name="connsiteY4" fmla="*/ 375164 h 794454"/>
              <a:gd name="connsiteX5" fmla="*/ 650338 w 3238220"/>
              <a:gd name="connsiteY5" fmla="*/ 750212 h 794454"/>
              <a:gd name="connsiteX6" fmla="*/ 0 w 3238220"/>
              <a:gd name="connsiteY6" fmla="*/ 794454 h 794454"/>
              <a:gd name="connsiteX0" fmla="*/ 0 w 3238220"/>
              <a:gd name="connsiteY0" fmla="*/ 794454 h 935299"/>
              <a:gd name="connsiteX1" fmla="*/ 1756755 w 3238220"/>
              <a:gd name="connsiteY1" fmla="*/ 116 h 935299"/>
              <a:gd name="connsiteX2" fmla="*/ 3238220 w 3238220"/>
              <a:gd name="connsiteY2" fmla="*/ 750212 h 935299"/>
              <a:gd name="connsiteX3" fmla="*/ 2863172 w 3238220"/>
              <a:gd name="connsiteY3" fmla="*/ 750212 h 935299"/>
              <a:gd name="connsiteX4" fmla="*/ 1756755 w 3238220"/>
              <a:gd name="connsiteY4" fmla="*/ 375164 h 935299"/>
              <a:gd name="connsiteX5" fmla="*/ 162155 w 3238220"/>
              <a:gd name="connsiteY5" fmla="*/ 935299 h 935299"/>
              <a:gd name="connsiteX6" fmla="*/ 0 w 3238220"/>
              <a:gd name="connsiteY6" fmla="*/ 794454 h 935299"/>
              <a:gd name="connsiteX0" fmla="*/ 0 w 3238220"/>
              <a:gd name="connsiteY0" fmla="*/ 794454 h 935299"/>
              <a:gd name="connsiteX1" fmla="*/ 1756755 w 3238220"/>
              <a:gd name="connsiteY1" fmla="*/ 116 h 935299"/>
              <a:gd name="connsiteX2" fmla="*/ 3238220 w 3238220"/>
              <a:gd name="connsiteY2" fmla="*/ 750212 h 935299"/>
              <a:gd name="connsiteX3" fmla="*/ 2905884 w 3238220"/>
              <a:gd name="connsiteY3" fmla="*/ 862871 h 935299"/>
              <a:gd name="connsiteX4" fmla="*/ 1756755 w 3238220"/>
              <a:gd name="connsiteY4" fmla="*/ 375164 h 935299"/>
              <a:gd name="connsiteX5" fmla="*/ 162155 w 3238220"/>
              <a:gd name="connsiteY5" fmla="*/ 935299 h 935299"/>
              <a:gd name="connsiteX6" fmla="*/ 0 w 3238220"/>
              <a:gd name="connsiteY6" fmla="*/ 794454 h 935299"/>
              <a:gd name="connsiteX0" fmla="*/ 0 w 3078311"/>
              <a:gd name="connsiteY0" fmla="*/ 794640 h 935485"/>
              <a:gd name="connsiteX1" fmla="*/ 1756755 w 3078311"/>
              <a:gd name="connsiteY1" fmla="*/ 302 h 935485"/>
              <a:gd name="connsiteX2" fmla="*/ 3078311 w 3078311"/>
              <a:gd name="connsiteY2" fmla="*/ 725124 h 935485"/>
              <a:gd name="connsiteX3" fmla="*/ 2905884 w 3078311"/>
              <a:gd name="connsiteY3" fmla="*/ 863057 h 935485"/>
              <a:gd name="connsiteX4" fmla="*/ 1756755 w 3078311"/>
              <a:gd name="connsiteY4" fmla="*/ 375350 h 935485"/>
              <a:gd name="connsiteX5" fmla="*/ 162155 w 3078311"/>
              <a:gd name="connsiteY5" fmla="*/ 935485 h 935485"/>
              <a:gd name="connsiteX6" fmla="*/ 0 w 3078311"/>
              <a:gd name="connsiteY6" fmla="*/ 794640 h 935485"/>
              <a:gd name="connsiteX0" fmla="*/ 0 w 3078311"/>
              <a:gd name="connsiteY0" fmla="*/ 742143 h 882988"/>
              <a:gd name="connsiteX1" fmla="*/ 1652124 w 3078311"/>
              <a:gd name="connsiteY1" fmla="*/ 360 h 882988"/>
              <a:gd name="connsiteX2" fmla="*/ 3078311 w 3078311"/>
              <a:gd name="connsiteY2" fmla="*/ 672627 h 882988"/>
              <a:gd name="connsiteX3" fmla="*/ 2905884 w 3078311"/>
              <a:gd name="connsiteY3" fmla="*/ 810560 h 882988"/>
              <a:gd name="connsiteX4" fmla="*/ 1756755 w 3078311"/>
              <a:gd name="connsiteY4" fmla="*/ 322853 h 882988"/>
              <a:gd name="connsiteX5" fmla="*/ 162155 w 3078311"/>
              <a:gd name="connsiteY5" fmla="*/ 882988 h 882988"/>
              <a:gd name="connsiteX6" fmla="*/ 0 w 3078311"/>
              <a:gd name="connsiteY6" fmla="*/ 742143 h 882988"/>
              <a:gd name="connsiteX0" fmla="*/ 0 w 3078311"/>
              <a:gd name="connsiteY0" fmla="*/ 742143 h 882988"/>
              <a:gd name="connsiteX1" fmla="*/ 1652124 w 3078311"/>
              <a:gd name="connsiteY1" fmla="*/ 360 h 882988"/>
              <a:gd name="connsiteX2" fmla="*/ 3078311 w 3078311"/>
              <a:gd name="connsiteY2" fmla="*/ 672627 h 882988"/>
              <a:gd name="connsiteX3" fmla="*/ 2905884 w 3078311"/>
              <a:gd name="connsiteY3" fmla="*/ 810560 h 882988"/>
              <a:gd name="connsiteX4" fmla="*/ 1612135 w 3078311"/>
              <a:gd name="connsiteY4" fmla="*/ 235947 h 882988"/>
              <a:gd name="connsiteX5" fmla="*/ 162155 w 3078311"/>
              <a:gd name="connsiteY5" fmla="*/ 882988 h 882988"/>
              <a:gd name="connsiteX6" fmla="*/ 0 w 3078311"/>
              <a:gd name="connsiteY6" fmla="*/ 742143 h 882988"/>
              <a:gd name="connsiteX0" fmla="*/ 0 w 3085496"/>
              <a:gd name="connsiteY0" fmla="*/ 729450 h 882873"/>
              <a:gd name="connsiteX1" fmla="*/ 1659309 w 3085496"/>
              <a:gd name="connsiteY1" fmla="*/ 245 h 882873"/>
              <a:gd name="connsiteX2" fmla="*/ 3085496 w 3085496"/>
              <a:gd name="connsiteY2" fmla="*/ 672512 h 882873"/>
              <a:gd name="connsiteX3" fmla="*/ 2913069 w 3085496"/>
              <a:gd name="connsiteY3" fmla="*/ 810445 h 882873"/>
              <a:gd name="connsiteX4" fmla="*/ 1619320 w 3085496"/>
              <a:gd name="connsiteY4" fmla="*/ 235832 h 882873"/>
              <a:gd name="connsiteX5" fmla="*/ 169340 w 3085496"/>
              <a:gd name="connsiteY5" fmla="*/ 882873 h 882873"/>
              <a:gd name="connsiteX6" fmla="*/ 0 w 3085496"/>
              <a:gd name="connsiteY6" fmla="*/ 729450 h 882873"/>
              <a:gd name="connsiteX0" fmla="*/ 0 w 3085496"/>
              <a:gd name="connsiteY0" fmla="*/ 729450 h 873108"/>
              <a:gd name="connsiteX1" fmla="*/ 1659309 w 3085496"/>
              <a:gd name="connsiteY1" fmla="*/ 245 h 873108"/>
              <a:gd name="connsiteX2" fmla="*/ 3085496 w 3085496"/>
              <a:gd name="connsiteY2" fmla="*/ 672512 h 873108"/>
              <a:gd name="connsiteX3" fmla="*/ 2913069 w 3085496"/>
              <a:gd name="connsiteY3" fmla="*/ 810445 h 873108"/>
              <a:gd name="connsiteX4" fmla="*/ 1619320 w 3085496"/>
              <a:gd name="connsiteY4" fmla="*/ 235832 h 873108"/>
              <a:gd name="connsiteX5" fmla="*/ 139868 w 3085496"/>
              <a:gd name="connsiteY5" fmla="*/ 873108 h 873108"/>
              <a:gd name="connsiteX6" fmla="*/ 0 w 3085496"/>
              <a:gd name="connsiteY6" fmla="*/ 729450 h 873108"/>
              <a:gd name="connsiteX0" fmla="*/ 0 w 3085496"/>
              <a:gd name="connsiteY0" fmla="*/ 729450 h 873108"/>
              <a:gd name="connsiteX1" fmla="*/ 1659309 w 3085496"/>
              <a:gd name="connsiteY1" fmla="*/ 245 h 873108"/>
              <a:gd name="connsiteX2" fmla="*/ 3085496 w 3085496"/>
              <a:gd name="connsiteY2" fmla="*/ 672512 h 873108"/>
              <a:gd name="connsiteX3" fmla="*/ 2913069 w 3085496"/>
              <a:gd name="connsiteY3" fmla="*/ 810445 h 873108"/>
              <a:gd name="connsiteX4" fmla="*/ 1619320 w 3085496"/>
              <a:gd name="connsiteY4" fmla="*/ 235832 h 873108"/>
              <a:gd name="connsiteX5" fmla="*/ 139868 w 3085496"/>
              <a:gd name="connsiteY5" fmla="*/ 873108 h 873108"/>
              <a:gd name="connsiteX6" fmla="*/ 0 w 3085496"/>
              <a:gd name="connsiteY6" fmla="*/ 729450 h 873108"/>
              <a:gd name="connsiteX0" fmla="*/ 0 w 3085496"/>
              <a:gd name="connsiteY0" fmla="*/ 729450 h 873108"/>
              <a:gd name="connsiteX1" fmla="*/ 1659309 w 3085496"/>
              <a:gd name="connsiteY1" fmla="*/ 245 h 873108"/>
              <a:gd name="connsiteX2" fmla="*/ 3085496 w 3085496"/>
              <a:gd name="connsiteY2" fmla="*/ 672512 h 873108"/>
              <a:gd name="connsiteX3" fmla="*/ 2913069 w 3085496"/>
              <a:gd name="connsiteY3" fmla="*/ 810445 h 873108"/>
              <a:gd name="connsiteX4" fmla="*/ 1619320 w 3085496"/>
              <a:gd name="connsiteY4" fmla="*/ 235832 h 873108"/>
              <a:gd name="connsiteX5" fmla="*/ 139868 w 3085496"/>
              <a:gd name="connsiteY5" fmla="*/ 873108 h 873108"/>
              <a:gd name="connsiteX6" fmla="*/ 0 w 3085496"/>
              <a:gd name="connsiteY6" fmla="*/ 729450 h 873108"/>
              <a:gd name="connsiteX0" fmla="*/ 0 w 3085497"/>
              <a:gd name="connsiteY0" fmla="*/ 729450 h 873108"/>
              <a:gd name="connsiteX1" fmla="*/ 1659310 w 3085497"/>
              <a:gd name="connsiteY1" fmla="*/ 245 h 873108"/>
              <a:gd name="connsiteX2" fmla="*/ 3085497 w 3085497"/>
              <a:gd name="connsiteY2" fmla="*/ 672512 h 873108"/>
              <a:gd name="connsiteX3" fmla="*/ 2913070 w 3085497"/>
              <a:gd name="connsiteY3" fmla="*/ 810445 h 873108"/>
              <a:gd name="connsiteX4" fmla="*/ 1619321 w 3085497"/>
              <a:gd name="connsiteY4" fmla="*/ 235832 h 873108"/>
              <a:gd name="connsiteX5" fmla="*/ 139869 w 3085497"/>
              <a:gd name="connsiteY5" fmla="*/ 873108 h 873108"/>
              <a:gd name="connsiteX6" fmla="*/ 0 w 3085497"/>
              <a:gd name="connsiteY6" fmla="*/ 729450 h 873108"/>
              <a:gd name="connsiteX0" fmla="*/ 0 w 3085497"/>
              <a:gd name="connsiteY0" fmla="*/ 729450 h 873108"/>
              <a:gd name="connsiteX1" fmla="*/ 1659310 w 3085497"/>
              <a:gd name="connsiteY1" fmla="*/ 245 h 873108"/>
              <a:gd name="connsiteX2" fmla="*/ 3085497 w 3085497"/>
              <a:gd name="connsiteY2" fmla="*/ 672512 h 873108"/>
              <a:gd name="connsiteX3" fmla="*/ 2913070 w 3085497"/>
              <a:gd name="connsiteY3" fmla="*/ 810445 h 873108"/>
              <a:gd name="connsiteX4" fmla="*/ 1619321 w 3085497"/>
              <a:gd name="connsiteY4" fmla="*/ 235832 h 873108"/>
              <a:gd name="connsiteX5" fmla="*/ 139869 w 3085497"/>
              <a:gd name="connsiteY5" fmla="*/ 873108 h 873108"/>
              <a:gd name="connsiteX6" fmla="*/ 0 w 3085497"/>
              <a:gd name="connsiteY6" fmla="*/ 729450 h 873108"/>
              <a:gd name="connsiteX0" fmla="*/ 0 w 3085497"/>
              <a:gd name="connsiteY0" fmla="*/ 729450 h 873108"/>
              <a:gd name="connsiteX1" fmla="*/ 1659310 w 3085497"/>
              <a:gd name="connsiteY1" fmla="*/ 245 h 873108"/>
              <a:gd name="connsiteX2" fmla="*/ 3085497 w 3085497"/>
              <a:gd name="connsiteY2" fmla="*/ 672512 h 873108"/>
              <a:gd name="connsiteX3" fmla="*/ 2913070 w 3085497"/>
              <a:gd name="connsiteY3" fmla="*/ 810445 h 873108"/>
              <a:gd name="connsiteX4" fmla="*/ 1619321 w 3085497"/>
              <a:gd name="connsiteY4" fmla="*/ 235832 h 873108"/>
              <a:gd name="connsiteX5" fmla="*/ 139869 w 3085497"/>
              <a:gd name="connsiteY5" fmla="*/ 873108 h 873108"/>
              <a:gd name="connsiteX6" fmla="*/ 0 w 3085497"/>
              <a:gd name="connsiteY6" fmla="*/ 729450 h 873108"/>
              <a:gd name="connsiteX0" fmla="*/ 0 w 3085497"/>
              <a:gd name="connsiteY0" fmla="*/ 720088 h 863746"/>
              <a:gd name="connsiteX1" fmla="*/ 1651587 w 3085497"/>
              <a:gd name="connsiteY1" fmla="*/ 254 h 863746"/>
              <a:gd name="connsiteX2" fmla="*/ 3085497 w 3085497"/>
              <a:gd name="connsiteY2" fmla="*/ 663150 h 863746"/>
              <a:gd name="connsiteX3" fmla="*/ 2913070 w 3085497"/>
              <a:gd name="connsiteY3" fmla="*/ 801083 h 863746"/>
              <a:gd name="connsiteX4" fmla="*/ 1619321 w 3085497"/>
              <a:gd name="connsiteY4" fmla="*/ 226470 h 863746"/>
              <a:gd name="connsiteX5" fmla="*/ 139869 w 3085497"/>
              <a:gd name="connsiteY5" fmla="*/ 863746 h 863746"/>
              <a:gd name="connsiteX6" fmla="*/ 0 w 3085497"/>
              <a:gd name="connsiteY6" fmla="*/ 720088 h 863746"/>
              <a:gd name="connsiteX0" fmla="*/ 0 w 3085497"/>
              <a:gd name="connsiteY0" fmla="*/ 721494 h 865152"/>
              <a:gd name="connsiteX1" fmla="*/ 1651587 w 3085497"/>
              <a:gd name="connsiteY1" fmla="*/ 1660 h 865152"/>
              <a:gd name="connsiteX2" fmla="*/ 3085497 w 3085497"/>
              <a:gd name="connsiteY2" fmla="*/ 664556 h 865152"/>
              <a:gd name="connsiteX3" fmla="*/ 2913070 w 3085497"/>
              <a:gd name="connsiteY3" fmla="*/ 802489 h 865152"/>
              <a:gd name="connsiteX4" fmla="*/ 1619321 w 3085497"/>
              <a:gd name="connsiteY4" fmla="*/ 227876 h 865152"/>
              <a:gd name="connsiteX5" fmla="*/ 139869 w 3085497"/>
              <a:gd name="connsiteY5" fmla="*/ 865152 h 865152"/>
              <a:gd name="connsiteX6" fmla="*/ 0 w 3085497"/>
              <a:gd name="connsiteY6" fmla="*/ 721494 h 865152"/>
              <a:gd name="connsiteX0" fmla="*/ 0 w 3079477"/>
              <a:gd name="connsiteY0" fmla="*/ 720163 h 863821"/>
              <a:gd name="connsiteX1" fmla="*/ 1651587 w 3079477"/>
              <a:gd name="connsiteY1" fmla="*/ 329 h 863821"/>
              <a:gd name="connsiteX2" fmla="*/ 3079477 w 3079477"/>
              <a:gd name="connsiteY2" fmla="*/ 655844 h 863821"/>
              <a:gd name="connsiteX3" fmla="*/ 2913070 w 3079477"/>
              <a:gd name="connsiteY3" fmla="*/ 801158 h 863821"/>
              <a:gd name="connsiteX4" fmla="*/ 1619321 w 3079477"/>
              <a:gd name="connsiteY4" fmla="*/ 226545 h 863821"/>
              <a:gd name="connsiteX5" fmla="*/ 139869 w 3079477"/>
              <a:gd name="connsiteY5" fmla="*/ 863821 h 863821"/>
              <a:gd name="connsiteX6" fmla="*/ 0 w 3079477"/>
              <a:gd name="connsiteY6" fmla="*/ 720163 h 863821"/>
              <a:gd name="connsiteX0" fmla="*/ 0 w 3079477"/>
              <a:gd name="connsiteY0" fmla="*/ 720104 h 863762"/>
              <a:gd name="connsiteX1" fmla="*/ 1651587 w 3079477"/>
              <a:gd name="connsiteY1" fmla="*/ 270 h 863762"/>
              <a:gd name="connsiteX2" fmla="*/ 3079477 w 3079477"/>
              <a:gd name="connsiteY2" fmla="*/ 655785 h 863762"/>
              <a:gd name="connsiteX3" fmla="*/ 2913070 w 3079477"/>
              <a:gd name="connsiteY3" fmla="*/ 801099 h 863762"/>
              <a:gd name="connsiteX4" fmla="*/ 1619321 w 3079477"/>
              <a:gd name="connsiteY4" fmla="*/ 226486 h 863762"/>
              <a:gd name="connsiteX5" fmla="*/ 139869 w 3079477"/>
              <a:gd name="connsiteY5" fmla="*/ 863762 h 863762"/>
              <a:gd name="connsiteX6" fmla="*/ 0 w 3079477"/>
              <a:gd name="connsiteY6" fmla="*/ 720104 h 863762"/>
              <a:gd name="connsiteX0" fmla="*/ 0 w 3079477"/>
              <a:gd name="connsiteY0" fmla="*/ 720104 h 863762"/>
              <a:gd name="connsiteX1" fmla="*/ 1651587 w 3079477"/>
              <a:gd name="connsiteY1" fmla="*/ 270 h 863762"/>
              <a:gd name="connsiteX2" fmla="*/ 3079477 w 3079477"/>
              <a:gd name="connsiteY2" fmla="*/ 655785 h 863762"/>
              <a:gd name="connsiteX3" fmla="*/ 2913070 w 3079477"/>
              <a:gd name="connsiteY3" fmla="*/ 801099 h 863762"/>
              <a:gd name="connsiteX4" fmla="*/ 1619321 w 3079477"/>
              <a:gd name="connsiteY4" fmla="*/ 226486 h 863762"/>
              <a:gd name="connsiteX5" fmla="*/ 139869 w 3079477"/>
              <a:gd name="connsiteY5" fmla="*/ 863762 h 863762"/>
              <a:gd name="connsiteX6" fmla="*/ 0 w 3079477"/>
              <a:gd name="connsiteY6" fmla="*/ 720104 h 863762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079477" h="858201">
                <a:moveTo>
                  <a:pt x="0" y="714543"/>
                </a:moveTo>
                <a:cubicBezTo>
                  <a:pt x="482772" y="146231"/>
                  <a:pt x="1126492" y="10995"/>
                  <a:pt x="1639738" y="275"/>
                </a:cubicBezTo>
                <a:cubicBezTo>
                  <a:pt x="2152984" y="-10445"/>
                  <a:pt x="2743456" y="294901"/>
                  <a:pt x="3079477" y="650224"/>
                </a:cubicBezTo>
                <a:lnTo>
                  <a:pt x="2913070" y="795538"/>
                </a:lnTo>
                <a:cubicBezTo>
                  <a:pt x="2725253" y="587940"/>
                  <a:pt x="2230378" y="220925"/>
                  <a:pt x="1619321" y="220925"/>
                </a:cubicBezTo>
                <a:cubicBezTo>
                  <a:pt x="894209" y="194104"/>
                  <a:pt x="441860" y="532814"/>
                  <a:pt x="139869" y="858201"/>
                </a:cubicBezTo>
                <a:cubicBezTo>
                  <a:pt x="110561" y="832385"/>
                  <a:pt x="14256" y="721908"/>
                  <a:pt x="0" y="71454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485507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A8472-F9B7-44C8-9C3B-377785E9A7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B1E46-FE0A-4E05-8F95-9689BC346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9600044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748"/>
          <p:cNvSpPr/>
          <p:nvPr userDrawn="1"/>
        </p:nvSpPr>
        <p:spPr>
          <a:xfrm flipH="1">
            <a:off x="2658940" y="2723545"/>
            <a:ext cx="1237813" cy="28975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33" h="21499" extrusionOk="0">
                <a:moveTo>
                  <a:pt x="4896" y="10"/>
                </a:moveTo>
                <a:cubicBezTo>
                  <a:pt x="5889" y="-36"/>
                  <a:pt x="6985" y="76"/>
                  <a:pt x="7651" y="267"/>
                </a:cubicBezTo>
                <a:cubicBezTo>
                  <a:pt x="8176" y="420"/>
                  <a:pt x="8326" y="626"/>
                  <a:pt x="8424" y="838"/>
                </a:cubicBezTo>
                <a:cubicBezTo>
                  <a:pt x="8806" y="1675"/>
                  <a:pt x="8140" y="1793"/>
                  <a:pt x="7704" y="2338"/>
                </a:cubicBezTo>
                <a:cubicBezTo>
                  <a:pt x="7642" y="2413"/>
                  <a:pt x="7751" y="2685"/>
                  <a:pt x="7807" y="2707"/>
                </a:cubicBezTo>
                <a:cubicBezTo>
                  <a:pt x="7948" y="2768"/>
                  <a:pt x="8069" y="2789"/>
                  <a:pt x="8268" y="2826"/>
                </a:cubicBezTo>
                <a:cubicBezTo>
                  <a:pt x="8699" y="2906"/>
                  <a:pt x="9397" y="3036"/>
                  <a:pt x="9480" y="3055"/>
                </a:cubicBezTo>
                <a:cubicBezTo>
                  <a:pt x="10874" y="3357"/>
                  <a:pt x="10667" y="3469"/>
                  <a:pt x="11333" y="3760"/>
                </a:cubicBezTo>
                <a:cubicBezTo>
                  <a:pt x="11558" y="3857"/>
                  <a:pt x="12243" y="4420"/>
                  <a:pt x="12312" y="4510"/>
                </a:cubicBezTo>
                <a:cubicBezTo>
                  <a:pt x="12587" y="4869"/>
                  <a:pt x="12989" y="6012"/>
                  <a:pt x="13240" y="6480"/>
                </a:cubicBezTo>
                <a:cubicBezTo>
                  <a:pt x="13358" y="6702"/>
                  <a:pt x="13240" y="6590"/>
                  <a:pt x="13472" y="6794"/>
                </a:cubicBezTo>
                <a:cubicBezTo>
                  <a:pt x="13814" y="7092"/>
                  <a:pt x="13808" y="7061"/>
                  <a:pt x="13988" y="7375"/>
                </a:cubicBezTo>
                <a:cubicBezTo>
                  <a:pt x="13996" y="7394"/>
                  <a:pt x="14103" y="7492"/>
                  <a:pt x="14134" y="7528"/>
                </a:cubicBezTo>
                <a:cubicBezTo>
                  <a:pt x="14369" y="7802"/>
                  <a:pt x="14259" y="7553"/>
                  <a:pt x="14398" y="7979"/>
                </a:cubicBezTo>
                <a:cubicBezTo>
                  <a:pt x="14400" y="7981"/>
                  <a:pt x="14686" y="8080"/>
                  <a:pt x="14760" y="8225"/>
                </a:cubicBezTo>
                <a:cubicBezTo>
                  <a:pt x="14813" y="8331"/>
                  <a:pt x="15482" y="8449"/>
                  <a:pt x="15171" y="8516"/>
                </a:cubicBezTo>
                <a:cubicBezTo>
                  <a:pt x="14418" y="8680"/>
                  <a:pt x="15455" y="8852"/>
                  <a:pt x="15893" y="9233"/>
                </a:cubicBezTo>
                <a:cubicBezTo>
                  <a:pt x="16150" y="9457"/>
                  <a:pt x="16758" y="10406"/>
                  <a:pt x="16947" y="10766"/>
                </a:cubicBezTo>
                <a:cubicBezTo>
                  <a:pt x="16978" y="10824"/>
                  <a:pt x="16947" y="10887"/>
                  <a:pt x="16975" y="10945"/>
                </a:cubicBezTo>
                <a:cubicBezTo>
                  <a:pt x="17134" y="11302"/>
                  <a:pt x="17134" y="11677"/>
                  <a:pt x="17387" y="12008"/>
                </a:cubicBezTo>
                <a:cubicBezTo>
                  <a:pt x="17411" y="12043"/>
                  <a:pt x="17713" y="12323"/>
                  <a:pt x="17798" y="12434"/>
                </a:cubicBezTo>
                <a:cubicBezTo>
                  <a:pt x="18463" y="13304"/>
                  <a:pt x="18243" y="12867"/>
                  <a:pt x="18468" y="13553"/>
                </a:cubicBezTo>
                <a:cubicBezTo>
                  <a:pt x="18565" y="13851"/>
                  <a:pt x="17559" y="13888"/>
                  <a:pt x="17541" y="13945"/>
                </a:cubicBezTo>
                <a:cubicBezTo>
                  <a:pt x="17472" y="14150"/>
                  <a:pt x="17823" y="14341"/>
                  <a:pt x="17823" y="14382"/>
                </a:cubicBezTo>
                <a:cubicBezTo>
                  <a:pt x="17823" y="14623"/>
                  <a:pt x="17878" y="14722"/>
                  <a:pt x="18004" y="14941"/>
                </a:cubicBezTo>
                <a:cubicBezTo>
                  <a:pt x="18140" y="15181"/>
                  <a:pt x="18840" y="15430"/>
                  <a:pt x="19293" y="15758"/>
                </a:cubicBezTo>
                <a:cubicBezTo>
                  <a:pt x="19403" y="15839"/>
                  <a:pt x="19638" y="15965"/>
                  <a:pt x="19678" y="16049"/>
                </a:cubicBezTo>
                <a:cubicBezTo>
                  <a:pt x="19924" y="16564"/>
                  <a:pt x="19917" y="16954"/>
                  <a:pt x="20038" y="17437"/>
                </a:cubicBezTo>
                <a:cubicBezTo>
                  <a:pt x="20116" y="17745"/>
                  <a:pt x="20009" y="17618"/>
                  <a:pt x="20168" y="17963"/>
                </a:cubicBezTo>
                <a:cubicBezTo>
                  <a:pt x="20307" y="18270"/>
                  <a:pt x="20165" y="18812"/>
                  <a:pt x="20477" y="18982"/>
                </a:cubicBezTo>
                <a:cubicBezTo>
                  <a:pt x="20812" y="19164"/>
                  <a:pt x="20640" y="19162"/>
                  <a:pt x="20837" y="19418"/>
                </a:cubicBezTo>
                <a:cubicBezTo>
                  <a:pt x="21076" y="19729"/>
                  <a:pt x="21348" y="19702"/>
                  <a:pt x="20863" y="20123"/>
                </a:cubicBezTo>
                <a:cubicBezTo>
                  <a:pt x="20651" y="20308"/>
                  <a:pt x="20389" y="21078"/>
                  <a:pt x="20116" y="21220"/>
                </a:cubicBezTo>
                <a:cubicBezTo>
                  <a:pt x="19569" y="21504"/>
                  <a:pt x="18413" y="21564"/>
                  <a:pt x="17541" y="21433"/>
                </a:cubicBezTo>
                <a:cubicBezTo>
                  <a:pt x="17451" y="21419"/>
                  <a:pt x="17371" y="21392"/>
                  <a:pt x="17282" y="21377"/>
                </a:cubicBezTo>
                <a:cubicBezTo>
                  <a:pt x="16380" y="21216"/>
                  <a:pt x="17367" y="21057"/>
                  <a:pt x="17670" y="20794"/>
                </a:cubicBezTo>
                <a:cubicBezTo>
                  <a:pt x="18459" y="20109"/>
                  <a:pt x="17930" y="19953"/>
                  <a:pt x="18364" y="19575"/>
                </a:cubicBezTo>
                <a:cubicBezTo>
                  <a:pt x="18386" y="19556"/>
                  <a:pt x="18451" y="18878"/>
                  <a:pt x="18261" y="18713"/>
                </a:cubicBezTo>
                <a:cubicBezTo>
                  <a:pt x="17879" y="18381"/>
                  <a:pt x="17221" y="17439"/>
                  <a:pt x="16794" y="17068"/>
                </a:cubicBezTo>
                <a:cubicBezTo>
                  <a:pt x="16382" y="16709"/>
                  <a:pt x="16146" y="16505"/>
                  <a:pt x="16021" y="16015"/>
                </a:cubicBezTo>
                <a:cubicBezTo>
                  <a:pt x="16019" y="16012"/>
                  <a:pt x="15880" y="15898"/>
                  <a:pt x="15855" y="15883"/>
                </a:cubicBezTo>
                <a:cubicBezTo>
                  <a:pt x="15723" y="15807"/>
                  <a:pt x="15581" y="15836"/>
                  <a:pt x="15146" y="15456"/>
                </a:cubicBezTo>
                <a:cubicBezTo>
                  <a:pt x="14805" y="15161"/>
                  <a:pt x="14974" y="15338"/>
                  <a:pt x="14552" y="15064"/>
                </a:cubicBezTo>
                <a:cubicBezTo>
                  <a:pt x="14217" y="14845"/>
                  <a:pt x="13913" y="14489"/>
                  <a:pt x="13756" y="14213"/>
                </a:cubicBezTo>
                <a:cubicBezTo>
                  <a:pt x="13609" y="13962"/>
                  <a:pt x="13318" y="14265"/>
                  <a:pt x="13394" y="14135"/>
                </a:cubicBezTo>
                <a:cubicBezTo>
                  <a:pt x="13475" y="13994"/>
                  <a:pt x="13258" y="14107"/>
                  <a:pt x="13162" y="13900"/>
                </a:cubicBezTo>
                <a:cubicBezTo>
                  <a:pt x="13090" y="13743"/>
                  <a:pt x="12712" y="13605"/>
                  <a:pt x="12415" y="13520"/>
                </a:cubicBezTo>
                <a:cubicBezTo>
                  <a:pt x="11542" y="13266"/>
                  <a:pt x="11324" y="13104"/>
                  <a:pt x="10794" y="12758"/>
                </a:cubicBezTo>
                <a:cubicBezTo>
                  <a:pt x="9904" y="12179"/>
                  <a:pt x="10105" y="12311"/>
                  <a:pt x="9375" y="12680"/>
                </a:cubicBezTo>
                <a:cubicBezTo>
                  <a:pt x="9124" y="12808"/>
                  <a:pt x="8786" y="12948"/>
                  <a:pt x="8655" y="13060"/>
                </a:cubicBezTo>
                <a:cubicBezTo>
                  <a:pt x="8341" y="13334"/>
                  <a:pt x="7687" y="13155"/>
                  <a:pt x="7239" y="13318"/>
                </a:cubicBezTo>
                <a:cubicBezTo>
                  <a:pt x="6799" y="13477"/>
                  <a:pt x="6419" y="13740"/>
                  <a:pt x="6261" y="13878"/>
                </a:cubicBezTo>
                <a:cubicBezTo>
                  <a:pt x="5934" y="14161"/>
                  <a:pt x="6182" y="14101"/>
                  <a:pt x="7136" y="14515"/>
                </a:cubicBezTo>
                <a:cubicBezTo>
                  <a:pt x="8375" y="15054"/>
                  <a:pt x="7888" y="15315"/>
                  <a:pt x="8399" y="15758"/>
                </a:cubicBezTo>
                <a:cubicBezTo>
                  <a:pt x="9055" y="16329"/>
                  <a:pt x="9032" y="16281"/>
                  <a:pt x="10020" y="16855"/>
                </a:cubicBezTo>
                <a:cubicBezTo>
                  <a:pt x="10299" y="17017"/>
                  <a:pt x="10792" y="16977"/>
                  <a:pt x="11051" y="17146"/>
                </a:cubicBezTo>
                <a:cubicBezTo>
                  <a:pt x="11369" y="17354"/>
                  <a:pt x="11798" y="17459"/>
                  <a:pt x="11798" y="17930"/>
                </a:cubicBezTo>
                <a:cubicBezTo>
                  <a:pt x="11798" y="17939"/>
                  <a:pt x="11768" y="18136"/>
                  <a:pt x="11746" y="18165"/>
                </a:cubicBezTo>
                <a:cubicBezTo>
                  <a:pt x="11516" y="18479"/>
                  <a:pt x="11435" y="18014"/>
                  <a:pt x="10973" y="18355"/>
                </a:cubicBezTo>
                <a:cubicBezTo>
                  <a:pt x="10914" y="18399"/>
                  <a:pt x="11051" y="18426"/>
                  <a:pt x="11025" y="18445"/>
                </a:cubicBezTo>
                <a:cubicBezTo>
                  <a:pt x="10579" y="18739"/>
                  <a:pt x="10940" y="18085"/>
                  <a:pt x="9840" y="18802"/>
                </a:cubicBezTo>
                <a:cubicBezTo>
                  <a:pt x="9699" y="18893"/>
                  <a:pt x="9586" y="19233"/>
                  <a:pt x="9453" y="19284"/>
                </a:cubicBezTo>
                <a:cubicBezTo>
                  <a:pt x="9117" y="19413"/>
                  <a:pt x="9426" y="19756"/>
                  <a:pt x="8887" y="19698"/>
                </a:cubicBezTo>
                <a:cubicBezTo>
                  <a:pt x="8846" y="19693"/>
                  <a:pt x="8277" y="19801"/>
                  <a:pt x="8270" y="19821"/>
                </a:cubicBezTo>
                <a:cubicBezTo>
                  <a:pt x="8252" y="19861"/>
                  <a:pt x="8323" y="19921"/>
                  <a:pt x="8321" y="19921"/>
                </a:cubicBezTo>
                <a:cubicBezTo>
                  <a:pt x="8046" y="20046"/>
                  <a:pt x="8011" y="19895"/>
                  <a:pt x="7909" y="19910"/>
                </a:cubicBezTo>
                <a:cubicBezTo>
                  <a:pt x="6616" y="20096"/>
                  <a:pt x="6510" y="19831"/>
                  <a:pt x="6727" y="19409"/>
                </a:cubicBezTo>
                <a:cubicBezTo>
                  <a:pt x="6744" y="19372"/>
                  <a:pt x="6795" y="19299"/>
                  <a:pt x="6826" y="19272"/>
                </a:cubicBezTo>
                <a:cubicBezTo>
                  <a:pt x="7090" y="19044"/>
                  <a:pt x="7553" y="18305"/>
                  <a:pt x="7858" y="17974"/>
                </a:cubicBezTo>
                <a:cubicBezTo>
                  <a:pt x="7928" y="17898"/>
                  <a:pt x="7820" y="17810"/>
                  <a:pt x="7986" y="17761"/>
                </a:cubicBezTo>
                <a:cubicBezTo>
                  <a:pt x="8201" y="17699"/>
                  <a:pt x="8299" y="17710"/>
                  <a:pt x="8192" y="17549"/>
                </a:cubicBezTo>
                <a:cubicBezTo>
                  <a:pt x="7990" y="17245"/>
                  <a:pt x="7778" y="17260"/>
                  <a:pt x="7188" y="17068"/>
                </a:cubicBezTo>
                <a:cubicBezTo>
                  <a:pt x="6692" y="16906"/>
                  <a:pt x="4787" y="16085"/>
                  <a:pt x="4458" y="15870"/>
                </a:cubicBezTo>
                <a:cubicBezTo>
                  <a:pt x="4290" y="15760"/>
                  <a:pt x="2898" y="14590"/>
                  <a:pt x="2732" y="14493"/>
                </a:cubicBezTo>
                <a:cubicBezTo>
                  <a:pt x="2213" y="14192"/>
                  <a:pt x="2285" y="14105"/>
                  <a:pt x="2399" y="13721"/>
                </a:cubicBezTo>
                <a:cubicBezTo>
                  <a:pt x="2609" y="12998"/>
                  <a:pt x="2529" y="13335"/>
                  <a:pt x="2888" y="12714"/>
                </a:cubicBezTo>
                <a:cubicBezTo>
                  <a:pt x="3023" y="12477"/>
                  <a:pt x="3036" y="12453"/>
                  <a:pt x="3068" y="12154"/>
                </a:cubicBezTo>
                <a:cubicBezTo>
                  <a:pt x="3068" y="12150"/>
                  <a:pt x="3207" y="12041"/>
                  <a:pt x="3218" y="12026"/>
                </a:cubicBezTo>
                <a:cubicBezTo>
                  <a:pt x="3303" y="11921"/>
                  <a:pt x="3331" y="11845"/>
                  <a:pt x="3814" y="11493"/>
                </a:cubicBezTo>
                <a:cubicBezTo>
                  <a:pt x="4179" y="11229"/>
                  <a:pt x="4525" y="11019"/>
                  <a:pt x="4896" y="10778"/>
                </a:cubicBezTo>
                <a:cubicBezTo>
                  <a:pt x="5012" y="10702"/>
                  <a:pt x="4939" y="10622"/>
                  <a:pt x="5102" y="10598"/>
                </a:cubicBezTo>
                <a:cubicBezTo>
                  <a:pt x="5357" y="10562"/>
                  <a:pt x="5457" y="10340"/>
                  <a:pt x="5746" y="10151"/>
                </a:cubicBezTo>
                <a:cubicBezTo>
                  <a:pt x="5999" y="9985"/>
                  <a:pt x="5688" y="9804"/>
                  <a:pt x="6158" y="9692"/>
                </a:cubicBezTo>
                <a:cubicBezTo>
                  <a:pt x="6256" y="9668"/>
                  <a:pt x="6186" y="9537"/>
                  <a:pt x="6338" y="9379"/>
                </a:cubicBezTo>
                <a:cubicBezTo>
                  <a:pt x="6452" y="9262"/>
                  <a:pt x="5994" y="9311"/>
                  <a:pt x="6209" y="8796"/>
                </a:cubicBezTo>
                <a:cubicBezTo>
                  <a:pt x="6332" y="8504"/>
                  <a:pt x="5494" y="8109"/>
                  <a:pt x="5411" y="7889"/>
                </a:cubicBezTo>
                <a:cubicBezTo>
                  <a:pt x="5235" y="7429"/>
                  <a:pt x="5620" y="7632"/>
                  <a:pt x="4483" y="7386"/>
                </a:cubicBezTo>
                <a:cubicBezTo>
                  <a:pt x="4080" y="7298"/>
                  <a:pt x="3598" y="7165"/>
                  <a:pt x="3084" y="7075"/>
                </a:cubicBezTo>
                <a:cubicBezTo>
                  <a:pt x="3010" y="7061"/>
                  <a:pt x="2936" y="7050"/>
                  <a:pt x="2862" y="7040"/>
                </a:cubicBezTo>
                <a:cubicBezTo>
                  <a:pt x="2746" y="7022"/>
                  <a:pt x="2585" y="6983"/>
                  <a:pt x="2421" y="6970"/>
                </a:cubicBezTo>
                <a:cubicBezTo>
                  <a:pt x="2095" y="6946"/>
                  <a:pt x="1735" y="6937"/>
                  <a:pt x="1161" y="6771"/>
                </a:cubicBezTo>
                <a:cubicBezTo>
                  <a:pt x="917" y="6700"/>
                  <a:pt x="680" y="6605"/>
                  <a:pt x="467" y="6535"/>
                </a:cubicBezTo>
                <a:cubicBezTo>
                  <a:pt x="291" y="6478"/>
                  <a:pt x="-220" y="6361"/>
                  <a:pt x="132" y="6267"/>
                </a:cubicBezTo>
                <a:cubicBezTo>
                  <a:pt x="343" y="6210"/>
                  <a:pt x="-252" y="6113"/>
                  <a:pt x="132" y="5987"/>
                </a:cubicBezTo>
                <a:cubicBezTo>
                  <a:pt x="249" y="5948"/>
                  <a:pt x="376" y="5994"/>
                  <a:pt x="313" y="5898"/>
                </a:cubicBezTo>
                <a:cubicBezTo>
                  <a:pt x="244" y="5795"/>
                  <a:pt x="133" y="5822"/>
                  <a:pt x="210" y="5719"/>
                </a:cubicBezTo>
                <a:cubicBezTo>
                  <a:pt x="251" y="5660"/>
                  <a:pt x="455" y="5684"/>
                  <a:pt x="491" y="5629"/>
                </a:cubicBezTo>
                <a:cubicBezTo>
                  <a:pt x="830" y="5112"/>
                  <a:pt x="1418" y="5708"/>
                  <a:pt x="1650" y="5607"/>
                </a:cubicBezTo>
                <a:cubicBezTo>
                  <a:pt x="1724" y="5575"/>
                  <a:pt x="1744" y="5311"/>
                  <a:pt x="1908" y="5383"/>
                </a:cubicBezTo>
                <a:cubicBezTo>
                  <a:pt x="1920" y="5388"/>
                  <a:pt x="1942" y="5409"/>
                  <a:pt x="1967" y="5435"/>
                </a:cubicBezTo>
                <a:cubicBezTo>
                  <a:pt x="2014" y="5485"/>
                  <a:pt x="2077" y="5557"/>
                  <a:pt x="2115" y="5585"/>
                </a:cubicBezTo>
                <a:cubicBezTo>
                  <a:pt x="2375" y="5773"/>
                  <a:pt x="2645" y="5842"/>
                  <a:pt x="3093" y="6233"/>
                </a:cubicBezTo>
                <a:cubicBezTo>
                  <a:pt x="3331" y="6441"/>
                  <a:pt x="3344" y="6383"/>
                  <a:pt x="3788" y="6480"/>
                </a:cubicBezTo>
                <a:cubicBezTo>
                  <a:pt x="3975" y="6520"/>
                  <a:pt x="4796" y="6708"/>
                  <a:pt x="4508" y="6424"/>
                </a:cubicBezTo>
                <a:cubicBezTo>
                  <a:pt x="4362" y="6277"/>
                  <a:pt x="4029" y="5564"/>
                  <a:pt x="4123" y="5361"/>
                </a:cubicBezTo>
                <a:cubicBezTo>
                  <a:pt x="4250" y="5085"/>
                  <a:pt x="4186" y="4567"/>
                  <a:pt x="4432" y="4353"/>
                </a:cubicBezTo>
                <a:cubicBezTo>
                  <a:pt x="4450" y="4336"/>
                  <a:pt x="4472" y="4161"/>
                  <a:pt x="4690" y="3973"/>
                </a:cubicBezTo>
                <a:cubicBezTo>
                  <a:pt x="5004" y="3700"/>
                  <a:pt x="4729" y="3539"/>
                  <a:pt x="4380" y="3312"/>
                </a:cubicBezTo>
                <a:cubicBezTo>
                  <a:pt x="4105" y="3132"/>
                  <a:pt x="2267" y="3032"/>
                  <a:pt x="2732" y="2664"/>
                </a:cubicBezTo>
                <a:cubicBezTo>
                  <a:pt x="2826" y="2589"/>
                  <a:pt x="2541" y="2568"/>
                  <a:pt x="2656" y="2506"/>
                </a:cubicBezTo>
                <a:cubicBezTo>
                  <a:pt x="3043" y="2295"/>
                  <a:pt x="2551" y="2218"/>
                  <a:pt x="2527" y="2193"/>
                </a:cubicBezTo>
                <a:cubicBezTo>
                  <a:pt x="2431" y="2096"/>
                  <a:pt x="2692" y="2035"/>
                  <a:pt x="2243" y="2002"/>
                </a:cubicBezTo>
                <a:cubicBezTo>
                  <a:pt x="1994" y="1985"/>
                  <a:pt x="2251" y="1951"/>
                  <a:pt x="2423" y="1801"/>
                </a:cubicBezTo>
                <a:cubicBezTo>
                  <a:pt x="2682" y="1575"/>
                  <a:pt x="2214" y="1614"/>
                  <a:pt x="2527" y="1409"/>
                </a:cubicBezTo>
                <a:cubicBezTo>
                  <a:pt x="2665" y="1319"/>
                  <a:pt x="2408" y="1284"/>
                  <a:pt x="2603" y="1029"/>
                </a:cubicBezTo>
                <a:cubicBezTo>
                  <a:pt x="2687" y="920"/>
                  <a:pt x="3164" y="481"/>
                  <a:pt x="3119" y="402"/>
                </a:cubicBezTo>
                <a:cubicBezTo>
                  <a:pt x="3039" y="265"/>
                  <a:pt x="3864" y="102"/>
                  <a:pt x="4072" y="77"/>
                </a:cubicBezTo>
                <a:cubicBezTo>
                  <a:pt x="4362" y="44"/>
                  <a:pt x="4588" y="26"/>
                  <a:pt x="4896" y="10"/>
                </a:cubicBezTo>
                <a:cubicBezTo>
                  <a:pt x="4896" y="10"/>
                  <a:pt x="4896" y="10"/>
                  <a:pt x="4896" y="1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/>
          </a:p>
        </p:txBody>
      </p:sp>
      <p:sp>
        <p:nvSpPr>
          <p:cNvPr id="4" name="Shape 3750"/>
          <p:cNvSpPr/>
          <p:nvPr userDrawn="1"/>
        </p:nvSpPr>
        <p:spPr>
          <a:xfrm rot="16200000">
            <a:off x="-445402" y="2697936"/>
            <a:ext cx="5883063" cy="14621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567" y="20232"/>
                </a:moveTo>
                <a:lnTo>
                  <a:pt x="21567" y="20232"/>
                </a:lnTo>
                <a:lnTo>
                  <a:pt x="21467" y="19645"/>
                </a:lnTo>
                <a:lnTo>
                  <a:pt x="18189" y="170"/>
                </a:lnTo>
                <a:lnTo>
                  <a:pt x="18180" y="114"/>
                </a:lnTo>
                <a:cubicBezTo>
                  <a:pt x="18165" y="45"/>
                  <a:pt x="18144" y="0"/>
                  <a:pt x="18119" y="0"/>
                </a:cubicBezTo>
                <a:lnTo>
                  <a:pt x="10800" y="0"/>
                </a:lnTo>
                <a:lnTo>
                  <a:pt x="3481" y="0"/>
                </a:lnTo>
                <a:cubicBezTo>
                  <a:pt x="3455" y="0"/>
                  <a:pt x="3431" y="53"/>
                  <a:pt x="3417" y="133"/>
                </a:cubicBezTo>
                <a:lnTo>
                  <a:pt x="3414" y="150"/>
                </a:lnTo>
                <a:lnTo>
                  <a:pt x="132" y="19645"/>
                </a:lnTo>
                <a:lnTo>
                  <a:pt x="33" y="20232"/>
                </a:lnTo>
                <a:lnTo>
                  <a:pt x="33" y="20232"/>
                </a:lnTo>
                <a:cubicBezTo>
                  <a:pt x="12" y="20433"/>
                  <a:pt x="0" y="20642"/>
                  <a:pt x="0" y="20857"/>
                </a:cubicBezTo>
                <a:cubicBezTo>
                  <a:pt x="265" y="21553"/>
                  <a:pt x="995" y="21600"/>
                  <a:pt x="995" y="21600"/>
                </a:cubicBezTo>
                <a:lnTo>
                  <a:pt x="1990" y="21600"/>
                </a:lnTo>
                <a:lnTo>
                  <a:pt x="2114" y="21600"/>
                </a:lnTo>
                <a:lnTo>
                  <a:pt x="10800" y="21600"/>
                </a:lnTo>
                <a:lnTo>
                  <a:pt x="19486" y="21600"/>
                </a:lnTo>
                <a:lnTo>
                  <a:pt x="19610" y="21600"/>
                </a:lnTo>
                <a:lnTo>
                  <a:pt x="20605" y="21600"/>
                </a:lnTo>
                <a:cubicBezTo>
                  <a:pt x="20605" y="21600"/>
                  <a:pt x="21335" y="21553"/>
                  <a:pt x="21600" y="20857"/>
                </a:cubicBezTo>
                <a:cubicBezTo>
                  <a:pt x="21600" y="20642"/>
                  <a:pt x="21588" y="20433"/>
                  <a:pt x="21567" y="20232"/>
                </a:cubicBezTo>
                <a:close/>
              </a:path>
            </a:pathLst>
          </a:custGeom>
          <a:solidFill>
            <a:srgbClr val="647485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852430" y="914400"/>
            <a:ext cx="1182869" cy="5049838"/>
          </a:xfrm>
          <a:custGeom>
            <a:avLst/>
            <a:gdLst>
              <a:gd name="connsiteX0" fmla="*/ 0 w 1169617"/>
              <a:gd name="connsiteY0" fmla="*/ 0 h 5049838"/>
              <a:gd name="connsiteX1" fmla="*/ 1169617 w 1169617"/>
              <a:gd name="connsiteY1" fmla="*/ 0 h 5049838"/>
              <a:gd name="connsiteX2" fmla="*/ 1169617 w 1169617"/>
              <a:gd name="connsiteY2" fmla="*/ 5049838 h 5049838"/>
              <a:gd name="connsiteX3" fmla="*/ 0 w 1169617"/>
              <a:gd name="connsiteY3" fmla="*/ 5049838 h 5049838"/>
              <a:gd name="connsiteX4" fmla="*/ 0 w 1169617"/>
              <a:gd name="connsiteY4" fmla="*/ 0 h 5049838"/>
              <a:gd name="connsiteX0" fmla="*/ 0 w 1182869"/>
              <a:gd name="connsiteY0" fmla="*/ 702365 h 5049838"/>
              <a:gd name="connsiteX1" fmla="*/ 1182869 w 1182869"/>
              <a:gd name="connsiteY1" fmla="*/ 0 h 5049838"/>
              <a:gd name="connsiteX2" fmla="*/ 1182869 w 1182869"/>
              <a:gd name="connsiteY2" fmla="*/ 5049838 h 5049838"/>
              <a:gd name="connsiteX3" fmla="*/ 13252 w 1182869"/>
              <a:gd name="connsiteY3" fmla="*/ 5049838 h 5049838"/>
              <a:gd name="connsiteX4" fmla="*/ 0 w 1182869"/>
              <a:gd name="connsiteY4" fmla="*/ 702365 h 5049838"/>
              <a:gd name="connsiteX0" fmla="*/ 0 w 1182869"/>
              <a:gd name="connsiteY0" fmla="*/ 702365 h 5049838"/>
              <a:gd name="connsiteX1" fmla="*/ 1182869 w 1182869"/>
              <a:gd name="connsiteY1" fmla="*/ 0 h 5049838"/>
              <a:gd name="connsiteX2" fmla="*/ 1182869 w 1182869"/>
              <a:gd name="connsiteY2" fmla="*/ 5049838 h 5049838"/>
              <a:gd name="connsiteX3" fmla="*/ 26504 w 1182869"/>
              <a:gd name="connsiteY3" fmla="*/ 4373978 h 5049838"/>
              <a:gd name="connsiteX4" fmla="*/ 0 w 1182869"/>
              <a:gd name="connsiteY4" fmla="*/ 702365 h 504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2869" h="5049838">
                <a:moveTo>
                  <a:pt x="0" y="702365"/>
                </a:moveTo>
                <a:lnTo>
                  <a:pt x="1182869" y="0"/>
                </a:lnTo>
                <a:lnTo>
                  <a:pt x="1182869" y="5049838"/>
                </a:lnTo>
                <a:lnTo>
                  <a:pt x="26504" y="4373978"/>
                </a:lnTo>
                <a:cubicBezTo>
                  <a:pt x="22087" y="2924820"/>
                  <a:pt x="4417" y="2151523"/>
                  <a:pt x="0" y="70236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3" name="Shape 3749"/>
          <p:cNvSpPr/>
          <p:nvPr userDrawn="1"/>
        </p:nvSpPr>
        <p:spPr>
          <a:xfrm rot="16200000">
            <a:off x="272814" y="3388361"/>
            <a:ext cx="5883064" cy="812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05" y="13353"/>
                </a:moveTo>
                <a:lnTo>
                  <a:pt x="19610" y="13353"/>
                </a:lnTo>
                <a:lnTo>
                  <a:pt x="10800" y="13353"/>
                </a:lnTo>
                <a:lnTo>
                  <a:pt x="10800" y="13353"/>
                </a:lnTo>
                <a:lnTo>
                  <a:pt x="1990" y="13353"/>
                </a:lnTo>
                <a:lnTo>
                  <a:pt x="995" y="13353"/>
                </a:lnTo>
                <a:cubicBezTo>
                  <a:pt x="995" y="13353"/>
                  <a:pt x="265" y="12486"/>
                  <a:pt x="0" y="0"/>
                </a:cubicBezTo>
                <a:cubicBezTo>
                  <a:pt x="0" y="0"/>
                  <a:pt x="0" y="4161"/>
                  <a:pt x="0" y="8243"/>
                </a:cubicBezTo>
                <a:cubicBezTo>
                  <a:pt x="265" y="20760"/>
                  <a:pt x="995" y="21600"/>
                  <a:pt x="995" y="21600"/>
                </a:cubicBezTo>
                <a:lnTo>
                  <a:pt x="1990" y="21600"/>
                </a:lnTo>
                <a:lnTo>
                  <a:pt x="10800" y="21600"/>
                </a:lnTo>
                <a:lnTo>
                  <a:pt x="10800" y="21600"/>
                </a:lnTo>
                <a:lnTo>
                  <a:pt x="19610" y="21600"/>
                </a:lnTo>
                <a:lnTo>
                  <a:pt x="20605" y="21600"/>
                </a:lnTo>
                <a:cubicBezTo>
                  <a:pt x="20605" y="21600"/>
                  <a:pt x="21335" y="20760"/>
                  <a:pt x="21600" y="8243"/>
                </a:cubicBezTo>
                <a:cubicBezTo>
                  <a:pt x="21600" y="4161"/>
                  <a:pt x="21600" y="0"/>
                  <a:pt x="21600" y="0"/>
                </a:cubicBezTo>
                <a:cubicBezTo>
                  <a:pt x="21335" y="12486"/>
                  <a:pt x="20605" y="13353"/>
                  <a:pt x="20605" y="13353"/>
                </a:cubicBezTo>
                <a:close/>
              </a:path>
            </a:pathLst>
          </a:custGeom>
          <a:solidFill>
            <a:srgbClr val="1D79A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/>
          </a:p>
        </p:txBody>
      </p:sp>
    </p:spTree>
    <p:extLst>
      <p:ext uri="{BB962C8B-B14F-4D97-AF65-F5344CB8AC3E}">
        <p14:creationId xmlns:p14="http://schemas.microsoft.com/office/powerpoint/2010/main" val="3381501052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76275" y="2173288"/>
            <a:ext cx="2716213" cy="36576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8836166" y="972762"/>
            <a:ext cx="2716213" cy="4858125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3710065" y="2173288"/>
            <a:ext cx="4825245" cy="15698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3693344" y="4002088"/>
            <a:ext cx="2278546" cy="1847264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283621" y="4002088"/>
            <a:ext cx="2278546" cy="1847264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5331611" y="971027"/>
            <a:ext cx="3227622" cy="94327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45744122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69925" y="2411991"/>
            <a:ext cx="6432550" cy="2252694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7334460" y="2431651"/>
            <a:ext cx="4194264" cy="394997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5130069" y="4914947"/>
            <a:ext cx="1966020" cy="1466674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95401" y="4914947"/>
            <a:ext cx="1966020" cy="1466674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676054" y="4914947"/>
            <a:ext cx="1966020" cy="1466674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68829281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-92075" y="0"/>
            <a:ext cx="6148388" cy="384333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6204918" y="0"/>
            <a:ext cx="2930637" cy="187116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9261363" y="0"/>
            <a:ext cx="2930637" cy="187116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6204918" y="1976386"/>
            <a:ext cx="2930637" cy="187116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9261363" y="1976386"/>
            <a:ext cx="2930637" cy="187116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45179542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766"/>
          <p:cNvSpPr/>
          <p:nvPr userDrawn="1"/>
        </p:nvSpPr>
        <p:spPr>
          <a:xfrm>
            <a:off x="3592240" y="1840340"/>
            <a:ext cx="2262681" cy="2866464"/>
          </a:xfrm>
          <a:prstGeom prst="rect">
            <a:avLst/>
          </a:prstGeom>
          <a:ln w="12700">
            <a:solidFill>
              <a:srgbClr val="7D90A5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" name="Shape 3767"/>
          <p:cNvSpPr/>
          <p:nvPr userDrawn="1"/>
        </p:nvSpPr>
        <p:spPr>
          <a:xfrm>
            <a:off x="6074354" y="1840340"/>
            <a:ext cx="2262681" cy="2866464"/>
          </a:xfrm>
          <a:prstGeom prst="rect">
            <a:avLst/>
          </a:prstGeom>
          <a:ln w="12700">
            <a:solidFill>
              <a:srgbClr val="7D90A5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" name="Shape 3768"/>
          <p:cNvSpPr/>
          <p:nvPr userDrawn="1"/>
        </p:nvSpPr>
        <p:spPr>
          <a:xfrm>
            <a:off x="8594168" y="1840340"/>
            <a:ext cx="2256235" cy="2866464"/>
          </a:xfrm>
          <a:prstGeom prst="rect">
            <a:avLst/>
          </a:prstGeom>
          <a:ln w="12700">
            <a:solidFill>
              <a:srgbClr val="7D90A5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5" name="Shape 3769"/>
          <p:cNvSpPr/>
          <p:nvPr userDrawn="1"/>
        </p:nvSpPr>
        <p:spPr>
          <a:xfrm>
            <a:off x="1097826" y="1840340"/>
            <a:ext cx="2262681" cy="2866464"/>
          </a:xfrm>
          <a:prstGeom prst="rect">
            <a:avLst/>
          </a:prstGeom>
          <a:ln w="12700">
            <a:solidFill>
              <a:srgbClr val="7D90A5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1206500" y="1955800"/>
            <a:ext cx="2260600" cy="23907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3724233" y="1955625"/>
            <a:ext cx="2260600" cy="23907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6217143" y="1950258"/>
            <a:ext cx="2260600" cy="23907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4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8706228" y="1950257"/>
            <a:ext cx="2260600" cy="23907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25070531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60840" y="-22948"/>
            <a:ext cx="6166842" cy="6903840"/>
          </a:xfrm>
          <a:custGeom>
            <a:avLst/>
            <a:gdLst>
              <a:gd name="connsiteX0" fmla="*/ 0 w 6166842"/>
              <a:gd name="connsiteY0" fmla="*/ 0 h 6903840"/>
              <a:gd name="connsiteX1" fmla="*/ 6166842 w 6166842"/>
              <a:gd name="connsiteY1" fmla="*/ 0 h 6903840"/>
              <a:gd name="connsiteX2" fmla="*/ 6166842 w 6166842"/>
              <a:gd name="connsiteY2" fmla="*/ 6903840 h 6903840"/>
              <a:gd name="connsiteX3" fmla="*/ 0 w 6166842"/>
              <a:gd name="connsiteY3" fmla="*/ 6903840 h 6903840"/>
              <a:gd name="connsiteX4" fmla="*/ 0 w 6166842"/>
              <a:gd name="connsiteY4" fmla="*/ 0 h 6903840"/>
              <a:gd name="connsiteX0" fmla="*/ 0 w 6166842"/>
              <a:gd name="connsiteY0" fmla="*/ 0 h 6903840"/>
              <a:gd name="connsiteX1" fmla="*/ 6166842 w 6166842"/>
              <a:gd name="connsiteY1" fmla="*/ 0 h 6903840"/>
              <a:gd name="connsiteX2" fmla="*/ 2933312 w 6166842"/>
              <a:gd name="connsiteY2" fmla="*/ 6903840 h 6903840"/>
              <a:gd name="connsiteX3" fmla="*/ 0 w 6166842"/>
              <a:gd name="connsiteY3" fmla="*/ 6903840 h 6903840"/>
              <a:gd name="connsiteX4" fmla="*/ 0 w 6166842"/>
              <a:gd name="connsiteY4" fmla="*/ 0 h 690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6842" h="6903840">
                <a:moveTo>
                  <a:pt x="0" y="0"/>
                </a:moveTo>
                <a:lnTo>
                  <a:pt x="6166842" y="0"/>
                </a:lnTo>
                <a:lnTo>
                  <a:pt x="2933312" y="6903840"/>
                </a:lnTo>
                <a:lnTo>
                  <a:pt x="0" y="690384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70654904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636"/>
          <p:cNvSpPr/>
          <p:nvPr userDrawn="1"/>
        </p:nvSpPr>
        <p:spPr>
          <a:xfrm>
            <a:off x="7271134" y="309536"/>
            <a:ext cx="5110498" cy="62389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ln w="12700">
            <a:solidFill>
              <a:srgbClr val="7D90A5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561263" y="0"/>
            <a:ext cx="5559425" cy="6858000"/>
          </a:xfrm>
          <a:prstGeom prst="diamond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39640516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276850" y="-40325"/>
            <a:ext cx="6915150" cy="6917375"/>
          </a:xfrm>
          <a:custGeom>
            <a:avLst/>
            <a:gdLst>
              <a:gd name="connsiteX0" fmla="*/ 0 w 6934200"/>
              <a:gd name="connsiteY0" fmla="*/ 0 h 6858000"/>
              <a:gd name="connsiteX1" fmla="*/ 6934200 w 6934200"/>
              <a:gd name="connsiteY1" fmla="*/ 0 h 6858000"/>
              <a:gd name="connsiteX2" fmla="*/ 6934200 w 6934200"/>
              <a:gd name="connsiteY2" fmla="*/ 6858000 h 6858000"/>
              <a:gd name="connsiteX3" fmla="*/ 0 w 6934200"/>
              <a:gd name="connsiteY3" fmla="*/ 6858000 h 6858000"/>
              <a:gd name="connsiteX4" fmla="*/ 0 w 6934200"/>
              <a:gd name="connsiteY4" fmla="*/ 0 h 6858000"/>
              <a:gd name="connsiteX0" fmla="*/ 3448050 w 6934200"/>
              <a:gd name="connsiteY0" fmla="*/ 0 h 6858000"/>
              <a:gd name="connsiteX1" fmla="*/ 6934200 w 6934200"/>
              <a:gd name="connsiteY1" fmla="*/ 0 h 6858000"/>
              <a:gd name="connsiteX2" fmla="*/ 6934200 w 6934200"/>
              <a:gd name="connsiteY2" fmla="*/ 6858000 h 6858000"/>
              <a:gd name="connsiteX3" fmla="*/ 0 w 6934200"/>
              <a:gd name="connsiteY3" fmla="*/ 6858000 h 6858000"/>
              <a:gd name="connsiteX4" fmla="*/ 3448050 w 6934200"/>
              <a:gd name="connsiteY4" fmla="*/ 0 h 6858000"/>
              <a:gd name="connsiteX0" fmla="*/ 3429000 w 6915150"/>
              <a:gd name="connsiteY0" fmla="*/ 0 h 6858000"/>
              <a:gd name="connsiteX1" fmla="*/ 6915150 w 6915150"/>
              <a:gd name="connsiteY1" fmla="*/ 0 h 6858000"/>
              <a:gd name="connsiteX2" fmla="*/ 6915150 w 6915150"/>
              <a:gd name="connsiteY2" fmla="*/ 6858000 h 6858000"/>
              <a:gd name="connsiteX3" fmla="*/ 0 w 6915150"/>
              <a:gd name="connsiteY3" fmla="*/ 6858000 h 6858000"/>
              <a:gd name="connsiteX4" fmla="*/ 3429000 w 6915150"/>
              <a:gd name="connsiteY4" fmla="*/ 0 h 6858000"/>
              <a:gd name="connsiteX0" fmla="*/ 4572000 w 6915150"/>
              <a:gd name="connsiteY0" fmla="*/ 19050 h 6858000"/>
              <a:gd name="connsiteX1" fmla="*/ 6915150 w 6915150"/>
              <a:gd name="connsiteY1" fmla="*/ 0 h 6858000"/>
              <a:gd name="connsiteX2" fmla="*/ 6915150 w 6915150"/>
              <a:gd name="connsiteY2" fmla="*/ 6858000 h 6858000"/>
              <a:gd name="connsiteX3" fmla="*/ 0 w 6915150"/>
              <a:gd name="connsiteY3" fmla="*/ 6858000 h 6858000"/>
              <a:gd name="connsiteX4" fmla="*/ 4572000 w 6915150"/>
              <a:gd name="connsiteY4" fmla="*/ 19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15150" h="6858000">
                <a:moveTo>
                  <a:pt x="4572000" y="19050"/>
                </a:moveTo>
                <a:lnTo>
                  <a:pt x="6915150" y="0"/>
                </a:lnTo>
                <a:lnTo>
                  <a:pt x="6915150" y="6858000"/>
                </a:lnTo>
                <a:lnTo>
                  <a:pt x="0" y="6858000"/>
                </a:lnTo>
                <a:lnTo>
                  <a:pt x="4572000" y="190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06587581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591050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68709295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835"/>
          <p:cNvSpPr/>
          <p:nvPr userDrawn="1"/>
        </p:nvSpPr>
        <p:spPr>
          <a:xfrm>
            <a:off x="-10994" y="189"/>
            <a:ext cx="12232724" cy="6858082"/>
          </a:xfrm>
          <a:prstGeom prst="rect">
            <a:avLst/>
          </a:prstGeom>
          <a:gradFill>
            <a:gsLst>
              <a:gs pos="0">
                <a:srgbClr val="536170"/>
              </a:gs>
              <a:gs pos="100000">
                <a:srgbClr val="DFDFE7"/>
              </a:gs>
            </a:gsLst>
            <a:lin ang="54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76233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A8472-F9B7-44C8-9C3B-377785E9A7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B1E46-FE0A-4E05-8F95-9689BC346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7924310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186"/>
          <p:cNvSpPr/>
          <p:nvPr userDrawn="1"/>
        </p:nvSpPr>
        <p:spPr>
          <a:xfrm>
            <a:off x="2321971" y="2536053"/>
            <a:ext cx="2441103" cy="3809337"/>
          </a:xfrm>
          <a:prstGeom prst="roundRect">
            <a:avLst>
              <a:gd name="adj" fmla="val 1335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/>
          </a:p>
        </p:txBody>
      </p:sp>
      <p:sp>
        <p:nvSpPr>
          <p:cNvPr id="3" name="Shape 1187"/>
          <p:cNvSpPr/>
          <p:nvPr userDrawn="1"/>
        </p:nvSpPr>
        <p:spPr>
          <a:xfrm>
            <a:off x="4865627" y="2536053"/>
            <a:ext cx="2441103" cy="3809337"/>
          </a:xfrm>
          <a:prstGeom prst="roundRect">
            <a:avLst>
              <a:gd name="adj" fmla="val 1335"/>
            </a:avLst>
          </a:prstGeom>
          <a:solidFill>
            <a:schemeClr val="accent2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/>
          </a:p>
        </p:txBody>
      </p:sp>
      <p:sp>
        <p:nvSpPr>
          <p:cNvPr id="4" name="Shape 1188"/>
          <p:cNvSpPr/>
          <p:nvPr userDrawn="1"/>
        </p:nvSpPr>
        <p:spPr>
          <a:xfrm>
            <a:off x="7428926" y="2536053"/>
            <a:ext cx="2441103" cy="3809337"/>
          </a:xfrm>
          <a:prstGeom prst="roundRect">
            <a:avLst>
              <a:gd name="adj" fmla="val 1335"/>
            </a:avLst>
          </a:prstGeom>
          <a:solidFill>
            <a:schemeClr val="accent3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/>
          </a:p>
        </p:txBody>
      </p:sp>
      <p:sp>
        <p:nvSpPr>
          <p:cNvPr id="5" name="Shape 1189"/>
          <p:cNvSpPr/>
          <p:nvPr userDrawn="1"/>
        </p:nvSpPr>
        <p:spPr>
          <a:xfrm>
            <a:off x="2642931" y="2207392"/>
            <a:ext cx="1763902" cy="1763902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/>
          </a:p>
        </p:txBody>
      </p:sp>
      <p:sp>
        <p:nvSpPr>
          <p:cNvPr id="6" name="Shape 1190"/>
          <p:cNvSpPr/>
          <p:nvPr userDrawn="1"/>
        </p:nvSpPr>
        <p:spPr>
          <a:xfrm>
            <a:off x="5186671" y="2207392"/>
            <a:ext cx="1763902" cy="1763902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/>
          </a:p>
        </p:txBody>
      </p:sp>
      <p:sp>
        <p:nvSpPr>
          <p:cNvPr id="7" name="Shape 1191"/>
          <p:cNvSpPr/>
          <p:nvPr userDrawn="1"/>
        </p:nvSpPr>
        <p:spPr>
          <a:xfrm>
            <a:off x="7749972" y="2207392"/>
            <a:ext cx="1763902" cy="1763902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/>
          </a:p>
        </p:txBody>
      </p:sp>
      <p:sp>
        <p:nvSpPr>
          <p:cNvPr id="15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2696773" y="2270033"/>
            <a:ext cx="1637480" cy="16380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  <p:sp>
        <p:nvSpPr>
          <p:cNvPr id="16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5249882" y="2270033"/>
            <a:ext cx="1637480" cy="16380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  <p:sp>
        <p:nvSpPr>
          <p:cNvPr id="17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7813183" y="2270033"/>
            <a:ext cx="1637480" cy="16380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34084214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155"/>
          <p:cNvGrpSpPr/>
          <p:nvPr userDrawn="1"/>
        </p:nvGrpSpPr>
        <p:grpSpPr>
          <a:xfrm>
            <a:off x="4180457" y="2491005"/>
            <a:ext cx="3831087" cy="8072490"/>
            <a:chOff x="0" y="0"/>
            <a:chExt cx="7662171" cy="16144977"/>
          </a:xfrm>
        </p:grpSpPr>
        <p:sp>
          <p:nvSpPr>
            <p:cNvPr id="3" name="Shape 1145"/>
            <p:cNvSpPr/>
            <p:nvPr/>
          </p:nvSpPr>
          <p:spPr>
            <a:xfrm>
              <a:off x="73301" y="97735"/>
              <a:ext cx="7588872" cy="160472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69" y="0"/>
                  </a:moveTo>
                  <a:lnTo>
                    <a:pt x="3509" y="0"/>
                  </a:lnTo>
                  <a:cubicBezTo>
                    <a:pt x="1248" y="0"/>
                    <a:pt x="0" y="717"/>
                    <a:pt x="0" y="1623"/>
                  </a:cubicBezTo>
                  <a:lnTo>
                    <a:pt x="0" y="19941"/>
                  </a:lnTo>
                  <a:cubicBezTo>
                    <a:pt x="0" y="20953"/>
                    <a:pt x="1661" y="21600"/>
                    <a:pt x="3509" y="21600"/>
                  </a:cubicBezTo>
                  <a:lnTo>
                    <a:pt x="18169" y="21600"/>
                  </a:lnTo>
                  <a:cubicBezTo>
                    <a:pt x="20139" y="21600"/>
                    <a:pt x="21600" y="20848"/>
                    <a:pt x="21600" y="19941"/>
                  </a:cubicBezTo>
                  <a:lnTo>
                    <a:pt x="21600" y="1623"/>
                  </a:lnTo>
                  <a:cubicBezTo>
                    <a:pt x="21600" y="717"/>
                    <a:pt x="20308" y="0"/>
                    <a:pt x="18169" y="0"/>
                  </a:cubicBezTo>
                  <a:close/>
                </a:path>
              </a:pathLst>
            </a:custGeom>
            <a:solidFill>
              <a:srgbClr val="DCDEE0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/>
            </a:p>
          </p:txBody>
        </p:sp>
        <p:sp>
          <p:nvSpPr>
            <p:cNvPr id="4" name="Shape 1146"/>
            <p:cNvSpPr/>
            <p:nvPr/>
          </p:nvSpPr>
          <p:spPr>
            <a:xfrm>
              <a:off x="659714" y="2321218"/>
              <a:ext cx="6403086" cy="11488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4CBDCA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/>
            </a:p>
          </p:txBody>
        </p:sp>
        <p:sp>
          <p:nvSpPr>
            <p:cNvPr id="5" name="Shape 1147"/>
            <p:cNvSpPr/>
            <p:nvPr/>
          </p:nvSpPr>
          <p:spPr>
            <a:xfrm>
              <a:off x="73301" y="97735"/>
              <a:ext cx="7588872" cy="160472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00" y="19941"/>
                  </a:moveTo>
                  <a:cubicBezTo>
                    <a:pt x="21300" y="20782"/>
                    <a:pt x="19945" y="21458"/>
                    <a:pt x="18168" y="21458"/>
                  </a:cubicBezTo>
                  <a:lnTo>
                    <a:pt x="3507" y="21458"/>
                  </a:lnTo>
                  <a:cubicBezTo>
                    <a:pt x="1932" y="21458"/>
                    <a:pt x="300" y="20925"/>
                    <a:pt x="300" y="19941"/>
                  </a:cubicBezTo>
                  <a:lnTo>
                    <a:pt x="300" y="1623"/>
                  </a:lnTo>
                  <a:cubicBezTo>
                    <a:pt x="300" y="713"/>
                    <a:pt x="1582" y="142"/>
                    <a:pt x="3507" y="142"/>
                  </a:cubicBezTo>
                  <a:lnTo>
                    <a:pt x="18168" y="142"/>
                  </a:lnTo>
                  <a:cubicBezTo>
                    <a:pt x="20034" y="142"/>
                    <a:pt x="21300" y="741"/>
                    <a:pt x="21300" y="1623"/>
                  </a:cubicBezTo>
                  <a:cubicBezTo>
                    <a:pt x="21300" y="1623"/>
                    <a:pt x="21300" y="19941"/>
                    <a:pt x="21300" y="19941"/>
                  </a:cubicBezTo>
                  <a:close/>
                  <a:moveTo>
                    <a:pt x="18168" y="0"/>
                  </a:moveTo>
                  <a:lnTo>
                    <a:pt x="3507" y="0"/>
                  </a:lnTo>
                  <a:cubicBezTo>
                    <a:pt x="1247" y="0"/>
                    <a:pt x="0" y="717"/>
                    <a:pt x="0" y="1623"/>
                  </a:cubicBezTo>
                  <a:lnTo>
                    <a:pt x="0" y="19941"/>
                  </a:lnTo>
                  <a:cubicBezTo>
                    <a:pt x="0" y="20953"/>
                    <a:pt x="1659" y="21600"/>
                    <a:pt x="3507" y="21600"/>
                  </a:cubicBezTo>
                  <a:lnTo>
                    <a:pt x="18168" y="21600"/>
                  </a:lnTo>
                  <a:cubicBezTo>
                    <a:pt x="20138" y="21600"/>
                    <a:pt x="21600" y="20848"/>
                    <a:pt x="21600" y="19941"/>
                  </a:cubicBezTo>
                  <a:lnTo>
                    <a:pt x="21600" y="1623"/>
                  </a:lnTo>
                  <a:cubicBezTo>
                    <a:pt x="21600" y="717"/>
                    <a:pt x="20306" y="0"/>
                    <a:pt x="18168" y="0"/>
                  </a:cubicBezTo>
                  <a:close/>
                </a:path>
              </a:pathLst>
            </a:custGeom>
            <a:solidFill>
              <a:srgbClr val="DADBDC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6" name="Shape 1148"/>
            <p:cNvSpPr/>
            <p:nvPr/>
          </p:nvSpPr>
          <p:spPr>
            <a:xfrm>
              <a:off x="244338" y="244338"/>
              <a:ext cx="7272661" cy="157310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190" y="36"/>
                  </a:moveTo>
                  <a:cubicBezTo>
                    <a:pt x="1416" y="36"/>
                    <a:pt x="78" y="639"/>
                    <a:pt x="78" y="1439"/>
                  </a:cubicBezTo>
                  <a:lnTo>
                    <a:pt x="78" y="20125"/>
                  </a:lnTo>
                  <a:cubicBezTo>
                    <a:pt x="78" y="21107"/>
                    <a:pt x="1935" y="21564"/>
                    <a:pt x="3190" y="21564"/>
                  </a:cubicBezTo>
                  <a:lnTo>
                    <a:pt x="18488" y="21564"/>
                  </a:lnTo>
                  <a:cubicBezTo>
                    <a:pt x="20076" y="21564"/>
                    <a:pt x="21522" y="20878"/>
                    <a:pt x="21522" y="20125"/>
                  </a:cubicBezTo>
                  <a:lnTo>
                    <a:pt x="21522" y="1439"/>
                  </a:lnTo>
                  <a:cubicBezTo>
                    <a:pt x="21522" y="652"/>
                    <a:pt x="20189" y="36"/>
                    <a:pt x="18488" y="36"/>
                  </a:cubicBezTo>
                  <a:cubicBezTo>
                    <a:pt x="18488" y="36"/>
                    <a:pt x="3190" y="36"/>
                    <a:pt x="3190" y="36"/>
                  </a:cubicBezTo>
                  <a:close/>
                  <a:moveTo>
                    <a:pt x="18488" y="21600"/>
                  </a:moveTo>
                  <a:lnTo>
                    <a:pt x="3190" y="21600"/>
                  </a:lnTo>
                  <a:cubicBezTo>
                    <a:pt x="1656" y="21600"/>
                    <a:pt x="0" y="21036"/>
                    <a:pt x="0" y="20125"/>
                  </a:cubicBezTo>
                  <a:lnTo>
                    <a:pt x="0" y="1439"/>
                  </a:lnTo>
                  <a:cubicBezTo>
                    <a:pt x="0" y="619"/>
                    <a:pt x="1372" y="0"/>
                    <a:pt x="3190" y="0"/>
                  </a:cubicBezTo>
                  <a:lnTo>
                    <a:pt x="18488" y="0"/>
                  </a:lnTo>
                  <a:cubicBezTo>
                    <a:pt x="20233" y="0"/>
                    <a:pt x="21600" y="632"/>
                    <a:pt x="21600" y="1439"/>
                  </a:cubicBezTo>
                  <a:lnTo>
                    <a:pt x="21600" y="20125"/>
                  </a:lnTo>
                  <a:cubicBezTo>
                    <a:pt x="21600" y="20897"/>
                    <a:pt x="20117" y="21600"/>
                    <a:pt x="18488" y="21600"/>
                  </a:cubicBezTo>
                  <a:close/>
                </a:path>
              </a:pathLst>
            </a:custGeom>
            <a:solidFill>
              <a:srgbClr val="A6AAA9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7" name="Shape 1149"/>
            <p:cNvSpPr/>
            <p:nvPr/>
          </p:nvSpPr>
          <p:spPr>
            <a:xfrm>
              <a:off x="5399889" y="0"/>
              <a:ext cx="969865" cy="79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61" y="0"/>
                  </a:moveTo>
                  <a:lnTo>
                    <a:pt x="940" y="0"/>
                  </a:lnTo>
                  <a:lnTo>
                    <a:pt x="0" y="7201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7201"/>
                  </a:lnTo>
                  <a:cubicBezTo>
                    <a:pt x="21600" y="7201"/>
                    <a:pt x="20661" y="0"/>
                    <a:pt x="20661" y="0"/>
                  </a:cubicBezTo>
                  <a:close/>
                </a:path>
              </a:pathLst>
            </a:custGeom>
            <a:solidFill>
              <a:srgbClr val="53585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8" name="Shape 1150"/>
            <p:cNvSpPr/>
            <p:nvPr/>
          </p:nvSpPr>
          <p:spPr>
            <a:xfrm>
              <a:off x="0" y="2272351"/>
              <a:ext cx="79054" cy="7379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01" y="3"/>
                  </a:moveTo>
                  <a:lnTo>
                    <a:pt x="7201" y="0"/>
                  </a:lnTo>
                  <a:lnTo>
                    <a:pt x="0" y="939"/>
                  </a:lnTo>
                  <a:lnTo>
                    <a:pt x="0" y="20643"/>
                  </a:lnTo>
                  <a:lnTo>
                    <a:pt x="7201" y="21581"/>
                  </a:lnTo>
                  <a:lnTo>
                    <a:pt x="7201" y="21600"/>
                  </a:lnTo>
                  <a:lnTo>
                    <a:pt x="21600" y="21600"/>
                  </a:lnTo>
                  <a:lnTo>
                    <a:pt x="21600" y="3"/>
                  </a:lnTo>
                  <a:cubicBezTo>
                    <a:pt x="21600" y="3"/>
                    <a:pt x="7201" y="3"/>
                    <a:pt x="7201" y="3"/>
                  </a:cubicBezTo>
                  <a:close/>
                </a:path>
              </a:pathLst>
            </a:custGeom>
            <a:solidFill>
              <a:srgbClr val="53585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9" name="Shape 1151"/>
            <p:cNvSpPr/>
            <p:nvPr/>
          </p:nvSpPr>
          <p:spPr>
            <a:xfrm>
              <a:off x="0" y="3811686"/>
              <a:ext cx="79054" cy="5534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01" y="5"/>
                  </a:moveTo>
                  <a:lnTo>
                    <a:pt x="7201" y="0"/>
                  </a:lnTo>
                  <a:lnTo>
                    <a:pt x="0" y="1252"/>
                  </a:lnTo>
                  <a:lnTo>
                    <a:pt x="0" y="20324"/>
                  </a:lnTo>
                  <a:lnTo>
                    <a:pt x="7201" y="21575"/>
                  </a:lnTo>
                  <a:lnTo>
                    <a:pt x="7201" y="21600"/>
                  </a:lnTo>
                  <a:lnTo>
                    <a:pt x="21600" y="21600"/>
                  </a:lnTo>
                  <a:lnTo>
                    <a:pt x="21600" y="5"/>
                  </a:lnTo>
                  <a:cubicBezTo>
                    <a:pt x="21600" y="5"/>
                    <a:pt x="7201" y="5"/>
                    <a:pt x="7201" y="5"/>
                  </a:cubicBezTo>
                  <a:close/>
                </a:path>
              </a:pathLst>
            </a:custGeom>
            <a:solidFill>
              <a:srgbClr val="53585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10" name="Shape 1152"/>
            <p:cNvSpPr/>
            <p:nvPr/>
          </p:nvSpPr>
          <p:spPr>
            <a:xfrm>
              <a:off x="0" y="5155549"/>
              <a:ext cx="79054" cy="5534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01" y="4"/>
                  </a:moveTo>
                  <a:lnTo>
                    <a:pt x="7201" y="0"/>
                  </a:lnTo>
                  <a:lnTo>
                    <a:pt x="0" y="1251"/>
                  </a:lnTo>
                  <a:lnTo>
                    <a:pt x="0" y="20324"/>
                  </a:lnTo>
                  <a:lnTo>
                    <a:pt x="7201" y="21575"/>
                  </a:lnTo>
                  <a:lnTo>
                    <a:pt x="7201" y="21600"/>
                  </a:lnTo>
                  <a:lnTo>
                    <a:pt x="21600" y="21600"/>
                  </a:lnTo>
                  <a:lnTo>
                    <a:pt x="21600" y="4"/>
                  </a:lnTo>
                  <a:cubicBezTo>
                    <a:pt x="21600" y="4"/>
                    <a:pt x="7201" y="4"/>
                    <a:pt x="7201" y="4"/>
                  </a:cubicBezTo>
                  <a:close/>
                </a:path>
              </a:pathLst>
            </a:custGeom>
            <a:solidFill>
              <a:srgbClr val="53585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11" name="Shape 1153"/>
            <p:cNvSpPr/>
            <p:nvPr/>
          </p:nvSpPr>
          <p:spPr>
            <a:xfrm>
              <a:off x="3197788" y="1302828"/>
              <a:ext cx="1339897" cy="274191"/>
            </a:xfrm>
            <a:prstGeom prst="roundRect">
              <a:avLst>
                <a:gd name="adj" fmla="val 50000"/>
              </a:avLst>
            </a:prstGeom>
            <a:solidFill>
              <a:srgbClr val="53585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/>
            </a:p>
          </p:txBody>
        </p:sp>
        <p:sp>
          <p:nvSpPr>
            <p:cNvPr id="12" name="Shape 1154"/>
            <p:cNvSpPr/>
            <p:nvPr/>
          </p:nvSpPr>
          <p:spPr>
            <a:xfrm>
              <a:off x="3176404" y="1294995"/>
              <a:ext cx="1396552" cy="2898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85" y="11782"/>
                  </a:moveTo>
                  <a:cubicBezTo>
                    <a:pt x="20785" y="15035"/>
                    <a:pt x="20237" y="17673"/>
                    <a:pt x="19562" y="17673"/>
                  </a:cubicBezTo>
                  <a:lnTo>
                    <a:pt x="2038" y="17673"/>
                  </a:lnTo>
                  <a:cubicBezTo>
                    <a:pt x="1363" y="17673"/>
                    <a:pt x="815" y="15035"/>
                    <a:pt x="815" y="11782"/>
                  </a:cubicBezTo>
                  <a:lnTo>
                    <a:pt x="815" y="9818"/>
                  </a:lnTo>
                  <a:cubicBezTo>
                    <a:pt x="815" y="6565"/>
                    <a:pt x="1363" y="3928"/>
                    <a:pt x="2038" y="3928"/>
                  </a:cubicBezTo>
                  <a:lnTo>
                    <a:pt x="19562" y="3928"/>
                  </a:lnTo>
                  <a:cubicBezTo>
                    <a:pt x="20237" y="3928"/>
                    <a:pt x="20785" y="6565"/>
                    <a:pt x="20785" y="9818"/>
                  </a:cubicBezTo>
                  <a:cubicBezTo>
                    <a:pt x="20785" y="9818"/>
                    <a:pt x="20785" y="11782"/>
                    <a:pt x="20785" y="11782"/>
                  </a:cubicBezTo>
                  <a:close/>
                  <a:moveTo>
                    <a:pt x="21600" y="9818"/>
                  </a:moveTo>
                  <a:cubicBezTo>
                    <a:pt x="21600" y="4396"/>
                    <a:pt x="20688" y="0"/>
                    <a:pt x="19562" y="0"/>
                  </a:cubicBezTo>
                  <a:lnTo>
                    <a:pt x="2038" y="0"/>
                  </a:lnTo>
                  <a:cubicBezTo>
                    <a:pt x="912" y="0"/>
                    <a:pt x="0" y="4396"/>
                    <a:pt x="0" y="9818"/>
                  </a:cubicBezTo>
                  <a:lnTo>
                    <a:pt x="0" y="11782"/>
                  </a:lnTo>
                  <a:cubicBezTo>
                    <a:pt x="0" y="17204"/>
                    <a:pt x="912" y="21600"/>
                    <a:pt x="2038" y="21600"/>
                  </a:cubicBezTo>
                  <a:lnTo>
                    <a:pt x="19562" y="21600"/>
                  </a:lnTo>
                  <a:cubicBezTo>
                    <a:pt x="20688" y="21600"/>
                    <a:pt x="21600" y="17204"/>
                    <a:pt x="21600" y="11782"/>
                  </a:cubicBezTo>
                  <a:cubicBezTo>
                    <a:pt x="21600" y="11782"/>
                    <a:pt x="21600" y="9818"/>
                    <a:pt x="21600" y="9818"/>
                  </a:cubicBezTo>
                  <a:close/>
                </a:path>
              </a:pathLst>
            </a:custGeom>
            <a:solidFill>
              <a:srgbClr val="A4ADBC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</p:grpSp>
      <p:sp>
        <p:nvSpPr>
          <p:cNvPr id="15" name="Picture Placeholder 14"/>
          <p:cNvSpPr>
            <a:spLocks noGrp="1"/>
          </p:cNvSpPr>
          <p:nvPr>
            <p:ph type="pic" sz="quarter" idx="10"/>
          </p:nvPr>
        </p:nvSpPr>
        <p:spPr>
          <a:xfrm>
            <a:off x="4510088" y="3627438"/>
            <a:ext cx="3201987" cy="5768975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76111732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122"/>
          <p:cNvGrpSpPr/>
          <p:nvPr userDrawn="1"/>
        </p:nvGrpSpPr>
        <p:grpSpPr>
          <a:xfrm>
            <a:off x="2057044" y="1977036"/>
            <a:ext cx="2069795" cy="4361267"/>
            <a:chOff x="0" y="0"/>
            <a:chExt cx="4139587" cy="8722533"/>
          </a:xfrm>
        </p:grpSpPr>
        <p:sp>
          <p:nvSpPr>
            <p:cNvPr id="3" name="Shape 1111"/>
            <p:cNvSpPr/>
            <p:nvPr/>
          </p:nvSpPr>
          <p:spPr>
            <a:xfrm>
              <a:off x="39602" y="52802"/>
              <a:ext cx="4099986" cy="86697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69" y="0"/>
                  </a:moveTo>
                  <a:lnTo>
                    <a:pt x="3509" y="0"/>
                  </a:lnTo>
                  <a:cubicBezTo>
                    <a:pt x="1248" y="0"/>
                    <a:pt x="0" y="717"/>
                    <a:pt x="0" y="1623"/>
                  </a:cubicBezTo>
                  <a:lnTo>
                    <a:pt x="0" y="19941"/>
                  </a:lnTo>
                  <a:cubicBezTo>
                    <a:pt x="0" y="20953"/>
                    <a:pt x="1661" y="21600"/>
                    <a:pt x="3509" y="21600"/>
                  </a:cubicBezTo>
                  <a:lnTo>
                    <a:pt x="18169" y="21600"/>
                  </a:lnTo>
                  <a:cubicBezTo>
                    <a:pt x="20139" y="21600"/>
                    <a:pt x="21600" y="20848"/>
                    <a:pt x="21600" y="19941"/>
                  </a:cubicBezTo>
                  <a:lnTo>
                    <a:pt x="21600" y="1623"/>
                  </a:lnTo>
                  <a:cubicBezTo>
                    <a:pt x="21600" y="717"/>
                    <a:pt x="20308" y="0"/>
                    <a:pt x="18169" y="0"/>
                  </a:cubicBezTo>
                  <a:close/>
                </a:path>
              </a:pathLst>
            </a:custGeom>
            <a:solidFill>
              <a:srgbClr val="DCDEE0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/>
            </a:p>
          </p:txBody>
        </p:sp>
        <p:sp>
          <p:nvSpPr>
            <p:cNvPr id="4" name="Shape 1112"/>
            <p:cNvSpPr/>
            <p:nvPr/>
          </p:nvSpPr>
          <p:spPr>
            <a:xfrm>
              <a:off x="356419" y="1254068"/>
              <a:ext cx="3459351" cy="62069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4CBDCA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/>
            </a:p>
          </p:txBody>
        </p:sp>
        <p:sp>
          <p:nvSpPr>
            <p:cNvPr id="5" name="Shape 1113"/>
            <p:cNvSpPr/>
            <p:nvPr/>
          </p:nvSpPr>
          <p:spPr>
            <a:xfrm>
              <a:off x="39602" y="52802"/>
              <a:ext cx="4099986" cy="86697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00" y="19941"/>
                  </a:moveTo>
                  <a:cubicBezTo>
                    <a:pt x="21300" y="20782"/>
                    <a:pt x="19945" y="21458"/>
                    <a:pt x="18168" y="21458"/>
                  </a:cubicBezTo>
                  <a:lnTo>
                    <a:pt x="3507" y="21458"/>
                  </a:lnTo>
                  <a:cubicBezTo>
                    <a:pt x="1932" y="21458"/>
                    <a:pt x="300" y="20925"/>
                    <a:pt x="300" y="19941"/>
                  </a:cubicBezTo>
                  <a:lnTo>
                    <a:pt x="300" y="1623"/>
                  </a:lnTo>
                  <a:cubicBezTo>
                    <a:pt x="300" y="713"/>
                    <a:pt x="1582" y="142"/>
                    <a:pt x="3507" y="142"/>
                  </a:cubicBezTo>
                  <a:lnTo>
                    <a:pt x="18168" y="142"/>
                  </a:lnTo>
                  <a:cubicBezTo>
                    <a:pt x="20034" y="142"/>
                    <a:pt x="21300" y="741"/>
                    <a:pt x="21300" y="1623"/>
                  </a:cubicBezTo>
                  <a:cubicBezTo>
                    <a:pt x="21300" y="1623"/>
                    <a:pt x="21300" y="19941"/>
                    <a:pt x="21300" y="19941"/>
                  </a:cubicBezTo>
                  <a:close/>
                  <a:moveTo>
                    <a:pt x="18168" y="0"/>
                  </a:moveTo>
                  <a:lnTo>
                    <a:pt x="3507" y="0"/>
                  </a:lnTo>
                  <a:cubicBezTo>
                    <a:pt x="1247" y="0"/>
                    <a:pt x="0" y="717"/>
                    <a:pt x="0" y="1623"/>
                  </a:cubicBezTo>
                  <a:lnTo>
                    <a:pt x="0" y="19941"/>
                  </a:lnTo>
                  <a:cubicBezTo>
                    <a:pt x="0" y="20953"/>
                    <a:pt x="1659" y="21600"/>
                    <a:pt x="3507" y="21600"/>
                  </a:cubicBezTo>
                  <a:lnTo>
                    <a:pt x="18168" y="21600"/>
                  </a:lnTo>
                  <a:cubicBezTo>
                    <a:pt x="20138" y="21600"/>
                    <a:pt x="21600" y="20848"/>
                    <a:pt x="21600" y="19941"/>
                  </a:cubicBezTo>
                  <a:lnTo>
                    <a:pt x="21600" y="1623"/>
                  </a:lnTo>
                  <a:cubicBezTo>
                    <a:pt x="21600" y="717"/>
                    <a:pt x="20306" y="0"/>
                    <a:pt x="18168" y="0"/>
                  </a:cubicBezTo>
                  <a:close/>
                </a:path>
              </a:pathLst>
            </a:custGeom>
            <a:solidFill>
              <a:srgbClr val="DADBDC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6" name="Shape 1114"/>
            <p:cNvSpPr/>
            <p:nvPr/>
          </p:nvSpPr>
          <p:spPr>
            <a:xfrm>
              <a:off x="132007" y="132007"/>
              <a:ext cx="3929150" cy="84988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190" y="36"/>
                  </a:moveTo>
                  <a:cubicBezTo>
                    <a:pt x="1416" y="36"/>
                    <a:pt x="78" y="639"/>
                    <a:pt x="78" y="1439"/>
                  </a:cubicBezTo>
                  <a:lnTo>
                    <a:pt x="78" y="20125"/>
                  </a:lnTo>
                  <a:cubicBezTo>
                    <a:pt x="78" y="21107"/>
                    <a:pt x="1935" y="21564"/>
                    <a:pt x="3190" y="21564"/>
                  </a:cubicBezTo>
                  <a:lnTo>
                    <a:pt x="18488" y="21564"/>
                  </a:lnTo>
                  <a:cubicBezTo>
                    <a:pt x="20076" y="21564"/>
                    <a:pt x="21522" y="20878"/>
                    <a:pt x="21522" y="20125"/>
                  </a:cubicBezTo>
                  <a:lnTo>
                    <a:pt x="21522" y="1439"/>
                  </a:lnTo>
                  <a:cubicBezTo>
                    <a:pt x="21522" y="652"/>
                    <a:pt x="20189" y="36"/>
                    <a:pt x="18488" y="36"/>
                  </a:cubicBezTo>
                  <a:cubicBezTo>
                    <a:pt x="18488" y="36"/>
                    <a:pt x="3190" y="36"/>
                    <a:pt x="3190" y="36"/>
                  </a:cubicBezTo>
                  <a:close/>
                  <a:moveTo>
                    <a:pt x="18488" y="21600"/>
                  </a:moveTo>
                  <a:lnTo>
                    <a:pt x="3190" y="21600"/>
                  </a:lnTo>
                  <a:cubicBezTo>
                    <a:pt x="1656" y="21600"/>
                    <a:pt x="0" y="21036"/>
                    <a:pt x="0" y="20125"/>
                  </a:cubicBezTo>
                  <a:lnTo>
                    <a:pt x="0" y="1439"/>
                  </a:lnTo>
                  <a:cubicBezTo>
                    <a:pt x="0" y="619"/>
                    <a:pt x="1372" y="0"/>
                    <a:pt x="3190" y="0"/>
                  </a:cubicBezTo>
                  <a:lnTo>
                    <a:pt x="18488" y="0"/>
                  </a:lnTo>
                  <a:cubicBezTo>
                    <a:pt x="20233" y="0"/>
                    <a:pt x="21600" y="632"/>
                    <a:pt x="21600" y="1439"/>
                  </a:cubicBezTo>
                  <a:lnTo>
                    <a:pt x="21600" y="20125"/>
                  </a:lnTo>
                  <a:cubicBezTo>
                    <a:pt x="21600" y="20897"/>
                    <a:pt x="20117" y="21600"/>
                    <a:pt x="18488" y="21600"/>
                  </a:cubicBezTo>
                  <a:close/>
                </a:path>
              </a:pathLst>
            </a:custGeom>
            <a:solidFill>
              <a:srgbClr val="A6AAA9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7" name="Shape 1115"/>
            <p:cNvSpPr/>
            <p:nvPr/>
          </p:nvSpPr>
          <p:spPr>
            <a:xfrm>
              <a:off x="2917360" y="0"/>
              <a:ext cx="523982" cy="427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61" y="0"/>
                  </a:moveTo>
                  <a:lnTo>
                    <a:pt x="940" y="0"/>
                  </a:lnTo>
                  <a:lnTo>
                    <a:pt x="0" y="7201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7201"/>
                  </a:lnTo>
                  <a:cubicBezTo>
                    <a:pt x="21600" y="7201"/>
                    <a:pt x="20661" y="0"/>
                    <a:pt x="20661" y="0"/>
                  </a:cubicBezTo>
                  <a:close/>
                </a:path>
              </a:pathLst>
            </a:custGeom>
            <a:solidFill>
              <a:srgbClr val="53585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8" name="Shape 1116"/>
            <p:cNvSpPr/>
            <p:nvPr/>
          </p:nvSpPr>
          <p:spPr>
            <a:xfrm>
              <a:off x="0" y="1227667"/>
              <a:ext cx="42710" cy="39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01" y="3"/>
                  </a:moveTo>
                  <a:lnTo>
                    <a:pt x="7201" y="0"/>
                  </a:lnTo>
                  <a:lnTo>
                    <a:pt x="0" y="939"/>
                  </a:lnTo>
                  <a:lnTo>
                    <a:pt x="0" y="20643"/>
                  </a:lnTo>
                  <a:lnTo>
                    <a:pt x="7201" y="21581"/>
                  </a:lnTo>
                  <a:lnTo>
                    <a:pt x="7201" y="21600"/>
                  </a:lnTo>
                  <a:lnTo>
                    <a:pt x="21600" y="21600"/>
                  </a:lnTo>
                  <a:lnTo>
                    <a:pt x="21600" y="3"/>
                  </a:lnTo>
                  <a:cubicBezTo>
                    <a:pt x="21600" y="3"/>
                    <a:pt x="7201" y="3"/>
                    <a:pt x="7201" y="3"/>
                  </a:cubicBezTo>
                  <a:close/>
                </a:path>
              </a:pathLst>
            </a:custGeom>
            <a:solidFill>
              <a:srgbClr val="53585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9" name="Shape 1117"/>
            <p:cNvSpPr/>
            <p:nvPr/>
          </p:nvSpPr>
          <p:spPr>
            <a:xfrm>
              <a:off x="0" y="2059313"/>
              <a:ext cx="42710" cy="2990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01" y="5"/>
                  </a:moveTo>
                  <a:lnTo>
                    <a:pt x="7201" y="0"/>
                  </a:lnTo>
                  <a:lnTo>
                    <a:pt x="0" y="1252"/>
                  </a:lnTo>
                  <a:lnTo>
                    <a:pt x="0" y="20324"/>
                  </a:lnTo>
                  <a:lnTo>
                    <a:pt x="7201" y="21575"/>
                  </a:lnTo>
                  <a:lnTo>
                    <a:pt x="7201" y="21600"/>
                  </a:lnTo>
                  <a:lnTo>
                    <a:pt x="21600" y="21600"/>
                  </a:lnTo>
                  <a:lnTo>
                    <a:pt x="21600" y="5"/>
                  </a:lnTo>
                  <a:cubicBezTo>
                    <a:pt x="21600" y="5"/>
                    <a:pt x="7201" y="5"/>
                    <a:pt x="7201" y="5"/>
                  </a:cubicBezTo>
                  <a:close/>
                </a:path>
              </a:pathLst>
            </a:custGeom>
            <a:solidFill>
              <a:srgbClr val="53585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10" name="Shape 1118"/>
            <p:cNvSpPr/>
            <p:nvPr/>
          </p:nvSpPr>
          <p:spPr>
            <a:xfrm>
              <a:off x="0" y="2785352"/>
              <a:ext cx="42710" cy="299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01" y="4"/>
                  </a:moveTo>
                  <a:lnTo>
                    <a:pt x="7201" y="0"/>
                  </a:lnTo>
                  <a:lnTo>
                    <a:pt x="0" y="1251"/>
                  </a:lnTo>
                  <a:lnTo>
                    <a:pt x="0" y="20324"/>
                  </a:lnTo>
                  <a:lnTo>
                    <a:pt x="7201" y="21575"/>
                  </a:lnTo>
                  <a:lnTo>
                    <a:pt x="7201" y="21600"/>
                  </a:lnTo>
                  <a:lnTo>
                    <a:pt x="21600" y="21600"/>
                  </a:lnTo>
                  <a:lnTo>
                    <a:pt x="21600" y="4"/>
                  </a:lnTo>
                  <a:cubicBezTo>
                    <a:pt x="21600" y="4"/>
                    <a:pt x="7201" y="4"/>
                    <a:pt x="7201" y="4"/>
                  </a:cubicBezTo>
                  <a:close/>
                </a:path>
              </a:pathLst>
            </a:custGeom>
            <a:solidFill>
              <a:srgbClr val="53585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11" name="Shape 1119"/>
            <p:cNvSpPr/>
            <p:nvPr/>
          </p:nvSpPr>
          <p:spPr>
            <a:xfrm>
              <a:off x="1729294" y="7682820"/>
              <a:ext cx="734433" cy="7344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393"/>
                  </a:moveTo>
                  <a:cubicBezTo>
                    <a:pt x="5502" y="20393"/>
                    <a:pt x="1207" y="16098"/>
                    <a:pt x="1207" y="10800"/>
                  </a:cubicBezTo>
                  <a:cubicBezTo>
                    <a:pt x="1207" y="5502"/>
                    <a:pt x="5502" y="1207"/>
                    <a:pt x="10800" y="1207"/>
                  </a:cubicBezTo>
                  <a:cubicBezTo>
                    <a:pt x="16098" y="1207"/>
                    <a:pt x="20393" y="5502"/>
                    <a:pt x="20393" y="10800"/>
                  </a:cubicBezTo>
                  <a:cubicBezTo>
                    <a:pt x="20393" y="16098"/>
                    <a:pt x="16098" y="20393"/>
                    <a:pt x="10800" y="20393"/>
                  </a:cubicBezTo>
                  <a:close/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A6AAA9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12" name="Shape 1120"/>
            <p:cNvSpPr/>
            <p:nvPr/>
          </p:nvSpPr>
          <p:spPr>
            <a:xfrm>
              <a:off x="1727646" y="703869"/>
              <a:ext cx="723898" cy="148136"/>
            </a:xfrm>
            <a:prstGeom prst="roundRect">
              <a:avLst>
                <a:gd name="adj" fmla="val 50000"/>
              </a:avLst>
            </a:prstGeom>
            <a:solidFill>
              <a:srgbClr val="53585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/>
            </a:p>
          </p:txBody>
        </p:sp>
        <p:sp>
          <p:nvSpPr>
            <p:cNvPr id="13" name="Shape 1121"/>
            <p:cNvSpPr/>
            <p:nvPr/>
          </p:nvSpPr>
          <p:spPr>
            <a:xfrm>
              <a:off x="1716094" y="699638"/>
              <a:ext cx="754505" cy="1565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85" y="11782"/>
                  </a:moveTo>
                  <a:cubicBezTo>
                    <a:pt x="20785" y="15035"/>
                    <a:pt x="20237" y="17673"/>
                    <a:pt x="19562" y="17673"/>
                  </a:cubicBezTo>
                  <a:lnTo>
                    <a:pt x="2038" y="17673"/>
                  </a:lnTo>
                  <a:cubicBezTo>
                    <a:pt x="1363" y="17673"/>
                    <a:pt x="815" y="15035"/>
                    <a:pt x="815" y="11782"/>
                  </a:cubicBezTo>
                  <a:lnTo>
                    <a:pt x="815" y="9818"/>
                  </a:lnTo>
                  <a:cubicBezTo>
                    <a:pt x="815" y="6565"/>
                    <a:pt x="1363" y="3928"/>
                    <a:pt x="2038" y="3928"/>
                  </a:cubicBezTo>
                  <a:lnTo>
                    <a:pt x="19562" y="3928"/>
                  </a:lnTo>
                  <a:cubicBezTo>
                    <a:pt x="20237" y="3928"/>
                    <a:pt x="20785" y="6565"/>
                    <a:pt x="20785" y="9818"/>
                  </a:cubicBezTo>
                  <a:cubicBezTo>
                    <a:pt x="20785" y="9818"/>
                    <a:pt x="20785" y="11782"/>
                    <a:pt x="20785" y="11782"/>
                  </a:cubicBezTo>
                  <a:close/>
                  <a:moveTo>
                    <a:pt x="21600" y="9818"/>
                  </a:moveTo>
                  <a:cubicBezTo>
                    <a:pt x="21600" y="4396"/>
                    <a:pt x="20688" y="0"/>
                    <a:pt x="19562" y="0"/>
                  </a:cubicBezTo>
                  <a:lnTo>
                    <a:pt x="2038" y="0"/>
                  </a:lnTo>
                  <a:cubicBezTo>
                    <a:pt x="912" y="0"/>
                    <a:pt x="0" y="4396"/>
                    <a:pt x="0" y="9818"/>
                  </a:cubicBezTo>
                  <a:lnTo>
                    <a:pt x="0" y="11782"/>
                  </a:lnTo>
                  <a:cubicBezTo>
                    <a:pt x="0" y="17204"/>
                    <a:pt x="912" y="21600"/>
                    <a:pt x="2038" y="21600"/>
                  </a:cubicBezTo>
                  <a:lnTo>
                    <a:pt x="19562" y="21600"/>
                  </a:lnTo>
                  <a:cubicBezTo>
                    <a:pt x="20688" y="21600"/>
                    <a:pt x="21600" y="17204"/>
                    <a:pt x="21600" y="11782"/>
                  </a:cubicBezTo>
                  <a:cubicBezTo>
                    <a:pt x="21600" y="11782"/>
                    <a:pt x="21600" y="9818"/>
                    <a:pt x="21600" y="9818"/>
                  </a:cubicBezTo>
                  <a:close/>
                </a:path>
              </a:pathLst>
            </a:custGeom>
            <a:solidFill>
              <a:srgbClr val="A4ADBC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</p:grpSp>
      <p:sp>
        <p:nvSpPr>
          <p:cNvPr id="18" name="Picture Placeholder 17"/>
          <p:cNvSpPr>
            <a:spLocks noGrp="1"/>
          </p:cNvSpPr>
          <p:nvPr>
            <p:ph type="pic" sz="quarter" idx="10"/>
          </p:nvPr>
        </p:nvSpPr>
        <p:spPr>
          <a:xfrm>
            <a:off x="2235200" y="2590800"/>
            <a:ext cx="1730375" cy="311626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42953116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100"/>
          <p:cNvGrpSpPr/>
          <p:nvPr userDrawn="1"/>
        </p:nvGrpSpPr>
        <p:grpSpPr>
          <a:xfrm>
            <a:off x="1132572" y="2586754"/>
            <a:ext cx="5815388" cy="3345343"/>
            <a:chOff x="0" y="0"/>
            <a:chExt cx="11630774" cy="6690684"/>
          </a:xfrm>
        </p:grpSpPr>
        <p:sp>
          <p:nvSpPr>
            <p:cNvPr id="3" name="Shape 1096"/>
            <p:cNvSpPr/>
            <p:nvPr/>
          </p:nvSpPr>
          <p:spPr>
            <a:xfrm>
              <a:off x="1114660" y="0"/>
              <a:ext cx="9406958" cy="639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16" y="0"/>
                  </a:moveTo>
                  <a:lnTo>
                    <a:pt x="684" y="0"/>
                  </a:lnTo>
                  <a:cubicBezTo>
                    <a:pt x="308" y="0"/>
                    <a:pt x="0" y="453"/>
                    <a:pt x="0" y="1008"/>
                  </a:cubicBezTo>
                  <a:lnTo>
                    <a:pt x="0" y="1224"/>
                  </a:lnTo>
                  <a:lnTo>
                    <a:pt x="0" y="7712"/>
                  </a:lnTo>
                  <a:lnTo>
                    <a:pt x="0" y="15214"/>
                  </a:lnTo>
                  <a:lnTo>
                    <a:pt x="0" y="2052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20527"/>
                  </a:lnTo>
                  <a:lnTo>
                    <a:pt x="21600" y="15214"/>
                  </a:lnTo>
                  <a:lnTo>
                    <a:pt x="21600" y="7712"/>
                  </a:lnTo>
                  <a:lnTo>
                    <a:pt x="21600" y="1224"/>
                  </a:lnTo>
                  <a:lnTo>
                    <a:pt x="21600" y="1008"/>
                  </a:lnTo>
                  <a:cubicBezTo>
                    <a:pt x="21600" y="453"/>
                    <a:pt x="21292" y="0"/>
                    <a:pt x="20916" y="0"/>
                  </a:cubicBezTo>
                  <a:close/>
                </a:path>
              </a:pathLst>
            </a:custGeom>
            <a:solidFill>
              <a:srgbClr val="53585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4" name="Shape 1097"/>
            <p:cNvSpPr/>
            <p:nvPr/>
          </p:nvSpPr>
          <p:spPr>
            <a:xfrm>
              <a:off x="0" y="6335366"/>
              <a:ext cx="11630769" cy="2159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DCDEE0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5" name="Shape 1098"/>
            <p:cNvSpPr/>
            <p:nvPr/>
          </p:nvSpPr>
          <p:spPr>
            <a:xfrm>
              <a:off x="5004598" y="6335366"/>
              <a:ext cx="1621512" cy="138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5" h="21600" extrusionOk="0">
                  <a:moveTo>
                    <a:pt x="20073" y="21600"/>
                  </a:moveTo>
                  <a:lnTo>
                    <a:pt x="10774" y="21600"/>
                  </a:lnTo>
                  <a:lnTo>
                    <a:pt x="1374" y="21600"/>
                  </a:lnTo>
                  <a:cubicBezTo>
                    <a:pt x="1374" y="21600"/>
                    <a:pt x="773" y="20459"/>
                    <a:pt x="352" y="13181"/>
                  </a:cubicBezTo>
                  <a:cubicBezTo>
                    <a:pt x="-55" y="6126"/>
                    <a:pt x="3" y="0"/>
                    <a:pt x="3" y="0"/>
                  </a:cubicBezTo>
                  <a:lnTo>
                    <a:pt x="10774" y="0"/>
                  </a:lnTo>
                  <a:lnTo>
                    <a:pt x="21545" y="0"/>
                  </a:lnTo>
                  <a:cubicBezTo>
                    <a:pt x="21545" y="0"/>
                    <a:pt x="21466" y="8938"/>
                    <a:pt x="21049" y="14461"/>
                  </a:cubicBezTo>
                  <a:cubicBezTo>
                    <a:pt x="20594" y="20494"/>
                    <a:pt x="20073" y="21600"/>
                    <a:pt x="20073" y="21600"/>
                  </a:cubicBezTo>
                  <a:close/>
                </a:path>
              </a:pathLst>
            </a:custGeom>
            <a:solidFill>
              <a:srgbClr val="D3D3DA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6" name="Shape 1099"/>
            <p:cNvSpPr/>
            <p:nvPr/>
          </p:nvSpPr>
          <p:spPr>
            <a:xfrm>
              <a:off x="0" y="6540100"/>
              <a:ext cx="11630775" cy="1505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056" extrusionOk="0">
                  <a:moveTo>
                    <a:pt x="0" y="0"/>
                  </a:moveTo>
                  <a:cubicBezTo>
                    <a:pt x="0" y="0"/>
                    <a:pt x="124" y="7680"/>
                    <a:pt x="475" y="15277"/>
                  </a:cubicBezTo>
                  <a:cubicBezTo>
                    <a:pt x="767" y="21600"/>
                    <a:pt x="1268" y="21044"/>
                    <a:pt x="1268" y="21044"/>
                  </a:cubicBezTo>
                  <a:lnTo>
                    <a:pt x="20332" y="21044"/>
                  </a:lnTo>
                  <a:cubicBezTo>
                    <a:pt x="20332" y="21044"/>
                    <a:pt x="20833" y="21600"/>
                    <a:pt x="21125" y="15277"/>
                  </a:cubicBezTo>
                  <a:cubicBezTo>
                    <a:pt x="21476" y="7680"/>
                    <a:pt x="21600" y="0"/>
                    <a:pt x="21600" y="0"/>
                  </a:cubicBezTo>
                  <a:cubicBezTo>
                    <a:pt x="2160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DC2C1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</p:grpSp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821910" y="2768676"/>
            <a:ext cx="4426490" cy="2832024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15791924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543050" y="2305050"/>
            <a:ext cx="2800350" cy="200025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4687287" y="2334068"/>
            <a:ext cx="2800350" cy="19712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7831524" y="2334068"/>
            <a:ext cx="2800350" cy="19712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72629597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4805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50258898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714500" y="2133600"/>
            <a:ext cx="2057400" cy="40767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961555" y="2345632"/>
            <a:ext cx="2057400" cy="3999606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238044" y="2165230"/>
            <a:ext cx="2057400" cy="4072057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523227" y="2345632"/>
            <a:ext cx="2057400" cy="4018304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60050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47897047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543549" y="0"/>
            <a:ext cx="6663145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78580160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204913" y="2451100"/>
            <a:ext cx="2263775" cy="1431925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694726" y="2450365"/>
            <a:ext cx="2263775" cy="1431925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214597" y="2450365"/>
            <a:ext cx="2263775" cy="1431925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704410" y="2449630"/>
            <a:ext cx="2263775" cy="1431925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918440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A8472-F9B7-44C8-9C3B-377785E9A7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B1E46-FE0A-4E05-8F95-9689BC346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0169281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  <a:alpha val="23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14655233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35025" y="2411413"/>
            <a:ext cx="3724275" cy="2624137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63310186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889250" y="2425700"/>
            <a:ext cx="6307138" cy="194786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69385634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308089" y="2311400"/>
            <a:ext cx="2786074" cy="1946275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4673807" y="2311400"/>
            <a:ext cx="2786074" cy="1946275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8048698" y="2311400"/>
            <a:ext cx="2786074" cy="1946275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24785875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20041238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124575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3422348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62448318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-10339"/>
            <a:ext cx="5049838" cy="68683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298726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663825" y="2490788"/>
            <a:ext cx="2770188" cy="2757487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37579328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446963" y="292100"/>
            <a:ext cx="4745037" cy="555148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495268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A8472-F9B7-44C8-9C3B-377785E9A7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B1E46-FE0A-4E05-8F95-9689BC346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702279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17500" y="331788"/>
            <a:ext cx="11542713" cy="616108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93514121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4287" y="0"/>
            <a:ext cx="12206288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7209230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DC439-5144-4975-9454-32A623B296A9}" type="datetimeFigureOut">
              <a:rPr lang="id-ID" smtClean="0"/>
              <a:t>13/03/2017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DBFC-B437-4B9C-966D-5CB7C99FD87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04456147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DC439-5144-4975-9454-32A623B296A9}" type="datetimeFigureOut">
              <a:rPr lang="id-ID" smtClean="0"/>
              <a:t>13/03/2017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DBFC-B437-4B9C-966D-5CB7C99FD87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8058978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DC439-5144-4975-9454-32A623B296A9}" type="datetimeFigureOut">
              <a:rPr lang="id-ID" smtClean="0"/>
              <a:t>13/03/2017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DBFC-B437-4B9C-966D-5CB7C99FD87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7588105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DC439-5144-4975-9454-32A623B296A9}" type="datetimeFigureOut">
              <a:rPr lang="id-ID" smtClean="0"/>
              <a:t>13/03/2017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DBFC-B437-4B9C-966D-5CB7C99FD87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38241929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without page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11423642" y="561569"/>
            <a:ext cx="765030" cy="1"/>
          </a:xfrm>
          <a:prstGeom prst="line">
            <a:avLst/>
          </a:prstGeom>
          <a:ln w="25400">
            <a:solidFill>
              <a:srgbClr val="DCDEE0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/>
            </a:pPr>
            <a:endParaRPr sz="1600"/>
          </a:p>
        </p:txBody>
      </p:sp>
      <p:sp>
        <p:nvSpPr>
          <p:cNvPr id="44" name="Shape 4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9928165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E1864-7230-44AB-8183-A3E1D55C82D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C3D1-B179-40FC-BEE3-AA448087A0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529641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E1864-7230-44AB-8183-A3E1D55C82D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C3D1-B179-40FC-BEE3-AA448087A0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6842250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E1864-7230-44AB-8183-A3E1D55C82D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C3D1-B179-40FC-BEE3-AA448087A0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95959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A8472-F9B7-44C8-9C3B-377785E9A7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B1E46-FE0A-4E05-8F95-9689BC346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692123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E1864-7230-44AB-8183-A3E1D55C82D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C3D1-B179-40FC-BEE3-AA448087A0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7859193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E1864-7230-44AB-8183-A3E1D55C82D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C3D1-B179-40FC-BEE3-AA448087A0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347184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E1864-7230-44AB-8183-A3E1D55C82D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C3D1-B179-40FC-BEE3-AA448087A0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865751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E1864-7230-44AB-8183-A3E1D55C82D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C3D1-B179-40FC-BEE3-AA448087A0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9526532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E1864-7230-44AB-8183-A3E1D55C82D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C3D1-B179-40FC-BEE3-AA448087A0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4544584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E1864-7230-44AB-8183-A3E1D55C82D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C3D1-B179-40FC-BEE3-AA448087A0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364177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E1864-7230-44AB-8183-A3E1D55C82D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C3D1-B179-40FC-BEE3-AA448087A0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0889714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E1864-7230-44AB-8183-A3E1D55C82D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C3D1-B179-40FC-BEE3-AA448087A0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1613662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5535537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58089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A8472-F9B7-44C8-9C3B-377785E9A7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B1E46-FE0A-4E05-8F95-9689BC346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8167605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1398441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ic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0327556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4893442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_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837479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9378858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mpty_p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9357572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2849962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medel P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493373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portfoli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3782464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White without bar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6687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A8472-F9B7-44C8-9C3B-377785E9A7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B1E46-FE0A-4E05-8F95-9689BC346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9832174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ly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bg-BG"/>
          </a:p>
        </p:txBody>
      </p:sp>
      <p:sp>
        <p:nvSpPr>
          <p:cNvPr id="27" name="Title 1"/>
          <p:cNvSpPr txBox="1">
            <a:spLocks/>
          </p:cNvSpPr>
          <p:nvPr userDrawn="1"/>
        </p:nvSpPr>
        <p:spPr>
          <a:xfrm>
            <a:off x="815413" y="2948948"/>
            <a:ext cx="10366176" cy="2307497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br>
              <a:rPr lang="en-US" sz="5867">
                <a:latin typeface="FontAwesome" pitchFamily="2" charset="0"/>
              </a:rPr>
            </a:br>
            <a:endParaRPr lang="en-US" sz="5867">
              <a:latin typeface="FontAwesom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219317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334425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2639616" y="3236385"/>
            <a:ext cx="3551635" cy="24003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333"/>
            </a:lvl1pPr>
          </a:lstStyle>
          <a:p>
            <a:r>
              <a:rPr lang="en-US" dirty="0"/>
              <a:t>photo</a:t>
            </a:r>
            <a:endParaRPr lang="ru-RU" dirty="0"/>
          </a:p>
        </p:txBody>
      </p:sp>
      <p:sp>
        <p:nvSpPr>
          <p:cNvPr id="5" name="Рисунок 4"/>
          <p:cNvSpPr>
            <a:spLocks noGrp="1"/>
          </p:cNvSpPr>
          <p:nvPr>
            <p:ph type="pic" sz="quarter" idx="11" hasCustomPrompt="1"/>
          </p:nvPr>
        </p:nvSpPr>
        <p:spPr>
          <a:xfrm>
            <a:off x="8015817" y="1509185"/>
            <a:ext cx="2497667" cy="355176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333"/>
            </a:lvl1pPr>
          </a:lstStyle>
          <a:p>
            <a:r>
              <a:rPr lang="en-US" dirty="0"/>
              <a:t>photo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1910930"/>
      </p:ext>
    </p:extLst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92000" cy="4343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349165"/>
      </p:ext>
    </p:extLst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2185970"/>
      </p:ext>
    </p:extLst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5989792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7397903"/>
      </p:ext>
    </p:extLst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0054371"/>
      </p:ext>
    </p:extLst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Slide with Number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1760295"/>
      </p:ext>
    </p:extLst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Header &amp; Footer (Light Version) cop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/>
          </p:cNvSpPr>
          <p:nvPr>
            <p:ph type="title"/>
          </p:nvPr>
        </p:nvSpPr>
        <p:spPr>
          <a:xfrm>
            <a:off x="992972" y="179682"/>
            <a:ext cx="10206057" cy="741978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4500" b="1">
                <a:solidFill>
                  <a:srgbClr val="212830"/>
                </a:solidFill>
              </a:rPr>
              <a:t>Title Text</a:t>
            </a:r>
          </a:p>
        </p:txBody>
      </p:sp>
      <p:sp>
        <p:nvSpPr>
          <p:cNvPr id="172" name="Shape 172"/>
          <p:cNvSpPr>
            <a:spLocks noGrp="1"/>
          </p:cNvSpPr>
          <p:nvPr>
            <p:ph type="body" idx="1"/>
          </p:nvPr>
        </p:nvSpPr>
        <p:spPr>
          <a:xfrm>
            <a:off x="992972" y="823064"/>
            <a:ext cx="8371205" cy="793751"/>
          </a:xfrm>
          <a:prstGeom prst="rect">
            <a:avLst/>
          </a:prstGeom>
        </p:spPr>
        <p:txBody>
          <a:bodyPr/>
          <a:lstStyle>
            <a:lvl1pPr algn="l"/>
            <a:lvl2pPr algn="l"/>
            <a:lvl3pPr algn="l"/>
            <a:lvl4pPr algn="l"/>
            <a:lvl5pPr algn="l"/>
          </a:lstStyle>
          <a:p>
            <a:pPr lvl="0">
              <a:defRPr sz="1800"/>
            </a:pPr>
            <a:r>
              <a:rPr sz="800"/>
              <a:t>Body Level One</a:t>
            </a:r>
          </a:p>
          <a:p>
            <a:pPr lvl="1">
              <a:defRPr sz="1800"/>
            </a:pPr>
            <a:r>
              <a:rPr sz="800"/>
              <a:t>Body Level Two</a:t>
            </a:r>
          </a:p>
          <a:p>
            <a:pPr lvl="2">
              <a:defRPr sz="1800"/>
            </a:pPr>
            <a:r>
              <a:rPr sz="800"/>
              <a:t>Body Level Three</a:t>
            </a:r>
          </a:p>
          <a:p>
            <a:pPr lvl="3">
              <a:defRPr sz="1800"/>
            </a:pPr>
            <a:r>
              <a:rPr sz="800"/>
              <a:t>Body Level Four</a:t>
            </a:r>
          </a:p>
          <a:p>
            <a:pPr lvl="4">
              <a:defRPr sz="1800"/>
            </a:pPr>
            <a:r>
              <a:rPr sz="800"/>
              <a:t>Body Level Five</a:t>
            </a:r>
          </a:p>
        </p:txBody>
      </p:sp>
      <p:grpSp>
        <p:nvGrpSpPr>
          <p:cNvPr id="175" name="Group 175">
            <a:hlinkClick r:id="" action="ppaction://hlinkshowjump?jump=previousslide"/>
          </p:cNvPr>
          <p:cNvGrpSpPr/>
          <p:nvPr/>
        </p:nvGrpSpPr>
        <p:grpSpPr>
          <a:xfrm>
            <a:off x="11318251" y="6575220"/>
            <a:ext cx="146460" cy="146460"/>
            <a:chOff x="0" y="0"/>
            <a:chExt cx="292918" cy="292918"/>
          </a:xfrm>
        </p:grpSpPr>
        <p:sp>
          <p:nvSpPr>
            <p:cNvPr id="173" name="Shape 173"/>
            <p:cNvSpPr/>
            <p:nvPr/>
          </p:nvSpPr>
          <p:spPr>
            <a:xfrm>
              <a:off x="0" y="0"/>
              <a:ext cx="292919" cy="292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74" name="Shape 174"/>
            <p:cNvSpPr/>
            <p:nvPr/>
          </p:nvSpPr>
          <p:spPr>
            <a:xfrm>
              <a:off x="52688" y="60642"/>
              <a:ext cx="136985" cy="1716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10237"/>
                  </a:lnTo>
                  <a:lnTo>
                    <a:pt x="21600" y="21600"/>
                  </a:lnTo>
                  <a:lnTo>
                    <a:pt x="21600" y="16791"/>
                  </a:lnTo>
                  <a:lnTo>
                    <a:pt x="9612" y="10491"/>
                  </a:lnTo>
                  <a:lnTo>
                    <a:pt x="21600" y="480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78" name="Group 178">
            <a:hlinkClick r:id="" action="ppaction://hlinkshowjump?jump=nextslide"/>
          </p:cNvPr>
          <p:cNvGrpSpPr/>
          <p:nvPr/>
        </p:nvGrpSpPr>
        <p:grpSpPr>
          <a:xfrm flipH="1">
            <a:off x="11743701" y="6575220"/>
            <a:ext cx="146460" cy="146460"/>
            <a:chOff x="0" y="0"/>
            <a:chExt cx="292918" cy="292918"/>
          </a:xfrm>
        </p:grpSpPr>
        <p:sp>
          <p:nvSpPr>
            <p:cNvPr id="176" name="Shape 176"/>
            <p:cNvSpPr/>
            <p:nvPr/>
          </p:nvSpPr>
          <p:spPr>
            <a:xfrm>
              <a:off x="0" y="0"/>
              <a:ext cx="292919" cy="292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77" name="Shape 177"/>
            <p:cNvSpPr/>
            <p:nvPr/>
          </p:nvSpPr>
          <p:spPr>
            <a:xfrm>
              <a:off x="52688" y="60642"/>
              <a:ext cx="136985" cy="1716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10237"/>
                  </a:lnTo>
                  <a:lnTo>
                    <a:pt x="21600" y="21600"/>
                  </a:lnTo>
                  <a:lnTo>
                    <a:pt x="21600" y="16791"/>
                  </a:lnTo>
                  <a:lnTo>
                    <a:pt x="9612" y="10491"/>
                  </a:lnTo>
                  <a:lnTo>
                    <a:pt x="21600" y="480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sp>
        <p:nvSpPr>
          <p:cNvPr id="179" name="Shape 179"/>
          <p:cNvSpPr>
            <a:spLocks noGrp="1"/>
          </p:cNvSpPr>
          <p:nvPr>
            <p:ph type="sldNum" sz="quarter" idx="2"/>
          </p:nvPr>
        </p:nvSpPr>
        <p:spPr>
          <a:xfrm>
            <a:off x="11518676" y="6578600"/>
            <a:ext cx="185906" cy="2032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3389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0345-4B5B-4C7A-A458-6583155C4CF8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DE1AB-8E16-48DC-B101-920B7DD65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64997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A8472-F9B7-44C8-9C3B-377785E9A7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B1E46-FE0A-4E05-8F95-9689BC346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5918411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7571773-8F04-41DA-A519-DBF2E1A87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331235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0764505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7571773-8F04-41DA-A519-DBF2E1A87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9290665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7571773-8F04-41DA-A519-DBF2E1A87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7370166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7571773-8F04-41DA-A519-DBF2E1A87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7609877"/>
      </p:ext>
    </p:extLst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4237899"/>
      </p:ext>
    </p:extLst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030164"/>
      </p:ext>
    </p:extLst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7571773-8F04-41DA-A519-DBF2E1A87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3850287"/>
      </p:ext>
    </p:extLst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7571773-8F04-41DA-A519-DBF2E1A87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2510439"/>
      </p:ext>
    </p:extLst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7571773-8F04-41DA-A519-DBF2E1A87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71443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A8472-F9B7-44C8-9C3B-377785E9A7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B1E46-FE0A-4E05-8F95-9689BC346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3995022"/>
      </p:ext>
    </p:extLst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7571773-8F04-41DA-A519-DBF2E1A87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49677"/>
      </p:ext>
    </p:extLst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ea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1613901"/>
      </p:ext>
    </p:extLst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ic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9712334"/>
      </p:ext>
    </p:extLst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3290746"/>
      </p:ext>
    </p:extLst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ngl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3484578"/>
      </p:ext>
    </p:extLst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_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2092162"/>
      </p:ext>
    </p:extLst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medel P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0113950"/>
      </p:ext>
    </p:extLst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ree Blank With Footer_P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1719156"/>
      </p:ext>
    </p:extLst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1078774"/>
      </p:ext>
    </p:extLst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mpty_p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33658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A8472-F9B7-44C8-9C3B-377785E9A7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B1E46-FE0A-4E05-8F95-9689BC346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0619514"/>
      </p:ext>
    </p:extLst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ission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0047872"/>
      </p:ext>
    </p:extLst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711200" y="482602"/>
            <a:ext cx="96520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4000" b="1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11200" y="951923"/>
            <a:ext cx="54864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609570" indent="0">
              <a:buNone/>
              <a:defRPr sz="1600"/>
            </a:lvl2pPr>
            <a:lvl3pPr marL="1219139" indent="0">
              <a:buNone/>
              <a:defRPr sz="1333"/>
            </a:lvl3pPr>
            <a:lvl4pPr marL="1828709" indent="0">
              <a:buNone/>
              <a:defRPr sz="1200"/>
            </a:lvl4pPr>
            <a:lvl5pPr marL="2438278" indent="0">
              <a:buNone/>
              <a:defRPr sz="1200"/>
            </a:lvl5pPr>
            <a:lvl6pPr marL="3047848" indent="0">
              <a:buNone/>
              <a:defRPr sz="1200"/>
            </a:lvl6pPr>
            <a:lvl7pPr marL="3657417" indent="0">
              <a:buNone/>
              <a:defRPr sz="1200"/>
            </a:lvl7pPr>
            <a:lvl8pPr marL="4266987" indent="0">
              <a:buNone/>
              <a:defRPr sz="1200"/>
            </a:lvl8pPr>
            <a:lvl9pPr marL="4876557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4037401151"/>
      </p:ext>
    </p:extLst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ght Biz Counsel The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224007"/>
      </p:ext>
    </p:extLst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DC439-5144-4975-9454-32A623B296A9}" type="datetimeFigureOut">
              <a:rPr lang="id-ID" smtClean="0"/>
              <a:t>13/03/2017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DBFC-B437-4B9C-966D-5CB7C99FD87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0013427"/>
      </p:ext>
    </p:extLst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DC439-5144-4975-9454-32A623B296A9}" type="datetimeFigureOut">
              <a:rPr lang="id-ID" smtClean="0"/>
              <a:t>13/03/2017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DBFC-B437-4B9C-966D-5CB7C99FD87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11563692"/>
      </p:ext>
    </p:extLst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DC439-5144-4975-9454-32A623B296A9}" type="datetimeFigureOut">
              <a:rPr lang="id-ID" smtClean="0"/>
              <a:t>13/03/2017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DBFC-B437-4B9C-966D-5CB7C99FD87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2324021"/>
      </p:ext>
    </p:extLst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DC439-5144-4975-9454-32A623B296A9}" type="datetimeFigureOut">
              <a:rPr lang="id-ID" smtClean="0"/>
              <a:t>13/03/2017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DBFC-B437-4B9C-966D-5CB7C99FD87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89252"/>
      </p:ext>
    </p:extLst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DC439-5144-4975-9454-32A623B296A9}" type="datetimeFigureOut">
              <a:rPr lang="id-ID" smtClean="0"/>
              <a:t>13/03/2017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DBFC-B437-4B9C-966D-5CB7C99FD87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93595805"/>
      </p:ext>
    </p:extLst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DC439-5144-4975-9454-32A623B296A9}" type="datetimeFigureOut">
              <a:rPr lang="id-ID" smtClean="0"/>
              <a:t>13/03/2017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DBFC-B437-4B9C-966D-5CB7C99FD87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65287135"/>
      </p:ext>
    </p:extLst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27396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4627655"/>
      </p:ext>
    </p:extLst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598863" y="2119313"/>
            <a:ext cx="2468562" cy="17272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066511" y="2119313"/>
            <a:ext cx="2485242" cy="172626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47509569"/>
      </p:ext>
    </p:extLst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23000" y="3771900"/>
            <a:ext cx="4279900" cy="21971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00694816"/>
      </p:ext>
    </p:extLst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398963" y="2745414"/>
            <a:ext cx="1884878" cy="108457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199797" y="2772853"/>
            <a:ext cx="1766118" cy="112027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7269929" y="2869727"/>
            <a:ext cx="884048" cy="11458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66800866"/>
      </p:ext>
    </p:extLst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01700" y="2054225"/>
            <a:ext cx="5168900" cy="3009900"/>
          </a:xfrm>
          <a:prstGeom prst="roundRect">
            <a:avLst>
              <a:gd name="adj" fmla="val 11920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91556300"/>
      </p:ext>
    </p:extLst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 flipH="1">
            <a:off x="1727200" y="2540000"/>
            <a:ext cx="4965700" cy="3263900"/>
          </a:xfrm>
          <a:prstGeom prst="parallelogram">
            <a:avLst>
              <a:gd name="adj" fmla="val 46401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66203986"/>
      </p:ext>
    </p:extLst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74800" y="1473200"/>
            <a:ext cx="4114800" cy="3911600"/>
          </a:xfrm>
          <a:prstGeom prst="triangl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47126001"/>
      </p:ext>
    </p:extLst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0912" y="1100138"/>
            <a:ext cx="5761888" cy="4638675"/>
          </a:xfrm>
          <a:custGeom>
            <a:avLst/>
            <a:gdLst>
              <a:gd name="connsiteX0" fmla="*/ 1 w 5791200"/>
              <a:gd name="connsiteY0" fmla="*/ 1159669 h 4638675"/>
              <a:gd name="connsiteX1" fmla="*/ 1930384 w 5791200"/>
              <a:gd name="connsiteY1" fmla="*/ 1159649 h 4638675"/>
              <a:gd name="connsiteX2" fmla="*/ 2895600 w 5791200"/>
              <a:gd name="connsiteY2" fmla="*/ 0 h 4638675"/>
              <a:gd name="connsiteX3" fmla="*/ 3860816 w 5791200"/>
              <a:gd name="connsiteY3" fmla="*/ 1159649 h 4638675"/>
              <a:gd name="connsiteX4" fmla="*/ 5791199 w 5791200"/>
              <a:gd name="connsiteY4" fmla="*/ 1159669 h 4638675"/>
              <a:gd name="connsiteX5" fmla="*/ 4826032 w 5791200"/>
              <a:gd name="connsiteY5" fmla="*/ 2319338 h 4638675"/>
              <a:gd name="connsiteX6" fmla="*/ 5791199 w 5791200"/>
              <a:gd name="connsiteY6" fmla="*/ 3479006 h 4638675"/>
              <a:gd name="connsiteX7" fmla="*/ 3860816 w 5791200"/>
              <a:gd name="connsiteY7" fmla="*/ 3479026 h 4638675"/>
              <a:gd name="connsiteX8" fmla="*/ 2895600 w 5791200"/>
              <a:gd name="connsiteY8" fmla="*/ 4638675 h 4638675"/>
              <a:gd name="connsiteX9" fmla="*/ 1930384 w 5791200"/>
              <a:gd name="connsiteY9" fmla="*/ 3479026 h 4638675"/>
              <a:gd name="connsiteX10" fmla="*/ 1 w 5791200"/>
              <a:gd name="connsiteY10" fmla="*/ 3479006 h 4638675"/>
              <a:gd name="connsiteX11" fmla="*/ 965168 w 5791200"/>
              <a:gd name="connsiteY11" fmla="*/ 2319338 h 4638675"/>
              <a:gd name="connsiteX12" fmla="*/ 1 w 5791200"/>
              <a:gd name="connsiteY12" fmla="*/ 1159669 h 4638675"/>
              <a:gd name="connsiteX0" fmla="*/ 0 w 5791198"/>
              <a:gd name="connsiteY0" fmla="*/ 1159669 h 4638675"/>
              <a:gd name="connsiteX1" fmla="*/ 2076157 w 5791198"/>
              <a:gd name="connsiteY1" fmla="*/ 868102 h 4638675"/>
              <a:gd name="connsiteX2" fmla="*/ 2895599 w 5791198"/>
              <a:gd name="connsiteY2" fmla="*/ 0 h 4638675"/>
              <a:gd name="connsiteX3" fmla="*/ 3860815 w 5791198"/>
              <a:gd name="connsiteY3" fmla="*/ 1159649 h 4638675"/>
              <a:gd name="connsiteX4" fmla="*/ 5791198 w 5791198"/>
              <a:gd name="connsiteY4" fmla="*/ 1159669 h 4638675"/>
              <a:gd name="connsiteX5" fmla="*/ 4826031 w 5791198"/>
              <a:gd name="connsiteY5" fmla="*/ 2319338 h 4638675"/>
              <a:gd name="connsiteX6" fmla="*/ 5791198 w 5791198"/>
              <a:gd name="connsiteY6" fmla="*/ 3479006 h 4638675"/>
              <a:gd name="connsiteX7" fmla="*/ 3860815 w 5791198"/>
              <a:gd name="connsiteY7" fmla="*/ 3479026 h 4638675"/>
              <a:gd name="connsiteX8" fmla="*/ 2895599 w 5791198"/>
              <a:gd name="connsiteY8" fmla="*/ 4638675 h 4638675"/>
              <a:gd name="connsiteX9" fmla="*/ 1930383 w 5791198"/>
              <a:gd name="connsiteY9" fmla="*/ 3479026 h 4638675"/>
              <a:gd name="connsiteX10" fmla="*/ 0 w 5791198"/>
              <a:gd name="connsiteY10" fmla="*/ 3479006 h 4638675"/>
              <a:gd name="connsiteX11" fmla="*/ 965167 w 5791198"/>
              <a:gd name="connsiteY11" fmla="*/ 2319338 h 4638675"/>
              <a:gd name="connsiteX12" fmla="*/ 0 w 5791198"/>
              <a:gd name="connsiteY12" fmla="*/ 1159669 h 4638675"/>
              <a:gd name="connsiteX0" fmla="*/ 0 w 5791198"/>
              <a:gd name="connsiteY0" fmla="*/ 1159669 h 4638675"/>
              <a:gd name="connsiteX1" fmla="*/ 2076157 w 5791198"/>
              <a:gd name="connsiteY1" fmla="*/ 868102 h 4638675"/>
              <a:gd name="connsiteX2" fmla="*/ 2895599 w 5791198"/>
              <a:gd name="connsiteY2" fmla="*/ 0 h 4638675"/>
              <a:gd name="connsiteX3" fmla="*/ 3741545 w 5791198"/>
              <a:gd name="connsiteY3" fmla="*/ 841597 h 4638675"/>
              <a:gd name="connsiteX4" fmla="*/ 5791198 w 5791198"/>
              <a:gd name="connsiteY4" fmla="*/ 1159669 h 4638675"/>
              <a:gd name="connsiteX5" fmla="*/ 4826031 w 5791198"/>
              <a:gd name="connsiteY5" fmla="*/ 2319338 h 4638675"/>
              <a:gd name="connsiteX6" fmla="*/ 5791198 w 5791198"/>
              <a:gd name="connsiteY6" fmla="*/ 3479006 h 4638675"/>
              <a:gd name="connsiteX7" fmla="*/ 3860815 w 5791198"/>
              <a:gd name="connsiteY7" fmla="*/ 3479026 h 4638675"/>
              <a:gd name="connsiteX8" fmla="*/ 2895599 w 5791198"/>
              <a:gd name="connsiteY8" fmla="*/ 4638675 h 4638675"/>
              <a:gd name="connsiteX9" fmla="*/ 1930383 w 5791198"/>
              <a:gd name="connsiteY9" fmla="*/ 3479026 h 4638675"/>
              <a:gd name="connsiteX10" fmla="*/ 0 w 5791198"/>
              <a:gd name="connsiteY10" fmla="*/ 3479006 h 4638675"/>
              <a:gd name="connsiteX11" fmla="*/ 965167 w 5791198"/>
              <a:gd name="connsiteY11" fmla="*/ 2319338 h 4638675"/>
              <a:gd name="connsiteX12" fmla="*/ 0 w 5791198"/>
              <a:gd name="connsiteY12" fmla="*/ 1159669 h 4638675"/>
              <a:gd name="connsiteX0" fmla="*/ 0 w 5791198"/>
              <a:gd name="connsiteY0" fmla="*/ 1159669 h 4638675"/>
              <a:gd name="connsiteX1" fmla="*/ 2076157 w 5791198"/>
              <a:gd name="connsiteY1" fmla="*/ 868102 h 4638675"/>
              <a:gd name="connsiteX2" fmla="*/ 2895599 w 5791198"/>
              <a:gd name="connsiteY2" fmla="*/ 0 h 4638675"/>
              <a:gd name="connsiteX3" fmla="*/ 3741545 w 5791198"/>
              <a:gd name="connsiteY3" fmla="*/ 841597 h 4638675"/>
              <a:gd name="connsiteX4" fmla="*/ 5791198 w 5791198"/>
              <a:gd name="connsiteY4" fmla="*/ 1159669 h 4638675"/>
              <a:gd name="connsiteX5" fmla="*/ 5488639 w 5791198"/>
              <a:gd name="connsiteY5" fmla="*/ 2690399 h 4638675"/>
              <a:gd name="connsiteX6" fmla="*/ 5791198 w 5791198"/>
              <a:gd name="connsiteY6" fmla="*/ 3479006 h 4638675"/>
              <a:gd name="connsiteX7" fmla="*/ 3860815 w 5791198"/>
              <a:gd name="connsiteY7" fmla="*/ 3479026 h 4638675"/>
              <a:gd name="connsiteX8" fmla="*/ 2895599 w 5791198"/>
              <a:gd name="connsiteY8" fmla="*/ 4638675 h 4638675"/>
              <a:gd name="connsiteX9" fmla="*/ 1930383 w 5791198"/>
              <a:gd name="connsiteY9" fmla="*/ 3479026 h 4638675"/>
              <a:gd name="connsiteX10" fmla="*/ 0 w 5791198"/>
              <a:gd name="connsiteY10" fmla="*/ 3479006 h 4638675"/>
              <a:gd name="connsiteX11" fmla="*/ 965167 w 5791198"/>
              <a:gd name="connsiteY11" fmla="*/ 2319338 h 4638675"/>
              <a:gd name="connsiteX12" fmla="*/ 0 w 5791198"/>
              <a:gd name="connsiteY12" fmla="*/ 1159669 h 4638675"/>
              <a:gd name="connsiteX0" fmla="*/ 0 w 5791198"/>
              <a:gd name="connsiteY0" fmla="*/ 1159669 h 4638675"/>
              <a:gd name="connsiteX1" fmla="*/ 2076157 w 5791198"/>
              <a:gd name="connsiteY1" fmla="*/ 868102 h 4638675"/>
              <a:gd name="connsiteX2" fmla="*/ 2895599 w 5791198"/>
              <a:gd name="connsiteY2" fmla="*/ 0 h 4638675"/>
              <a:gd name="connsiteX3" fmla="*/ 3741545 w 5791198"/>
              <a:gd name="connsiteY3" fmla="*/ 841597 h 4638675"/>
              <a:gd name="connsiteX4" fmla="*/ 5791198 w 5791198"/>
              <a:gd name="connsiteY4" fmla="*/ 1159669 h 4638675"/>
              <a:gd name="connsiteX5" fmla="*/ 5488639 w 5791198"/>
              <a:gd name="connsiteY5" fmla="*/ 2690399 h 4638675"/>
              <a:gd name="connsiteX6" fmla="*/ 5791198 w 5791198"/>
              <a:gd name="connsiteY6" fmla="*/ 3479006 h 4638675"/>
              <a:gd name="connsiteX7" fmla="*/ 3701789 w 5791198"/>
              <a:gd name="connsiteY7" fmla="*/ 3823583 h 4638675"/>
              <a:gd name="connsiteX8" fmla="*/ 2895599 w 5791198"/>
              <a:gd name="connsiteY8" fmla="*/ 4638675 h 4638675"/>
              <a:gd name="connsiteX9" fmla="*/ 1930383 w 5791198"/>
              <a:gd name="connsiteY9" fmla="*/ 3479026 h 4638675"/>
              <a:gd name="connsiteX10" fmla="*/ 0 w 5791198"/>
              <a:gd name="connsiteY10" fmla="*/ 3479006 h 4638675"/>
              <a:gd name="connsiteX11" fmla="*/ 965167 w 5791198"/>
              <a:gd name="connsiteY11" fmla="*/ 2319338 h 4638675"/>
              <a:gd name="connsiteX12" fmla="*/ 0 w 5791198"/>
              <a:gd name="connsiteY12" fmla="*/ 1159669 h 4638675"/>
              <a:gd name="connsiteX0" fmla="*/ 0 w 5791198"/>
              <a:gd name="connsiteY0" fmla="*/ 1159669 h 4638675"/>
              <a:gd name="connsiteX1" fmla="*/ 2076157 w 5791198"/>
              <a:gd name="connsiteY1" fmla="*/ 868102 h 4638675"/>
              <a:gd name="connsiteX2" fmla="*/ 2895599 w 5791198"/>
              <a:gd name="connsiteY2" fmla="*/ 0 h 4638675"/>
              <a:gd name="connsiteX3" fmla="*/ 3741545 w 5791198"/>
              <a:gd name="connsiteY3" fmla="*/ 841597 h 4638675"/>
              <a:gd name="connsiteX4" fmla="*/ 5791198 w 5791198"/>
              <a:gd name="connsiteY4" fmla="*/ 1159669 h 4638675"/>
              <a:gd name="connsiteX5" fmla="*/ 5488639 w 5791198"/>
              <a:gd name="connsiteY5" fmla="*/ 2690399 h 4638675"/>
              <a:gd name="connsiteX6" fmla="*/ 5791198 w 5791198"/>
              <a:gd name="connsiteY6" fmla="*/ 3479006 h 4638675"/>
              <a:gd name="connsiteX7" fmla="*/ 3701789 w 5791198"/>
              <a:gd name="connsiteY7" fmla="*/ 3823583 h 4638675"/>
              <a:gd name="connsiteX8" fmla="*/ 2895599 w 5791198"/>
              <a:gd name="connsiteY8" fmla="*/ 4638675 h 4638675"/>
              <a:gd name="connsiteX9" fmla="*/ 2062905 w 5791198"/>
              <a:gd name="connsiteY9" fmla="*/ 3810331 h 4638675"/>
              <a:gd name="connsiteX10" fmla="*/ 0 w 5791198"/>
              <a:gd name="connsiteY10" fmla="*/ 3479006 h 4638675"/>
              <a:gd name="connsiteX11" fmla="*/ 965167 w 5791198"/>
              <a:gd name="connsiteY11" fmla="*/ 2319338 h 4638675"/>
              <a:gd name="connsiteX12" fmla="*/ 0 w 5791198"/>
              <a:gd name="connsiteY12" fmla="*/ 1159669 h 4638675"/>
              <a:gd name="connsiteX0" fmla="*/ 0 w 5791198"/>
              <a:gd name="connsiteY0" fmla="*/ 1159669 h 4638675"/>
              <a:gd name="connsiteX1" fmla="*/ 2076157 w 5791198"/>
              <a:gd name="connsiteY1" fmla="*/ 868102 h 4638675"/>
              <a:gd name="connsiteX2" fmla="*/ 2895599 w 5791198"/>
              <a:gd name="connsiteY2" fmla="*/ 0 h 4638675"/>
              <a:gd name="connsiteX3" fmla="*/ 3741545 w 5791198"/>
              <a:gd name="connsiteY3" fmla="*/ 841597 h 4638675"/>
              <a:gd name="connsiteX4" fmla="*/ 5791198 w 5791198"/>
              <a:gd name="connsiteY4" fmla="*/ 1159669 h 4638675"/>
              <a:gd name="connsiteX5" fmla="*/ 5488639 w 5791198"/>
              <a:gd name="connsiteY5" fmla="*/ 2690399 h 4638675"/>
              <a:gd name="connsiteX6" fmla="*/ 5791198 w 5791198"/>
              <a:gd name="connsiteY6" fmla="*/ 3479006 h 4638675"/>
              <a:gd name="connsiteX7" fmla="*/ 3701789 w 5791198"/>
              <a:gd name="connsiteY7" fmla="*/ 3823583 h 4638675"/>
              <a:gd name="connsiteX8" fmla="*/ 2895599 w 5791198"/>
              <a:gd name="connsiteY8" fmla="*/ 4638675 h 4638675"/>
              <a:gd name="connsiteX9" fmla="*/ 2062905 w 5791198"/>
              <a:gd name="connsiteY9" fmla="*/ 3810331 h 4638675"/>
              <a:gd name="connsiteX10" fmla="*/ 1484244 w 5791198"/>
              <a:gd name="connsiteY10" fmla="*/ 3823563 h 4638675"/>
              <a:gd name="connsiteX11" fmla="*/ 965167 w 5791198"/>
              <a:gd name="connsiteY11" fmla="*/ 2319338 h 4638675"/>
              <a:gd name="connsiteX12" fmla="*/ 0 w 5791198"/>
              <a:gd name="connsiteY12" fmla="*/ 1159669 h 4638675"/>
              <a:gd name="connsiteX0" fmla="*/ 0 w 5791198"/>
              <a:gd name="connsiteY0" fmla="*/ 1159669 h 4638675"/>
              <a:gd name="connsiteX1" fmla="*/ 2076157 w 5791198"/>
              <a:gd name="connsiteY1" fmla="*/ 868102 h 4638675"/>
              <a:gd name="connsiteX2" fmla="*/ 2895599 w 5791198"/>
              <a:gd name="connsiteY2" fmla="*/ 0 h 4638675"/>
              <a:gd name="connsiteX3" fmla="*/ 3741545 w 5791198"/>
              <a:gd name="connsiteY3" fmla="*/ 841597 h 4638675"/>
              <a:gd name="connsiteX4" fmla="*/ 5791198 w 5791198"/>
              <a:gd name="connsiteY4" fmla="*/ 1159669 h 4638675"/>
              <a:gd name="connsiteX5" fmla="*/ 5488639 w 5791198"/>
              <a:gd name="connsiteY5" fmla="*/ 2690399 h 4638675"/>
              <a:gd name="connsiteX6" fmla="*/ 5791198 w 5791198"/>
              <a:gd name="connsiteY6" fmla="*/ 3479006 h 4638675"/>
              <a:gd name="connsiteX7" fmla="*/ 3701789 w 5791198"/>
              <a:gd name="connsiteY7" fmla="*/ 3823583 h 4638675"/>
              <a:gd name="connsiteX8" fmla="*/ 2895599 w 5791198"/>
              <a:gd name="connsiteY8" fmla="*/ 4638675 h 4638675"/>
              <a:gd name="connsiteX9" fmla="*/ 2062905 w 5791198"/>
              <a:gd name="connsiteY9" fmla="*/ 3810331 h 4638675"/>
              <a:gd name="connsiteX10" fmla="*/ 1484244 w 5791198"/>
              <a:gd name="connsiteY10" fmla="*/ 3823563 h 4638675"/>
              <a:gd name="connsiteX11" fmla="*/ 117028 w 5791198"/>
              <a:gd name="connsiteY11" fmla="*/ 2398851 h 4638675"/>
              <a:gd name="connsiteX12" fmla="*/ 0 w 5791198"/>
              <a:gd name="connsiteY12" fmla="*/ 1159669 h 4638675"/>
              <a:gd name="connsiteX0" fmla="*/ 1380468 w 5674170"/>
              <a:gd name="connsiteY0" fmla="*/ 841617 h 4638675"/>
              <a:gd name="connsiteX1" fmla="*/ 1959129 w 5674170"/>
              <a:gd name="connsiteY1" fmla="*/ 868102 h 4638675"/>
              <a:gd name="connsiteX2" fmla="*/ 2778571 w 5674170"/>
              <a:gd name="connsiteY2" fmla="*/ 0 h 4638675"/>
              <a:gd name="connsiteX3" fmla="*/ 3624517 w 5674170"/>
              <a:gd name="connsiteY3" fmla="*/ 841597 h 4638675"/>
              <a:gd name="connsiteX4" fmla="*/ 5674170 w 5674170"/>
              <a:gd name="connsiteY4" fmla="*/ 1159669 h 4638675"/>
              <a:gd name="connsiteX5" fmla="*/ 5371611 w 5674170"/>
              <a:gd name="connsiteY5" fmla="*/ 2690399 h 4638675"/>
              <a:gd name="connsiteX6" fmla="*/ 5674170 w 5674170"/>
              <a:gd name="connsiteY6" fmla="*/ 3479006 h 4638675"/>
              <a:gd name="connsiteX7" fmla="*/ 3584761 w 5674170"/>
              <a:gd name="connsiteY7" fmla="*/ 3823583 h 4638675"/>
              <a:gd name="connsiteX8" fmla="*/ 2778571 w 5674170"/>
              <a:gd name="connsiteY8" fmla="*/ 4638675 h 4638675"/>
              <a:gd name="connsiteX9" fmla="*/ 1945877 w 5674170"/>
              <a:gd name="connsiteY9" fmla="*/ 3810331 h 4638675"/>
              <a:gd name="connsiteX10" fmla="*/ 1367216 w 5674170"/>
              <a:gd name="connsiteY10" fmla="*/ 3823563 h 4638675"/>
              <a:gd name="connsiteX11" fmla="*/ 0 w 5674170"/>
              <a:gd name="connsiteY11" fmla="*/ 2398851 h 4638675"/>
              <a:gd name="connsiteX12" fmla="*/ 1380468 w 5674170"/>
              <a:gd name="connsiteY12" fmla="*/ 841617 h 4638675"/>
              <a:gd name="connsiteX0" fmla="*/ 1406972 w 5700674"/>
              <a:gd name="connsiteY0" fmla="*/ 841617 h 4638675"/>
              <a:gd name="connsiteX1" fmla="*/ 1985633 w 5700674"/>
              <a:gd name="connsiteY1" fmla="*/ 868102 h 4638675"/>
              <a:gd name="connsiteX2" fmla="*/ 2805075 w 5700674"/>
              <a:gd name="connsiteY2" fmla="*/ 0 h 4638675"/>
              <a:gd name="connsiteX3" fmla="*/ 3651021 w 5700674"/>
              <a:gd name="connsiteY3" fmla="*/ 841597 h 4638675"/>
              <a:gd name="connsiteX4" fmla="*/ 5700674 w 5700674"/>
              <a:gd name="connsiteY4" fmla="*/ 1159669 h 4638675"/>
              <a:gd name="connsiteX5" fmla="*/ 5398115 w 5700674"/>
              <a:gd name="connsiteY5" fmla="*/ 2690399 h 4638675"/>
              <a:gd name="connsiteX6" fmla="*/ 5700674 w 5700674"/>
              <a:gd name="connsiteY6" fmla="*/ 3479006 h 4638675"/>
              <a:gd name="connsiteX7" fmla="*/ 3611265 w 5700674"/>
              <a:gd name="connsiteY7" fmla="*/ 3823583 h 4638675"/>
              <a:gd name="connsiteX8" fmla="*/ 2805075 w 5700674"/>
              <a:gd name="connsiteY8" fmla="*/ 4638675 h 4638675"/>
              <a:gd name="connsiteX9" fmla="*/ 1972381 w 5700674"/>
              <a:gd name="connsiteY9" fmla="*/ 3810331 h 4638675"/>
              <a:gd name="connsiteX10" fmla="*/ 1393720 w 5700674"/>
              <a:gd name="connsiteY10" fmla="*/ 3823563 h 4638675"/>
              <a:gd name="connsiteX11" fmla="*/ 0 w 5700674"/>
              <a:gd name="connsiteY11" fmla="*/ 2266329 h 4638675"/>
              <a:gd name="connsiteX12" fmla="*/ 1406972 w 5700674"/>
              <a:gd name="connsiteY12" fmla="*/ 841617 h 4638675"/>
              <a:gd name="connsiteX0" fmla="*/ 1433477 w 5727179"/>
              <a:gd name="connsiteY0" fmla="*/ 841617 h 4638675"/>
              <a:gd name="connsiteX1" fmla="*/ 2012138 w 5727179"/>
              <a:gd name="connsiteY1" fmla="*/ 868102 h 4638675"/>
              <a:gd name="connsiteX2" fmla="*/ 2831580 w 5727179"/>
              <a:gd name="connsiteY2" fmla="*/ 0 h 4638675"/>
              <a:gd name="connsiteX3" fmla="*/ 3677526 w 5727179"/>
              <a:gd name="connsiteY3" fmla="*/ 841597 h 4638675"/>
              <a:gd name="connsiteX4" fmla="*/ 5727179 w 5727179"/>
              <a:gd name="connsiteY4" fmla="*/ 1159669 h 4638675"/>
              <a:gd name="connsiteX5" fmla="*/ 5424620 w 5727179"/>
              <a:gd name="connsiteY5" fmla="*/ 2690399 h 4638675"/>
              <a:gd name="connsiteX6" fmla="*/ 5727179 w 5727179"/>
              <a:gd name="connsiteY6" fmla="*/ 3479006 h 4638675"/>
              <a:gd name="connsiteX7" fmla="*/ 3637770 w 5727179"/>
              <a:gd name="connsiteY7" fmla="*/ 3823583 h 4638675"/>
              <a:gd name="connsiteX8" fmla="*/ 2831580 w 5727179"/>
              <a:gd name="connsiteY8" fmla="*/ 4638675 h 4638675"/>
              <a:gd name="connsiteX9" fmla="*/ 1998886 w 5727179"/>
              <a:gd name="connsiteY9" fmla="*/ 3810331 h 4638675"/>
              <a:gd name="connsiteX10" fmla="*/ 1420225 w 5727179"/>
              <a:gd name="connsiteY10" fmla="*/ 3823563 h 4638675"/>
              <a:gd name="connsiteX11" fmla="*/ 0 w 5727179"/>
              <a:gd name="connsiteY11" fmla="*/ 2266329 h 4638675"/>
              <a:gd name="connsiteX12" fmla="*/ 1433477 w 5727179"/>
              <a:gd name="connsiteY12" fmla="*/ 841617 h 4638675"/>
              <a:gd name="connsiteX0" fmla="*/ 1433477 w 5727179"/>
              <a:gd name="connsiteY0" fmla="*/ 841617 h 4638675"/>
              <a:gd name="connsiteX1" fmla="*/ 2012138 w 5727179"/>
              <a:gd name="connsiteY1" fmla="*/ 868102 h 4638675"/>
              <a:gd name="connsiteX2" fmla="*/ 2831580 w 5727179"/>
              <a:gd name="connsiteY2" fmla="*/ 0 h 4638675"/>
              <a:gd name="connsiteX3" fmla="*/ 3677526 w 5727179"/>
              <a:gd name="connsiteY3" fmla="*/ 841597 h 4638675"/>
              <a:gd name="connsiteX4" fmla="*/ 5727179 w 5727179"/>
              <a:gd name="connsiteY4" fmla="*/ 1159669 h 4638675"/>
              <a:gd name="connsiteX5" fmla="*/ 5424620 w 5727179"/>
              <a:gd name="connsiteY5" fmla="*/ 2690399 h 4638675"/>
              <a:gd name="connsiteX6" fmla="*/ 4256188 w 5727179"/>
              <a:gd name="connsiteY6" fmla="*/ 3810311 h 4638675"/>
              <a:gd name="connsiteX7" fmla="*/ 3637770 w 5727179"/>
              <a:gd name="connsiteY7" fmla="*/ 3823583 h 4638675"/>
              <a:gd name="connsiteX8" fmla="*/ 2831580 w 5727179"/>
              <a:gd name="connsiteY8" fmla="*/ 4638675 h 4638675"/>
              <a:gd name="connsiteX9" fmla="*/ 1998886 w 5727179"/>
              <a:gd name="connsiteY9" fmla="*/ 3810331 h 4638675"/>
              <a:gd name="connsiteX10" fmla="*/ 1420225 w 5727179"/>
              <a:gd name="connsiteY10" fmla="*/ 3823563 h 4638675"/>
              <a:gd name="connsiteX11" fmla="*/ 0 w 5727179"/>
              <a:gd name="connsiteY11" fmla="*/ 2266329 h 4638675"/>
              <a:gd name="connsiteX12" fmla="*/ 1433477 w 5727179"/>
              <a:gd name="connsiteY12" fmla="*/ 841617 h 4638675"/>
              <a:gd name="connsiteX0" fmla="*/ 1433477 w 5424620"/>
              <a:gd name="connsiteY0" fmla="*/ 841617 h 4638675"/>
              <a:gd name="connsiteX1" fmla="*/ 2012138 w 5424620"/>
              <a:gd name="connsiteY1" fmla="*/ 868102 h 4638675"/>
              <a:gd name="connsiteX2" fmla="*/ 2831580 w 5424620"/>
              <a:gd name="connsiteY2" fmla="*/ 0 h 4638675"/>
              <a:gd name="connsiteX3" fmla="*/ 3677526 w 5424620"/>
              <a:gd name="connsiteY3" fmla="*/ 841597 h 4638675"/>
              <a:gd name="connsiteX4" fmla="*/ 4163422 w 5424620"/>
              <a:gd name="connsiteY4" fmla="*/ 828364 h 4638675"/>
              <a:gd name="connsiteX5" fmla="*/ 5424620 w 5424620"/>
              <a:gd name="connsiteY5" fmla="*/ 2690399 h 4638675"/>
              <a:gd name="connsiteX6" fmla="*/ 4256188 w 5424620"/>
              <a:gd name="connsiteY6" fmla="*/ 3810311 h 4638675"/>
              <a:gd name="connsiteX7" fmla="*/ 3637770 w 5424620"/>
              <a:gd name="connsiteY7" fmla="*/ 3823583 h 4638675"/>
              <a:gd name="connsiteX8" fmla="*/ 2831580 w 5424620"/>
              <a:gd name="connsiteY8" fmla="*/ 4638675 h 4638675"/>
              <a:gd name="connsiteX9" fmla="*/ 1998886 w 5424620"/>
              <a:gd name="connsiteY9" fmla="*/ 3810331 h 4638675"/>
              <a:gd name="connsiteX10" fmla="*/ 1420225 w 5424620"/>
              <a:gd name="connsiteY10" fmla="*/ 3823563 h 4638675"/>
              <a:gd name="connsiteX11" fmla="*/ 0 w 5424620"/>
              <a:gd name="connsiteY11" fmla="*/ 2266329 h 4638675"/>
              <a:gd name="connsiteX12" fmla="*/ 1433477 w 5424620"/>
              <a:gd name="connsiteY12" fmla="*/ 841617 h 4638675"/>
              <a:gd name="connsiteX0" fmla="*/ 1433477 w 5424620"/>
              <a:gd name="connsiteY0" fmla="*/ 841617 h 4638675"/>
              <a:gd name="connsiteX1" fmla="*/ 2012138 w 5424620"/>
              <a:gd name="connsiteY1" fmla="*/ 868102 h 4638675"/>
              <a:gd name="connsiteX2" fmla="*/ 2831580 w 5424620"/>
              <a:gd name="connsiteY2" fmla="*/ 0 h 4638675"/>
              <a:gd name="connsiteX3" fmla="*/ 3677526 w 5424620"/>
              <a:gd name="connsiteY3" fmla="*/ 841597 h 4638675"/>
              <a:gd name="connsiteX4" fmla="*/ 4216431 w 5424620"/>
              <a:gd name="connsiteY4" fmla="*/ 841616 h 4638675"/>
              <a:gd name="connsiteX5" fmla="*/ 5424620 w 5424620"/>
              <a:gd name="connsiteY5" fmla="*/ 2690399 h 4638675"/>
              <a:gd name="connsiteX6" fmla="*/ 4256188 w 5424620"/>
              <a:gd name="connsiteY6" fmla="*/ 3810311 h 4638675"/>
              <a:gd name="connsiteX7" fmla="*/ 3637770 w 5424620"/>
              <a:gd name="connsiteY7" fmla="*/ 3823583 h 4638675"/>
              <a:gd name="connsiteX8" fmla="*/ 2831580 w 5424620"/>
              <a:gd name="connsiteY8" fmla="*/ 4638675 h 4638675"/>
              <a:gd name="connsiteX9" fmla="*/ 1998886 w 5424620"/>
              <a:gd name="connsiteY9" fmla="*/ 3810331 h 4638675"/>
              <a:gd name="connsiteX10" fmla="*/ 1420225 w 5424620"/>
              <a:gd name="connsiteY10" fmla="*/ 3823563 h 4638675"/>
              <a:gd name="connsiteX11" fmla="*/ 0 w 5424620"/>
              <a:gd name="connsiteY11" fmla="*/ 2266329 h 4638675"/>
              <a:gd name="connsiteX12" fmla="*/ 1433477 w 5424620"/>
              <a:gd name="connsiteY12" fmla="*/ 841617 h 4638675"/>
              <a:gd name="connsiteX0" fmla="*/ 1433477 w 5716168"/>
              <a:gd name="connsiteY0" fmla="*/ 841617 h 4638675"/>
              <a:gd name="connsiteX1" fmla="*/ 2012138 w 5716168"/>
              <a:gd name="connsiteY1" fmla="*/ 868102 h 4638675"/>
              <a:gd name="connsiteX2" fmla="*/ 2831580 w 5716168"/>
              <a:gd name="connsiteY2" fmla="*/ 0 h 4638675"/>
              <a:gd name="connsiteX3" fmla="*/ 3677526 w 5716168"/>
              <a:gd name="connsiteY3" fmla="*/ 841597 h 4638675"/>
              <a:gd name="connsiteX4" fmla="*/ 4216431 w 5716168"/>
              <a:gd name="connsiteY4" fmla="*/ 841616 h 4638675"/>
              <a:gd name="connsiteX5" fmla="*/ 5716168 w 5716168"/>
              <a:gd name="connsiteY5" fmla="*/ 2385599 h 4638675"/>
              <a:gd name="connsiteX6" fmla="*/ 4256188 w 5716168"/>
              <a:gd name="connsiteY6" fmla="*/ 3810311 h 4638675"/>
              <a:gd name="connsiteX7" fmla="*/ 3637770 w 5716168"/>
              <a:gd name="connsiteY7" fmla="*/ 3823583 h 4638675"/>
              <a:gd name="connsiteX8" fmla="*/ 2831580 w 5716168"/>
              <a:gd name="connsiteY8" fmla="*/ 4638675 h 4638675"/>
              <a:gd name="connsiteX9" fmla="*/ 1998886 w 5716168"/>
              <a:gd name="connsiteY9" fmla="*/ 3810331 h 4638675"/>
              <a:gd name="connsiteX10" fmla="*/ 1420225 w 5716168"/>
              <a:gd name="connsiteY10" fmla="*/ 3823563 h 4638675"/>
              <a:gd name="connsiteX11" fmla="*/ 0 w 5716168"/>
              <a:gd name="connsiteY11" fmla="*/ 2266329 h 4638675"/>
              <a:gd name="connsiteX12" fmla="*/ 1433477 w 5716168"/>
              <a:gd name="connsiteY12" fmla="*/ 841617 h 4638675"/>
              <a:gd name="connsiteX0" fmla="*/ 1441097 w 5723788"/>
              <a:gd name="connsiteY0" fmla="*/ 841617 h 4638675"/>
              <a:gd name="connsiteX1" fmla="*/ 2019758 w 5723788"/>
              <a:gd name="connsiteY1" fmla="*/ 868102 h 4638675"/>
              <a:gd name="connsiteX2" fmla="*/ 2839200 w 5723788"/>
              <a:gd name="connsiteY2" fmla="*/ 0 h 4638675"/>
              <a:gd name="connsiteX3" fmla="*/ 3685146 w 5723788"/>
              <a:gd name="connsiteY3" fmla="*/ 841597 h 4638675"/>
              <a:gd name="connsiteX4" fmla="*/ 4224051 w 5723788"/>
              <a:gd name="connsiteY4" fmla="*/ 841616 h 4638675"/>
              <a:gd name="connsiteX5" fmla="*/ 5723788 w 5723788"/>
              <a:gd name="connsiteY5" fmla="*/ 2385599 h 4638675"/>
              <a:gd name="connsiteX6" fmla="*/ 4263808 w 5723788"/>
              <a:gd name="connsiteY6" fmla="*/ 3810311 h 4638675"/>
              <a:gd name="connsiteX7" fmla="*/ 3645390 w 5723788"/>
              <a:gd name="connsiteY7" fmla="*/ 3823583 h 4638675"/>
              <a:gd name="connsiteX8" fmla="*/ 2839200 w 5723788"/>
              <a:gd name="connsiteY8" fmla="*/ 4638675 h 4638675"/>
              <a:gd name="connsiteX9" fmla="*/ 2006506 w 5723788"/>
              <a:gd name="connsiteY9" fmla="*/ 3810331 h 4638675"/>
              <a:gd name="connsiteX10" fmla="*/ 1427845 w 5723788"/>
              <a:gd name="connsiteY10" fmla="*/ 3823563 h 4638675"/>
              <a:gd name="connsiteX11" fmla="*/ 0 w 5723788"/>
              <a:gd name="connsiteY11" fmla="*/ 2312049 h 4638675"/>
              <a:gd name="connsiteX12" fmla="*/ 1441097 w 5723788"/>
              <a:gd name="connsiteY12" fmla="*/ 841617 h 4638675"/>
              <a:gd name="connsiteX0" fmla="*/ 1441097 w 5723788"/>
              <a:gd name="connsiteY0" fmla="*/ 841617 h 4638675"/>
              <a:gd name="connsiteX1" fmla="*/ 2019758 w 5723788"/>
              <a:gd name="connsiteY1" fmla="*/ 868102 h 4638675"/>
              <a:gd name="connsiteX2" fmla="*/ 2839200 w 5723788"/>
              <a:gd name="connsiteY2" fmla="*/ 0 h 4638675"/>
              <a:gd name="connsiteX3" fmla="*/ 3685146 w 5723788"/>
              <a:gd name="connsiteY3" fmla="*/ 841597 h 4638675"/>
              <a:gd name="connsiteX4" fmla="*/ 4224051 w 5723788"/>
              <a:gd name="connsiteY4" fmla="*/ 841616 h 4638675"/>
              <a:gd name="connsiteX5" fmla="*/ 5723788 w 5723788"/>
              <a:gd name="connsiteY5" fmla="*/ 2339879 h 4638675"/>
              <a:gd name="connsiteX6" fmla="*/ 4263808 w 5723788"/>
              <a:gd name="connsiteY6" fmla="*/ 3810311 h 4638675"/>
              <a:gd name="connsiteX7" fmla="*/ 3645390 w 5723788"/>
              <a:gd name="connsiteY7" fmla="*/ 3823583 h 4638675"/>
              <a:gd name="connsiteX8" fmla="*/ 2839200 w 5723788"/>
              <a:gd name="connsiteY8" fmla="*/ 4638675 h 4638675"/>
              <a:gd name="connsiteX9" fmla="*/ 2006506 w 5723788"/>
              <a:gd name="connsiteY9" fmla="*/ 3810331 h 4638675"/>
              <a:gd name="connsiteX10" fmla="*/ 1427845 w 5723788"/>
              <a:gd name="connsiteY10" fmla="*/ 3823563 h 4638675"/>
              <a:gd name="connsiteX11" fmla="*/ 0 w 5723788"/>
              <a:gd name="connsiteY11" fmla="*/ 2312049 h 4638675"/>
              <a:gd name="connsiteX12" fmla="*/ 1441097 w 5723788"/>
              <a:gd name="connsiteY12" fmla="*/ 841617 h 4638675"/>
              <a:gd name="connsiteX0" fmla="*/ 1479197 w 5761888"/>
              <a:gd name="connsiteY0" fmla="*/ 841617 h 4638675"/>
              <a:gd name="connsiteX1" fmla="*/ 2057858 w 5761888"/>
              <a:gd name="connsiteY1" fmla="*/ 868102 h 4638675"/>
              <a:gd name="connsiteX2" fmla="*/ 2877300 w 5761888"/>
              <a:gd name="connsiteY2" fmla="*/ 0 h 4638675"/>
              <a:gd name="connsiteX3" fmla="*/ 3723246 w 5761888"/>
              <a:gd name="connsiteY3" fmla="*/ 841597 h 4638675"/>
              <a:gd name="connsiteX4" fmla="*/ 4262151 w 5761888"/>
              <a:gd name="connsiteY4" fmla="*/ 841616 h 4638675"/>
              <a:gd name="connsiteX5" fmla="*/ 5761888 w 5761888"/>
              <a:gd name="connsiteY5" fmla="*/ 2339879 h 4638675"/>
              <a:gd name="connsiteX6" fmla="*/ 4301908 w 5761888"/>
              <a:gd name="connsiteY6" fmla="*/ 3810311 h 4638675"/>
              <a:gd name="connsiteX7" fmla="*/ 3683490 w 5761888"/>
              <a:gd name="connsiteY7" fmla="*/ 3823583 h 4638675"/>
              <a:gd name="connsiteX8" fmla="*/ 2877300 w 5761888"/>
              <a:gd name="connsiteY8" fmla="*/ 4638675 h 4638675"/>
              <a:gd name="connsiteX9" fmla="*/ 2044606 w 5761888"/>
              <a:gd name="connsiteY9" fmla="*/ 3810331 h 4638675"/>
              <a:gd name="connsiteX10" fmla="*/ 1465945 w 5761888"/>
              <a:gd name="connsiteY10" fmla="*/ 3823563 h 4638675"/>
              <a:gd name="connsiteX11" fmla="*/ 0 w 5761888"/>
              <a:gd name="connsiteY11" fmla="*/ 2312049 h 4638675"/>
              <a:gd name="connsiteX12" fmla="*/ 1479197 w 5761888"/>
              <a:gd name="connsiteY12" fmla="*/ 841617 h 4638675"/>
              <a:gd name="connsiteX0" fmla="*/ 1479197 w 5761888"/>
              <a:gd name="connsiteY0" fmla="*/ 841617 h 4638675"/>
              <a:gd name="connsiteX1" fmla="*/ 2057858 w 5761888"/>
              <a:gd name="connsiteY1" fmla="*/ 868102 h 4638675"/>
              <a:gd name="connsiteX2" fmla="*/ 2826500 w 5761888"/>
              <a:gd name="connsiteY2" fmla="*/ 0 h 4638675"/>
              <a:gd name="connsiteX3" fmla="*/ 3723246 w 5761888"/>
              <a:gd name="connsiteY3" fmla="*/ 841597 h 4638675"/>
              <a:gd name="connsiteX4" fmla="*/ 4262151 w 5761888"/>
              <a:gd name="connsiteY4" fmla="*/ 841616 h 4638675"/>
              <a:gd name="connsiteX5" fmla="*/ 5761888 w 5761888"/>
              <a:gd name="connsiteY5" fmla="*/ 2339879 h 4638675"/>
              <a:gd name="connsiteX6" fmla="*/ 4301908 w 5761888"/>
              <a:gd name="connsiteY6" fmla="*/ 3810311 h 4638675"/>
              <a:gd name="connsiteX7" fmla="*/ 3683490 w 5761888"/>
              <a:gd name="connsiteY7" fmla="*/ 3823583 h 4638675"/>
              <a:gd name="connsiteX8" fmla="*/ 2877300 w 5761888"/>
              <a:gd name="connsiteY8" fmla="*/ 4638675 h 4638675"/>
              <a:gd name="connsiteX9" fmla="*/ 2044606 w 5761888"/>
              <a:gd name="connsiteY9" fmla="*/ 3810331 h 4638675"/>
              <a:gd name="connsiteX10" fmla="*/ 1465945 w 5761888"/>
              <a:gd name="connsiteY10" fmla="*/ 3823563 h 4638675"/>
              <a:gd name="connsiteX11" fmla="*/ 0 w 5761888"/>
              <a:gd name="connsiteY11" fmla="*/ 2312049 h 4638675"/>
              <a:gd name="connsiteX12" fmla="*/ 1479197 w 5761888"/>
              <a:gd name="connsiteY12" fmla="*/ 841617 h 4638675"/>
              <a:gd name="connsiteX0" fmla="*/ 1479197 w 5761888"/>
              <a:gd name="connsiteY0" fmla="*/ 841617 h 4638675"/>
              <a:gd name="connsiteX1" fmla="*/ 2057858 w 5761888"/>
              <a:gd name="connsiteY1" fmla="*/ 868102 h 4638675"/>
              <a:gd name="connsiteX2" fmla="*/ 2851900 w 5761888"/>
              <a:gd name="connsiteY2" fmla="*/ 0 h 4638675"/>
              <a:gd name="connsiteX3" fmla="*/ 3723246 w 5761888"/>
              <a:gd name="connsiteY3" fmla="*/ 841597 h 4638675"/>
              <a:gd name="connsiteX4" fmla="*/ 4262151 w 5761888"/>
              <a:gd name="connsiteY4" fmla="*/ 841616 h 4638675"/>
              <a:gd name="connsiteX5" fmla="*/ 5761888 w 5761888"/>
              <a:gd name="connsiteY5" fmla="*/ 2339879 h 4638675"/>
              <a:gd name="connsiteX6" fmla="*/ 4301908 w 5761888"/>
              <a:gd name="connsiteY6" fmla="*/ 3810311 h 4638675"/>
              <a:gd name="connsiteX7" fmla="*/ 3683490 w 5761888"/>
              <a:gd name="connsiteY7" fmla="*/ 3823583 h 4638675"/>
              <a:gd name="connsiteX8" fmla="*/ 2877300 w 5761888"/>
              <a:gd name="connsiteY8" fmla="*/ 4638675 h 4638675"/>
              <a:gd name="connsiteX9" fmla="*/ 2044606 w 5761888"/>
              <a:gd name="connsiteY9" fmla="*/ 3810331 h 4638675"/>
              <a:gd name="connsiteX10" fmla="*/ 1465945 w 5761888"/>
              <a:gd name="connsiteY10" fmla="*/ 3823563 h 4638675"/>
              <a:gd name="connsiteX11" fmla="*/ 0 w 5761888"/>
              <a:gd name="connsiteY11" fmla="*/ 2312049 h 4638675"/>
              <a:gd name="connsiteX12" fmla="*/ 1479197 w 5761888"/>
              <a:gd name="connsiteY12" fmla="*/ 841617 h 463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61888" h="4638675">
                <a:moveTo>
                  <a:pt x="1479197" y="841617"/>
                </a:moveTo>
                <a:lnTo>
                  <a:pt x="2057858" y="868102"/>
                </a:lnTo>
                <a:lnTo>
                  <a:pt x="2851900" y="0"/>
                </a:lnTo>
                <a:lnTo>
                  <a:pt x="3723246" y="841597"/>
                </a:lnTo>
                <a:lnTo>
                  <a:pt x="4262151" y="841616"/>
                </a:lnTo>
                <a:lnTo>
                  <a:pt x="5761888" y="2339879"/>
                </a:lnTo>
                <a:lnTo>
                  <a:pt x="4301908" y="3810311"/>
                </a:lnTo>
                <a:lnTo>
                  <a:pt x="3683490" y="3823583"/>
                </a:lnTo>
                <a:lnTo>
                  <a:pt x="2877300" y="4638675"/>
                </a:lnTo>
                <a:lnTo>
                  <a:pt x="2044606" y="3810331"/>
                </a:lnTo>
                <a:lnTo>
                  <a:pt x="1465945" y="3823563"/>
                </a:lnTo>
                <a:lnTo>
                  <a:pt x="0" y="2312049"/>
                </a:lnTo>
                <a:lnTo>
                  <a:pt x="1479197" y="84161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9134092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83801" y="690945"/>
            <a:ext cx="5511800" cy="548640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24873108"/>
      </p:ext>
    </p:extLst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73100" y="1485900"/>
            <a:ext cx="5410200" cy="4660900"/>
          </a:xfrm>
          <a:prstGeom prst="flowChartMerg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98199513"/>
      </p:ext>
    </p:extLst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641754" y="1133397"/>
            <a:ext cx="4567324" cy="4578428"/>
          </a:xfrm>
          <a:custGeom>
            <a:avLst/>
            <a:gdLst>
              <a:gd name="connsiteX0" fmla="*/ 0 w 4533900"/>
              <a:gd name="connsiteY0" fmla="*/ 2279650 h 4559300"/>
              <a:gd name="connsiteX1" fmla="*/ 2266950 w 4533900"/>
              <a:gd name="connsiteY1" fmla="*/ 0 h 4559300"/>
              <a:gd name="connsiteX2" fmla="*/ 4533900 w 4533900"/>
              <a:gd name="connsiteY2" fmla="*/ 2279650 h 4559300"/>
              <a:gd name="connsiteX3" fmla="*/ 2266950 w 4533900"/>
              <a:gd name="connsiteY3" fmla="*/ 4559300 h 4559300"/>
              <a:gd name="connsiteX4" fmla="*/ 0 w 4533900"/>
              <a:gd name="connsiteY4" fmla="*/ 2279650 h 4559300"/>
              <a:gd name="connsiteX0" fmla="*/ 0 w 4533900"/>
              <a:gd name="connsiteY0" fmla="*/ 2279650 h 4559300"/>
              <a:gd name="connsiteX1" fmla="*/ 2266950 w 4533900"/>
              <a:gd name="connsiteY1" fmla="*/ 0 h 4559300"/>
              <a:gd name="connsiteX2" fmla="*/ 4533900 w 4533900"/>
              <a:gd name="connsiteY2" fmla="*/ 2279650 h 4559300"/>
              <a:gd name="connsiteX3" fmla="*/ 2266950 w 4533900"/>
              <a:gd name="connsiteY3" fmla="*/ 4559300 h 4559300"/>
              <a:gd name="connsiteX4" fmla="*/ 0 w 4533900"/>
              <a:gd name="connsiteY4" fmla="*/ 2279650 h 4559300"/>
              <a:gd name="connsiteX0" fmla="*/ 0 w 4533900"/>
              <a:gd name="connsiteY0" fmla="*/ 2279650 h 4559300"/>
              <a:gd name="connsiteX1" fmla="*/ 2266950 w 4533900"/>
              <a:gd name="connsiteY1" fmla="*/ 0 h 4559300"/>
              <a:gd name="connsiteX2" fmla="*/ 4533900 w 4533900"/>
              <a:gd name="connsiteY2" fmla="*/ 2279650 h 4559300"/>
              <a:gd name="connsiteX3" fmla="*/ 2266950 w 4533900"/>
              <a:gd name="connsiteY3" fmla="*/ 4559300 h 4559300"/>
              <a:gd name="connsiteX4" fmla="*/ 0 w 4533900"/>
              <a:gd name="connsiteY4" fmla="*/ 2279650 h 4559300"/>
              <a:gd name="connsiteX0" fmla="*/ 0 w 4533900"/>
              <a:gd name="connsiteY0" fmla="*/ 2279650 h 4559300"/>
              <a:gd name="connsiteX1" fmla="*/ 2266950 w 4533900"/>
              <a:gd name="connsiteY1" fmla="*/ 0 h 4559300"/>
              <a:gd name="connsiteX2" fmla="*/ 4533900 w 4533900"/>
              <a:gd name="connsiteY2" fmla="*/ 2279650 h 4559300"/>
              <a:gd name="connsiteX3" fmla="*/ 2266950 w 4533900"/>
              <a:gd name="connsiteY3" fmla="*/ 4559300 h 4559300"/>
              <a:gd name="connsiteX4" fmla="*/ 0 w 4533900"/>
              <a:gd name="connsiteY4" fmla="*/ 2279650 h 4559300"/>
              <a:gd name="connsiteX0" fmla="*/ 0 w 4533900"/>
              <a:gd name="connsiteY0" fmla="*/ 2279650 h 4559300"/>
              <a:gd name="connsiteX1" fmla="*/ 2266950 w 4533900"/>
              <a:gd name="connsiteY1" fmla="*/ 0 h 4559300"/>
              <a:gd name="connsiteX2" fmla="*/ 4533900 w 4533900"/>
              <a:gd name="connsiteY2" fmla="*/ 2279650 h 4559300"/>
              <a:gd name="connsiteX3" fmla="*/ 2266950 w 4533900"/>
              <a:gd name="connsiteY3" fmla="*/ 4559300 h 4559300"/>
              <a:gd name="connsiteX4" fmla="*/ 0 w 4533900"/>
              <a:gd name="connsiteY4" fmla="*/ 2279650 h 4559300"/>
              <a:gd name="connsiteX0" fmla="*/ 0 w 4533900"/>
              <a:gd name="connsiteY0" fmla="*/ 2279650 h 4559300"/>
              <a:gd name="connsiteX1" fmla="*/ 2266950 w 4533900"/>
              <a:gd name="connsiteY1" fmla="*/ 0 h 4559300"/>
              <a:gd name="connsiteX2" fmla="*/ 4533900 w 4533900"/>
              <a:gd name="connsiteY2" fmla="*/ 2279650 h 4559300"/>
              <a:gd name="connsiteX3" fmla="*/ 2266950 w 4533900"/>
              <a:gd name="connsiteY3" fmla="*/ 4559300 h 4559300"/>
              <a:gd name="connsiteX4" fmla="*/ 0 w 4533900"/>
              <a:gd name="connsiteY4" fmla="*/ 2279650 h 4559300"/>
              <a:gd name="connsiteX0" fmla="*/ 0 w 4549140"/>
              <a:gd name="connsiteY0" fmla="*/ 2279650 h 4559300"/>
              <a:gd name="connsiteX1" fmla="*/ 2266950 w 4549140"/>
              <a:gd name="connsiteY1" fmla="*/ 0 h 4559300"/>
              <a:gd name="connsiteX2" fmla="*/ 4549140 w 4549140"/>
              <a:gd name="connsiteY2" fmla="*/ 2317750 h 4559300"/>
              <a:gd name="connsiteX3" fmla="*/ 2266950 w 4549140"/>
              <a:gd name="connsiteY3" fmla="*/ 4559300 h 4559300"/>
              <a:gd name="connsiteX4" fmla="*/ 0 w 4549140"/>
              <a:gd name="connsiteY4" fmla="*/ 2279650 h 4559300"/>
              <a:gd name="connsiteX0" fmla="*/ 0 w 4549140"/>
              <a:gd name="connsiteY0" fmla="*/ 2279650 h 4559300"/>
              <a:gd name="connsiteX1" fmla="*/ 2266950 w 4549140"/>
              <a:gd name="connsiteY1" fmla="*/ 0 h 4559300"/>
              <a:gd name="connsiteX2" fmla="*/ 4549140 w 4549140"/>
              <a:gd name="connsiteY2" fmla="*/ 2317750 h 4559300"/>
              <a:gd name="connsiteX3" fmla="*/ 2266950 w 4549140"/>
              <a:gd name="connsiteY3" fmla="*/ 4559300 h 4559300"/>
              <a:gd name="connsiteX4" fmla="*/ 0 w 4549140"/>
              <a:gd name="connsiteY4" fmla="*/ 2279650 h 4559300"/>
              <a:gd name="connsiteX0" fmla="*/ 0 w 4549140"/>
              <a:gd name="connsiteY0" fmla="*/ 2279650 h 4562637"/>
              <a:gd name="connsiteX1" fmla="*/ 2266950 w 4549140"/>
              <a:gd name="connsiteY1" fmla="*/ 0 h 4562637"/>
              <a:gd name="connsiteX2" fmla="*/ 4549140 w 4549140"/>
              <a:gd name="connsiteY2" fmla="*/ 2317750 h 4562637"/>
              <a:gd name="connsiteX3" fmla="*/ 2266950 w 4549140"/>
              <a:gd name="connsiteY3" fmla="*/ 4559300 h 4562637"/>
              <a:gd name="connsiteX4" fmla="*/ 0 w 4549140"/>
              <a:gd name="connsiteY4" fmla="*/ 2279650 h 4562637"/>
              <a:gd name="connsiteX0" fmla="*/ 0 w 4549140"/>
              <a:gd name="connsiteY0" fmla="*/ 2279650 h 4562515"/>
              <a:gd name="connsiteX1" fmla="*/ 2266950 w 4549140"/>
              <a:gd name="connsiteY1" fmla="*/ 0 h 4562515"/>
              <a:gd name="connsiteX2" fmla="*/ 4549140 w 4549140"/>
              <a:gd name="connsiteY2" fmla="*/ 2317750 h 4562515"/>
              <a:gd name="connsiteX3" fmla="*/ 2266950 w 4549140"/>
              <a:gd name="connsiteY3" fmla="*/ 4559300 h 4562515"/>
              <a:gd name="connsiteX4" fmla="*/ 0 w 4549140"/>
              <a:gd name="connsiteY4" fmla="*/ 2279650 h 4562515"/>
              <a:gd name="connsiteX0" fmla="*/ 0 w 4549140"/>
              <a:gd name="connsiteY0" fmla="*/ 2279650 h 4562295"/>
              <a:gd name="connsiteX1" fmla="*/ 2266950 w 4549140"/>
              <a:gd name="connsiteY1" fmla="*/ 0 h 4562295"/>
              <a:gd name="connsiteX2" fmla="*/ 4549140 w 4549140"/>
              <a:gd name="connsiteY2" fmla="*/ 2317750 h 4562295"/>
              <a:gd name="connsiteX3" fmla="*/ 2266950 w 4549140"/>
              <a:gd name="connsiteY3" fmla="*/ 4559300 h 4562295"/>
              <a:gd name="connsiteX4" fmla="*/ 0 w 4549140"/>
              <a:gd name="connsiteY4" fmla="*/ 2279650 h 4562295"/>
              <a:gd name="connsiteX0" fmla="*/ 0 w 4579620"/>
              <a:gd name="connsiteY0" fmla="*/ 2279650 h 4562325"/>
              <a:gd name="connsiteX1" fmla="*/ 2266950 w 4579620"/>
              <a:gd name="connsiteY1" fmla="*/ 0 h 4562325"/>
              <a:gd name="connsiteX2" fmla="*/ 4579620 w 4579620"/>
              <a:gd name="connsiteY2" fmla="*/ 2332990 h 4562325"/>
              <a:gd name="connsiteX3" fmla="*/ 2266950 w 4579620"/>
              <a:gd name="connsiteY3" fmla="*/ 4559300 h 4562325"/>
              <a:gd name="connsiteX4" fmla="*/ 0 w 4579620"/>
              <a:gd name="connsiteY4" fmla="*/ 2279650 h 4562325"/>
              <a:gd name="connsiteX0" fmla="*/ 0 w 4579620"/>
              <a:gd name="connsiteY0" fmla="*/ 2279650 h 4562129"/>
              <a:gd name="connsiteX1" fmla="*/ 2266950 w 4579620"/>
              <a:gd name="connsiteY1" fmla="*/ 0 h 4562129"/>
              <a:gd name="connsiteX2" fmla="*/ 4579620 w 4579620"/>
              <a:gd name="connsiteY2" fmla="*/ 2332990 h 4562129"/>
              <a:gd name="connsiteX3" fmla="*/ 2266950 w 4579620"/>
              <a:gd name="connsiteY3" fmla="*/ 4559300 h 4562129"/>
              <a:gd name="connsiteX4" fmla="*/ 0 w 4579620"/>
              <a:gd name="connsiteY4" fmla="*/ 2279650 h 4562129"/>
              <a:gd name="connsiteX0" fmla="*/ 0 w 4579620"/>
              <a:gd name="connsiteY0" fmla="*/ 2279650 h 4559347"/>
              <a:gd name="connsiteX1" fmla="*/ 2266950 w 4579620"/>
              <a:gd name="connsiteY1" fmla="*/ 0 h 4559347"/>
              <a:gd name="connsiteX2" fmla="*/ 4579620 w 4579620"/>
              <a:gd name="connsiteY2" fmla="*/ 2332990 h 4559347"/>
              <a:gd name="connsiteX3" fmla="*/ 2266950 w 4579620"/>
              <a:gd name="connsiteY3" fmla="*/ 4559300 h 4559347"/>
              <a:gd name="connsiteX4" fmla="*/ 0 w 4579620"/>
              <a:gd name="connsiteY4" fmla="*/ 2279650 h 4559347"/>
              <a:gd name="connsiteX0" fmla="*/ 0 w 4579620"/>
              <a:gd name="connsiteY0" fmla="*/ 2279650 h 4559347"/>
              <a:gd name="connsiteX1" fmla="*/ 2266950 w 4579620"/>
              <a:gd name="connsiteY1" fmla="*/ 0 h 4559347"/>
              <a:gd name="connsiteX2" fmla="*/ 4579620 w 4579620"/>
              <a:gd name="connsiteY2" fmla="*/ 2332990 h 4559347"/>
              <a:gd name="connsiteX3" fmla="*/ 2266950 w 4579620"/>
              <a:gd name="connsiteY3" fmla="*/ 4559300 h 4559347"/>
              <a:gd name="connsiteX4" fmla="*/ 0 w 4579620"/>
              <a:gd name="connsiteY4" fmla="*/ 2279650 h 4559347"/>
              <a:gd name="connsiteX0" fmla="*/ 0 w 4579620"/>
              <a:gd name="connsiteY0" fmla="*/ 2279650 h 4559347"/>
              <a:gd name="connsiteX1" fmla="*/ 2266950 w 4579620"/>
              <a:gd name="connsiteY1" fmla="*/ 0 h 4559347"/>
              <a:gd name="connsiteX2" fmla="*/ 4579620 w 4579620"/>
              <a:gd name="connsiteY2" fmla="*/ 2332990 h 4559347"/>
              <a:gd name="connsiteX3" fmla="*/ 2266950 w 4579620"/>
              <a:gd name="connsiteY3" fmla="*/ 4559300 h 4559347"/>
              <a:gd name="connsiteX4" fmla="*/ 0 w 4579620"/>
              <a:gd name="connsiteY4" fmla="*/ 2279650 h 4559347"/>
              <a:gd name="connsiteX0" fmla="*/ 0 w 4579620"/>
              <a:gd name="connsiteY0" fmla="*/ 2279650 h 4559347"/>
              <a:gd name="connsiteX1" fmla="*/ 2266950 w 4579620"/>
              <a:gd name="connsiteY1" fmla="*/ 0 h 4559347"/>
              <a:gd name="connsiteX2" fmla="*/ 4579620 w 4579620"/>
              <a:gd name="connsiteY2" fmla="*/ 2332990 h 4559347"/>
              <a:gd name="connsiteX3" fmla="*/ 2266950 w 4579620"/>
              <a:gd name="connsiteY3" fmla="*/ 4559300 h 4559347"/>
              <a:gd name="connsiteX4" fmla="*/ 0 w 4579620"/>
              <a:gd name="connsiteY4" fmla="*/ 2279650 h 4559347"/>
              <a:gd name="connsiteX0" fmla="*/ 8200 w 4587820"/>
              <a:gd name="connsiteY0" fmla="*/ 2279650 h 4559347"/>
              <a:gd name="connsiteX1" fmla="*/ 2275150 w 4587820"/>
              <a:gd name="connsiteY1" fmla="*/ 0 h 4559347"/>
              <a:gd name="connsiteX2" fmla="*/ 4587820 w 4587820"/>
              <a:gd name="connsiteY2" fmla="*/ 2332990 h 4559347"/>
              <a:gd name="connsiteX3" fmla="*/ 2275150 w 4587820"/>
              <a:gd name="connsiteY3" fmla="*/ 4559300 h 4559347"/>
              <a:gd name="connsiteX4" fmla="*/ 8200 w 4587820"/>
              <a:gd name="connsiteY4" fmla="*/ 2279650 h 4559347"/>
              <a:gd name="connsiteX0" fmla="*/ 38310 w 4617930"/>
              <a:gd name="connsiteY0" fmla="*/ 2279650 h 4586514"/>
              <a:gd name="connsiteX1" fmla="*/ 2305260 w 4617930"/>
              <a:gd name="connsiteY1" fmla="*/ 0 h 4586514"/>
              <a:gd name="connsiteX2" fmla="*/ 4617930 w 4617930"/>
              <a:gd name="connsiteY2" fmla="*/ 2332990 h 4586514"/>
              <a:gd name="connsiteX3" fmla="*/ 2305260 w 4617930"/>
              <a:gd name="connsiteY3" fmla="*/ 4559300 h 4586514"/>
              <a:gd name="connsiteX4" fmla="*/ 1023830 w 4617930"/>
              <a:gd name="connsiteY4" fmla="*/ 3467100 h 4586514"/>
              <a:gd name="connsiteX5" fmla="*/ 38310 w 4617930"/>
              <a:gd name="connsiteY5" fmla="*/ 2279650 h 4586514"/>
              <a:gd name="connsiteX0" fmla="*/ 38310 w 4617930"/>
              <a:gd name="connsiteY0" fmla="*/ 2279650 h 4586514"/>
              <a:gd name="connsiteX1" fmla="*/ 1016210 w 4617930"/>
              <a:gd name="connsiteY1" fmla="*/ 1097279 h 4586514"/>
              <a:gd name="connsiteX2" fmla="*/ 2305260 w 4617930"/>
              <a:gd name="connsiteY2" fmla="*/ 0 h 4586514"/>
              <a:gd name="connsiteX3" fmla="*/ 4617930 w 4617930"/>
              <a:gd name="connsiteY3" fmla="*/ 2332990 h 4586514"/>
              <a:gd name="connsiteX4" fmla="*/ 2305260 w 4617930"/>
              <a:gd name="connsiteY4" fmla="*/ 4559300 h 4586514"/>
              <a:gd name="connsiteX5" fmla="*/ 1023830 w 4617930"/>
              <a:gd name="connsiteY5" fmla="*/ 3467100 h 4586514"/>
              <a:gd name="connsiteX6" fmla="*/ 38310 w 4617930"/>
              <a:gd name="connsiteY6" fmla="*/ 2279650 h 4586514"/>
              <a:gd name="connsiteX0" fmla="*/ 38310 w 4633170"/>
              <a:gd name="connsiteY0" fmla="*/ 2279650 h 4586514"/>
              <a:gd name="connsiteX1" fmla="*/ 1016210 w 4633170"/>
              <a:gd name="connsiteY1" fmla="*/ 1097279 h 4586514"/>
              <a:gd name="connsiteX2" fmla="*/ 2305260 w 4633170"/>
              <a:gd name="connsiteY2" fmla="*/ 0 h 4586514"/>
              <a:gd name="connsiteX3" fmla="*/ 4633170 w 4633170"/>
              <a:gd name="connsiteY3" fmla="*/ 2332990 h 4586514"/>
              <a:gd name="connsiteX4" fmla="*/ 2305260 w 4633170"/>
              <a:gd name="connsiteY4" fmla="*/ 4559300 h 4586514"/>
              <a:gd name="connsiteX5" fmla="*/ 1023830 w 4633170"/>
              <a:gd name="connsiteY5" fmla="*/ 3467100 h 4586514"/>
              <a:gd name="connsiteX6" fmla="*/ 38310 w 4633170"/>
              <a:gd name="connsiteY6" fmla="*/ 2279650 h 4586514"/>
              <a:gd name="connsiteX0" fmla="*/ 38310 w 4633170"/>
              <a:gd name="connsiteY0" fmla="*/ 2279650 h 4586514"/>
              <a:gd name="connsiteX1" fmla="*/ 1016210 w 4633170"/>
              <a:gd name="connsiteY1" fmla="*/ 1097279 h 4586514"/>
              <a:gd name="connsiteX2" fmla="*/ 2305260 w 4633170"/>
              <a:gd name="connsiteY2" fmla="*/ 0 h 4586514"/>
              <a:gd name="connsiteX3" fmla="*/ 4633170 w 4633170"/>
              <a:gd name="connsiteY3" fmla="*/ 2332990 h 4586514"/>
              <a:gd name="connsiteX4" fmla="*/ 2305260 w 4633170"/>
              <a:gd name="connsiteY4" fmla="*/ 4559300 h 4586514"/>
              <a:gd name="connsiteX5" fmla="*/ 1023830 w 4633170"/>
              <a:gd name="connsiteY5" fmla="*/ 3467100 h 4586514"/>
              <a:gd name="connsiteX6" fmla="*/ 38310 w 4633170"/>
              <a:gd name="connsiteY6" fmla="*/ 2279650 h 4586514"/>
              <a:gd name="connsiteX0" fmla="*/ 38310 w 4633170"/>
              <a:gd name="connsiteY0" fmla="*/ 2279650 h 4586514"/>
              <a:gd name="connsiteX1" fmla="*/ 1016210 w 4633170"/>
              <a:gd name="connsiteY1" fmla="*/ 1097279 h 4586514"/>
              <a:gd name="connsiteX2" fmla="*/ 2305260 w 4633170"/>
              <a:gd name="connsiteY2" fmla="*/ 0 h 4586514"/>
              <a:gd name="connsiteX3" fmla="*/ 4633170 w 4633170"/>
              <a:gd name="connsiteY3" fmla="*/ 2332990 h 4586514"/>
              <a:gd name="connsiteX4" fmla="*/ 2305260 w 4633170"/>
              <a:gd name="connsiteY4" fmla="*/ 4559300 h 4586514"/>
              <a:gd name="connsiteX5" fmla="*/ 1023830 w 4633170"/>
              <a:gd name="connsiteY5" fmla="*/ 3467100 h 4586514"/>
              <a:gd name="connsiteX6" fmla="*/ 38310 w 4633170"/>
              <a:gd name="connsiteY6" fmla="*/ 2279650 h 4586514"/>
              <a:gd name="connsiteX0" fmla="*/ 38310 w 4633170"/>
              <a:gd name="connsiteY0" fmla="*/ 2279650 h 4586514"/>
              <a:gd name="connsiteX1" fmla="*/ 1016210 w 4633170"/>
              <a:gd name="connsiteY1" fmla="*/ 1097279 h 4586514"/>
              <a:gd name="connsiteX2" fmla="*/ 2236680 w 4633170"/>
              <a:gd name="connsiteY2" fmla="*/ 0 h 4586514"/>
              <a:gd name="connsiteX3" fmla="*/ 4633170 w 4633170"/>
              <a:gd name="connsiteY3" fmla="*/ 2332990 h 4586514"/>
              <a:gd name="connsiteX4" fmla="*/ 2305260 w 4633170"/>
              <a:gd name="connsiteY4" fmla="*/ 4559300 h 4586514"/>
              <a:gd name="connsiteX5" fmla="*/ 1023830 w 4633170"/>
              <a:gd name="connsiteY5" fmla="*/ 3467100 h 4586514"/>
              <a:gd name="connsiteX6" fmla="*/ 38310 w 4633170"/>
              <a:gd name="connsiteY6" fmla="*/ 2279650 h 4586514"/>
              <a:gd name="connsiteX0" fmla="*/ 38310 w 4633170"/>
              <a:gd name="connsiteY0" fmla="*/ 2279650 h 4586514"/>
              <a:gd name="connsiteX1" fmla="*/ 1016210 w 4633170"/>
              <a:gd name="connsiteY1" fmla="*/ 1097279 h 4586514"/>
              <a:gd name="connsiteX2" fmla="*/ 2236680 w 4633170"/>
              <a:gd name="connsiteY2" fmla="*/ 0 h 4586514"/>
              <a:gd name="connsiteX3" fmla="*/ 4633170 w 4633170"/>
              <a:gd name="connsiteY3" fmla="*/ 2332990 h 4586514"/>
              <a:gd name="connsiteX4" fmla="*/ 2305260 w 4633170"/>
              <a:gd name="connsiteY4" fmla="*/ 4559300 h 4586514"/>
              <a:gd name="connsiteX5" fmla="*/ 1023830 w 4633170"/>
              <a:gd name="connsiteY5" fmla="*/ 3467100 h 4586514"/>
              <a:gd name="connsiteX6" fmla="*/ 38310 w 4633170"/>
              <a:gd name="connsiteY6" fmla="*/ 2279650 h 4586514"/>
              <a:gd name="connsiteX0" fmla="*/ 38310 w 4633170"/>
              <a:gd name="connsiteY0" fmla="*/ 2286454 h 4593318"/>
              <a:gd name="connsiteX1" fmla="*/ 1016210 w 4633170"/>
              <a:gd name="connsiteY1" fmla="*/ 1104083 h 4593318"/>
              <a:gd name="connsiteX2" fmla="*/ 2236680 w 4633170"/>
              <a:gd name="connsiteY2" fmla="*/ 6804 h 4593318"/>
              <a:gd name="connsiteX3" fmla="*/ 4633170 w 4633170"/>
              <a:gd name="connsiteY3" fmla="*/ 2339794 h 4593318"/>
              <a:gd name="connsiteX4" fmla="*/ 2305260 w 4633170"/>
              <a:gd name="connsiteY4" fmla="*/ 4566104 h 4593318"/>
              <a:gd name="connsiteX5" fmla="*/ 1023830 w 4633170"/>
              <a:gd name="connsiteY5" fmla="*/ 3473904 h 4593318"/>
              <a:gd name="connsiteX6" fmla="*/ 38310 w 4633170"/>
              <a:gd name="connsiteY6" fmla="*/ 2286454 h 4593318"/>
              <a:gd name="connsiteX0" fmla="*/ 38310 w 4664176"/>
              <a:gd name="connsiteY0" fmla="*/ 2280020 h 4586884"/>
              <a:gd name="connsiteX1" fmla="*/ 1016210 w 4664176"/>
              <a:gd name="connsiteY1" fmla="*/ 1097649 h 4586884"/>
              <a:gd name="connsiteX2" fmla="*/ 2236680 w 4664176"/>
              <a:gd name="connsiteY2" fmla="*/ 370 h 4586884"/>
              <a:gd name="connsiteX3" fmla="*/ 3538430 w 4664176"/>
              <a:gd name="connsiteY3" fmla="*/ 998589 h 4586884"/>
              <a:gd name="connsiteX4" fmla="*/ 4633170 w 4664176"/>
              <a:gd name="connsiteY4" fmla="*/ 2333360 h 4586884"/>
              <a:gd name="connsiteX5" fmla="*/ 2305260 w 4664176"/>
              <a:gd name="connsiteY5" fmla="*/ 4559670 h 4586884"/>
              <a:gd name="connsiteX6" fmla="*/ 1023830 w 4664176"/>
              <a:gd name="connsiteY6" fmla="*/ 3467470 h 4586884"/>
              <a:gd name="connsiteX7" fmla="*/ 38310 w 4664176"/>
              <a:gd name="connsiteY7" fmla="*/ 2280020 h 4586884"/>
              <a:gd name="connsiteX0" fmla="*/ 38310 w 4633170"/>
              <a:gd name="connsiteY0" fmla="*/ 2280020 h 4586884"/>
              <a:gd name="connsiteX1" fmla="*/ 1016210 w 4633170"/>
              <a:gd name="connsiteY1" fmla="*/ 1097649 h 4586884"/>
              <a:gd name="connsiteX2" fmla="*/ 2236680 w 4633170"/>
              <a:gd name="connsiteY2" fmla="*/ 370 h 4586884"/>
              <a:gd name="connsiteX3" fmla="*/ 3538430 w 4633170"/>
              <a:gd name="connsiteY3" fmla="*/ 998589 h 4586884"/>
              <a:gd name="connsiteX4" fmla="*/ 4633170 w 4633170"/>
              <a:gd name="connsiteY4" fmla="*/ 2333360 h 4586884"/>
              <a:gd name="connsiteX5" fmla="*/ 2305260 w 4633170"/>
              <a:gd name="connsiteY5" fmla="*/ 4559670 h 4586884"/>
              <a:gd name="connsiteX6" fmla="*/ 1023830 w 4633170"/>
              <a:gd name="connsiteY6" fmla="*/ 3467470 h 4586884"/>
              <a:gd name="connsiteX7" fmla="*/ 38310 w 4633170"/>
              <a:gd name="connsiteY7" fmla="*/ 2280020 h 4586884"/>
              <a:gd name="connsiteX0" fmla="*/ 38310 w 4633170"/>
              <a:gd name="connsiteY0" fmla="*/ 2280020 h 4586884"/>
              <a:gd name="connsiteX1" fmla="*/ 1016210 w 4633170"/>
              <a:gd name="connsiteY1" fmla="*/ 1097649 h 4586884"/>
              <a:gd name="connsiteX2" fmla="*/ 2236680 w 4633170"/>
              <a:gd name="connsiteY2" fmla="*/ 370 h 4586884"/>
              <a:gd name="connsiteX3" fmla="*/ 3538430 w 4633170"/>
              <a:gd name="connsiteY3" fmla="*/ 998589 h 4586884"/>
              <a:gd name="connsiteX4" fmla="*/ 4633170 w 4633170"/>
              <a:gd name="connsiteY4" fmla="*/ 2333360 h 4586884"/>
              <a:gd name="connsiteX5" fmla="*/ 2305260 w 4633170"/>
              <a:gd name="connsiteY5" fmla="*/ 4559670 h 4586884"/>
              <a:gd name="connsiteX6" fmla="*/ 1023830 w 4633170"/>
              <a:gd name="connsiteY6" fmla="*/ 3467470 h 4586884"/>
              <a:gd name="connsiteX7" fmla="*/ 38310 w 4633170"/>
              <a:gd name="connsiteY7" fmla="*/ 2280020 h 4586884"/>
              <a:gd name="connsiteX0" fmla="*/ 38310 w 4633434"/>
              <a:gd name="connsiteY0" fmla="*/ 2280020 h 4586884"/>
              <a:gd name="connsiteX1" fmla="*/ 1016210 w 4633434"/>
              <a:gd name="connsiteY1" fmla="*/ 1097649 h 4586884"/>
              <a:gd name="connsiteX2" fmla="*/ 2236680 w 4633434"/>
              <a:gd name="connsiteY2" fmla="*/ 370 h 4586884"/>
              <a:gd name="connsiteX3" fmla="*/ 3538430 w 4633434"/>
              <a:gd name="connsiteY3" fmla="*/ 998589 h 4586884"/>
              <a:gd name="connsiteX4" fmla="*/ 4633170 w 4633434"/>
              <a:gd name="connsiteY4" fmla="*/ 2333360 h 4586884"/>
              <a:gd name="connsiteX5" fmla="*/ 3614630 w 4633434"/>
              <a:gd name="connsiteY5" fmla="*/ 3482709 h 4586884"/>
              <a:gd name="connsiteX6" fmla="*/ 2305260 w 4633434"/>
              <a:gd name="connsiteY6" fmla="*/ 4559670 h 4586884"/>
              <a:gd name="connsiteX7" fmla="*/ 1023830 w 4633434"/>
              <a:gd name="connsiteY7" fmla="*/ 3467470 h 4586884"/>
              <a:gd name="connsiteX8" fmla="*/ 38310 w 4633434"/>
              <a:gd name="connsiteY8" fmla="*/ 2280020 h 4586884"/>
              <a:gd name="connsiteX0" fmla="*/ 38310 w 4633393"/>
              <a:gd name="connsiteY0" fmla="*/ 2280020 h 4586884"/>
              <a:gd name="connsiteX1" fmla="*/ 1016210 w 4633393"/>
              <a:gd name="connsiteY1" fmla="*/ 1097649 h 4586884"/>
              <a:gd name="connsiteX2" fmla="*/ 2236680 w 4633393"/>
              <a:gd name="connsiteY2" fmla="*/ 370 h 4586884"/>
              <a:gd name="connsiteX3" fmla="*/ 3538430 w 4633393"/>
              <a:gd name="connsiteY3" fmla="*/ 998589 h 4586884"/>
              <a:gd name="connsiteX4" fmla="*/ 4633170 w 4633393"/>
              <a:gd name="connsiteY4" fmla="*/ 2333360 h 4586884"/>
              <a:gd name="connsiteX5" fmla="*/ 3614630 w 4633393"/>
              <a:gd name="connsiteY5" fmla="*/ 3482709 h 4586884"/>
              <a:gd name="connsiteX6" fmla="*/ 2305260 w 4633393"/>
              <a:gd name="connsiteY6" fmla="*/ 4559670 h 4586884"/>
              <a:gd name="connsiteX7" fmla="*/ 1023830 w 4633393"/>
              <a:gd name="connsiteY7" fmla="*/ 3467470 h 4586884"/>
              <a:gd name="connsiteX8" fmla="*/ 38310 w 4633393"/>
              <a:gd name="connsiteY8" fmla="*/ 2280020 h 4586884"/>
              <a:gd name="connsiteX0" fmla="*/ 38310 w 4633170"/>
              <a:gd name="connsiteY0" fmla="*/ 2280020 h 4586884"/>
              <a:gd name="connsiteX1" fmla="*/ 1016210 w 4633170"/>
              <a:gd name="connsiteY1" fmla="*/ 1097649 h 4586884"/>
              <a:gd name="connsiteX2" fmla="*/ 2236680 w 4633170"/>
              <a:gd name="connsiteY2" fmla="*/ 370 h 4586884"/>
              <a:gd name="connsiteX3" fmla="*/ 3538430 w 4633170"/>
              <a:gd name="connsiteY3" fmla="*/ 998589 h 4586884"/>
              <a:gd name="connsiteX4" fmla="*/ 4633170 w 4633170"/>
              <a:gd name="connsiteY4" fmla="*/ 2333360 h 4586884"/>
              <a:gd name="connsiteX5" fmla="*/ 3614630 w 4633170"/>
              <a:gd name="connsiteY5" fmla="*/ 3482709 h 4586884"/>
              <a:gd name="connsiteX6" fmla="*/ 2305260 w 4633170"/>
              <a:gd name="connsiteY6" fmla="*/ 4559670 h 4586884"/>
              <a:gd name="connsiteX7" fmla="*/ 1023830 w 4633170"/>
              <a:gd name="connsiteY7" fmla="*/ 3467470 h 4586884"/>
              <a:gd name="connsiteX8" fmla="*/ 38310 w 4633170"/>
              <a:gd name="connsiteY8" fmla="*/ 2280020 h 4586884"/>
              <a:gd name="connsiteX0" fmla="*/ 38310 w 4633170"/>
              <a:gd name="connsiteY0" fmla="*/ 2280020 h 4586884"/>
              <a:gd name="connsiteX1" fmla="*/ 1016210 w 4633170"/>
              <a:gd name="connsiteY1" fmla="*/ 1097649 h 4586884"/>
              <a:gd name="connsiteX2" fmla="*/ 2236680 w 4633170"/>
              <a:gd name="connsiteY2" fmla="*/ 370 h 4586884"/>
              <a:gd name="connsiteX3" fmla="*/ 3538430 w 4633170"/>
              <a:gd name="connsiteY3" fmla="*/ 998589 h 4586884"/>
              <a:gd name="connsiteX4" fmla="*/ 4633170 w 4633170"/>
              <a:gd name="connsiteY4" fmla="*/ 2333360 h 4586884"/>
              <a:gd name="connsiteX5" fmla="*/ 3614630 w 4633170"/>
              <a:gd name="connsiteY5" fmla="*/ 3482709 h 4586884"/>
              <a:gd name="connsiteX6" fmla="*/ 2305260 w 4633170"/>
              <a:gd name="connsiteY6" fmla="*/ 4559670 h 4586884"/>
              <a:gd name="connsiteX7" fmla="*/ 1023830 w 4633170"/>
              <a:gd name="connsiteY7" fmla="*/ 3467470 h 4586884"/>
              <a:gd name="connsiteX8" fmla="*/ 38310 w 4633170"/>
              <a:gd name="connsiteY8" fmla="*/ 2280020 h 4586884"/>
              <a:gd name="connsiteX0" fmla="*/ 38310 w 4633170"/>
              <a:gd name="connsiteY0" fmla="*/ 2280020 h 4586884"/>
              <a:gd name="connsiteX1" fmla="*/ 1016210 w 4633170"/>
              <a:gd name="connsiteY1" fmla="*/ 1097649 h 4586884"/>
              <a:gd name="connsiteX2" fmla="*/ 2236680 w 4633170"/>
              <a:gd name="connsiteY2" fmla="*/ 370 h 4586884"/>
              <a:gd name="connsiteX3" fmla="*/ 3538430 w 4633170"/>
              <a:gd name="connsiteY3" fmla="*/ 998589 h 4586884"/>
              <a:gd name="connsiteX4" fmla="*/ 4633170 w 4633170"/>
              <a:gd name="connsiteY4" fmla="*/ 2333360 h 4586884"/>
              <a:gd name="connsiteX5" fmla="*/ 3614630 w 4633170"/>
              <a:gd name="connsiteY5" fmla="*/ 3482709 h 4586884"/>
              <a:gd name="connsiteX6" fmla="*/ 2305260 w 4633170"/>
              <a:gd name="connsiteY6" fmla="*/ 4559670 h 4586884"/>
              <a:gd name="connsiteX7" fmla="*/ 1023830 w 4633170"/>
              <a:gd name="connsiteY7" fmla="*/ 3467470 h 4586884"/>
              <a:gd name="connsiteX8" fmla="*/ 38310 w 4633170"/>
              <a:gd name="connsiteY8" fmla="*/ 2280020 h 4586884"/>
              <a:gd name="connsiteX0" fmla="*/ 38310 w 4633170"/>
              <a:gd name="connsiteY0" fmla="*/ 2280020 h 4586884"/>
              <a:gd name="connsiteX1" fmla="*/ 1016210 w 4633170"/>
              <a:gd name="connsiteY1" fmla="*/ 1097649 h 4586884"/>
              <a:gd name="connsiteX2" fmla="*/ 2236680 w 4633170"/>
              <a:gd name="connsiteY2" fmla="*/ 370 h 4586884"/>
              <a:gd name="connsiteX3" fmla="*/ 3538430 w 4633170"/>
              <a:gd name="connsiteY3" fmla="*/ 998589 h 4586884"/>
              <a:gd name="connsiteX4" fmla="*/ 4633170 w 4633170"/>
              <a:gd name="connsiteY4" fmla="*/ 2333360 h 4586884"/>
              <a:gd name="connsiteX5" fmla="*/ 3614630 w 4633170"/>
              <a:gd name="connsiteY5" fmla="*/ 3482709 h 4586884"/>
              <a:gd name="connsiteX6" fmla="*/ 2305260 w 4633170"/>
              <a:gd name="connsiteY6" fmla="*/ 4559670 h 4586884"/>
              <a:gd name="connsiteX7" fmla="*/ 1023830 w 4633170"/>
              <a:gd name="connsiteY7" fmla="*/ 3467470 h 4586884"/>
              <a:gd name="connsiteX8" fmla="*/ 38310 w 4633170"/>
              <a:gd name="connsiteY8" fmla="*/ 2280020 h 4586884"/>
              <a:gd name="connsiteX0" fmla="*/ 905 w 4595765"/>
              <a:gd name="connsiteY0" fmla="*/ 2280020 h 4586884"/>
              <a:gd name="connsiteX1" fmla="*/ 978805 w 4595765"/>
              <a:gd name="connsiteY1" fmla="*/ 1097649 h 4586884"/>
              <a:gd name="connsiteX2" fmla="*/ 2199275 w 4595765"/>
              <a:gd name="connsiteY2" fmla="*/ 370 h 4586884"/>
              <a:gd name="connsiteX3" fmla="*/ 3501025 w 4595765"/>
              <a:gd name="connsiteY3" fmla="*/ 998589 h 4586884"/>
              <a:gd name="connsiteX4" fmla="*/ 4595765 w 4595765"/>
              <a:gd name="connsiteY4" fmla="*/ 2333360 h 4586884"/>
              <a:gd name="connsiteX5" fmla="*/ 3577225 w 4595765"/>
              <a:gd name="connsiteY5" fmla="*/ 3482709 h 4586884"/>
              <a:gd name="connsiteX6" fmla="*/ 2267855 w 4595765"/>
              <a:gd name="connsiteY6" fmla="*/ 4559670 h 4586884"/>
              <a:gd name="connsiteX7" fmla="*/ 986425 w 4595765"/>
              <a:gd name="connsiteY7" fmla="*/ 3467470 h 4586884"/>
              <a:gd name="connsiteX8" fmla="*/ 905 w 4595765"/>
              <a:gd name="connsiteY8" fmla="*/ 2280020 h 4586884"/>
              <a:gd name="connsiteX0" fmla="*/ 905 w 4595765"/>
              <a:gd name="connsiteY0" fmla="*/ 2280020 h 4559829"/>
              <a:gd name="connsiteX1" fmla="*/ 978805 w 4595765"/>
              <a:gd name="connsiteY1" fmla="*/ 1097649 h 4559829"/>
              <a:gd name="connsiteX2" fmla="*/ 2199275 w 4595765"/>
              <a:gd name="connsiteY2" fmla="*/ 370 h 4559829"/>
              <a:gd name="connsiteX3" fmla="*/ 3501025 w 4595765"/>
              <a:gd name="connsiteY3" fmla="*/ 998589 h 4559829"/>
              <a:gd name="connsiteX4" fmla="*/ 4595765 w 4595765"/>
              <a:gd name="connsiteY4" fmla="*/ 2333360 h 4559829"/>
              <a:gd name="connsiteX5" fmla="*/ 3577225 w 4595765"/>
              <a:gd name="connsiteY5" fmla="*/ 3482709 h 4559829"/>
              <a:gd name="connsiteX6" fmla="*/ 2267855 w 4595765"/>
              <a:gd name="connsiteY6" fmla="*/ 4559670 h 4559829"/>
              <a:gd name="connsiteX7" fmla="*/ 986425 w 4595765"/>
              <a:gd name="connsiteY7" fmla="*/ 3467470 h 4559829"/>
              <a:gd name="connsiteX8" fmla="*/ 905 w 4595765"/>
              <a:gd name="connsiteY8" fmla="*/ 2280020 h 4559829"/>
              <a:gd name="connsiteX0" fmla="*/ 905 w 4595765"/>
              <a:gd name="connsiteY0" fmla="*/ 2280020 h 4559817"/>
              <a:gd name="connsiteX1" fmla="*/ 978805 w 4595765"/>
              <a:gd name="connsiteY1" fmla="*/ 1097649 h 4559817"/>
              <a:gd name="connsiteX2" fmla="*/ 2199275 w 4595765"/>
              <a:gd name="connsiteY2" fmla="*/ 370 h 4559817"/>
              <a:gd name="connsiteX3" fmla="*/ 3501025 w 4595765"/>
              <a:gd name="connsiteY3" fmla="*/ 998589 h 4559817"/>
              <a:gd name="connsiteX4" fmla="*/ 4595765 w 4595765"/>
              <a:gd name="connsiteY4" fmla="*/ 2333360 h 4559817"/>
              <a:gd name="connsiteX5" fmla="*/ 3577225 w 4595765"/>
              <a:gd name="connsiteY5" fmla="*/ 3482709 h 4559817"/>
              <a:gd name="connsiteX6" fmla="*/ 2267855 w 4595765"/>
              <a:gd name="connsiteY6" fmla="*/ 4559670 h 4559817"/>
              <a:gd name="connsiteX7" fmla="*/ 986425 w 4595765"/>
              <a:gd name="connsiteY7" fmla="*/ 3467470 h 4559817"/>
              <a:gd name="connsiteX8" fmla="*/ 905 w 4595765"/>
              <a:gd name="connsiteY8" fmla="*/ 2280020 h 4559817"/>
              <a:gd name="connsiteX0" fmla="*/ 905 w 4595765"/>
              <a:gd name="connsiteY0" fmla="*/ 2280020 h 4560195"/>
              <a:gd name="connsiteX1" fmla="*/ 978805 w 4595765"/>
              <a:gd name="connsiteY1" fmla="*/ 1097649 h 4560195"/>
              <a:gd name="connsiteX2" fmla="*/ 2199275 w 4595765"/>
              <a:gd name="connsiteY2" fmla="*/ 370 h 4560195"/>
              <a:gd name="connsiteX3" fmla="*/ 3501025 w 4595765"/>
              <a:gd name="connsiteY3" fmla="*/ 998589 h 4560195"/>
              <a:gd name="connsiteX4" fmla="*/ 4595765 w 4595765"/>
              <a:gd name="connsiteY4" fmla="*/ 2333360 h 4560195"/>
              <a:gd name="connsiteX5" fmla="*/ 3577225 w 4595765"/>
              <a:gd name="connsiteY5" fmla="*/ 3482709 h 4560195"/>
              <a:gd name="connsiteX6" fmla="*/ 2267855 w 4595765"/>
              <a:gd name="connsiteY6" fmla="*/ 4559670 h 4560195"/>
              <a:gd name="connsiteX7" fmla="*/ 986425 w 4595765"/>
              <a:gd name="connsiteY7" fmla="*/ 3467470 h 4560195"/>
              <a:gd name="connsiteX8" fmla="*/ 905 w 4595765"/>
              <a:gd name="connsiteY8" fmla="*/ 2280020 h 4560195"/>
              <a:gd name="connsiteX0" fmla="*/ 905 w 4595765"/>
              <a:gd name="connsiteY0" fmla="*/ 2280020 h 4560122"/>
              <a:gd name="connsiteX1" fmla="*/ 978805 w 4595765"/>
              <a:gd name="connsiteY1" fmla="*/ 1097649 h 4560122"/>
              <a:gd name="connsiteX2" fmla="*/ 2199275 w 4595765"/>
              <a:gd name="connsiteY2" fmla="*/ 370 h 4560122"/>
              <a:gd name="connsiteX3" fmla="*/ 3501025 w 4595765"/>
              <a:gd name="connsiteY3" fmla="*/ 998589 h 4560122"/>
              <a:gd name="connsiteX4" fmla="*/ 4595765 w 4595765"/>
              <a:gd name="connsiteY4" fmla="*/ 2333360 h 4560122"/>
              <a:gd name="connsiteX5" fmla="*/ 3577225 w 4595765"/>
              <a:gd name="connsiteY5" fmla="*/ 3482709 h 4560122"/>
              <a:gd name="connsiteX6" fmla="*/ 2267855 w 4595765"/>
              <a:gd name="connsiteY6" fmla="*/ 4559670 h 4560122"/>
              <a:gd name="connsiteX7" fmla="*/ 986425 w 4595765"/>
              <a:gd name="connsiteY7" fmla="*/ 3467470 h 4560122"/>
              <a:gd name="connsiteX8" fmla="*/ 905 w 4595765"/>
              <a:gd name="connsiteY8" fmla="*/ 2280020 h 4560122"/>
              <a:gd name="connsiteX0" fmla="*/ 905 w 4595765"/>
              <a:gd name="connsiteY0" fmla="*/ 2280020 h 4560126"/>
              <a:gd name="connsiteX1" fmla="*/ 978805 w 4595765"/>
              <a:gd name="connsiteY1" fmla="*/ 1097649 h 4560126"/>
              <a:gd name="connsiteX2" fmla="*/ 2199275 w 4595765"/>
              <a:gd name="connsiteY2" fmla="*/ 370 h 4560126"/>
              <a:gd name="connsiteX3" fmla="*/ 3501025 w 4595765"/>
              <a:gd name="connsiteY3" fmla="*/ 998589 h 4560126"/>
              <a:gd name="connsiteX4" fmla="*/ 4595765 w 4595765"/>
              <a:gd name="connsiteY4" fmla="*/ 2333360 h 4560126"/>
              <a:gd name="connsiteX5" fmla="*/ 3584845 w 4595765"/>
              <a:gd name="connsiteY5" fmla="*/ 3490329 h 4560126"/>
              <a:gd name="connsiteX6" fmla="*/ 2267855 w 4595765"/>
              <a:gd name="connsiteY6" fmla="*/ 4559670 h 4560126"/>
              <a:gd name="connsiteX7" fmla="*/ 986425 w 4595765"/>
              <a:gd name="connsiteY7" fmla="*/ 3467470 h 4560126"/>
              <a:gd name="connsiteX8" fmla="*/ 905 w 4595765"/>
              <a:gd name="connsiteY8" fmla="*/ 2280020 h 4560126"/>
              <a:gd name="connsiteX0" fmla="*/ 905 w 4595765"/>
              <a:gd name="connsiteY0" fmla="*/ 2280020 h 4560126"/>
              <a:gd name="connsiteX1" fmla="*/ 978805 w 4595765"/>
              <a:gd name="connsiteY1" fmla="*/ 1097649 h 4560126"/>
              <a:gd name="connsiteX2" fmla="*/ 2199275 w 4595765"/>
              <a:gd name="connsiteY2" fmla="*/ 370 h 4560126"/>
              <a:gd name="connsiteX3" fmla="*/ 3501025 w 4595765"/>
              <a:gd name="connsiteY3" fmla="*/ 998589 h 4560126"/>
              <a:gd name="connsiteX4" fmla="*/ 4595765 w 4595765"/>
              <a:gd name="connsiteY4" fmla="*/ 2333360 h 4560126"/>
              <a:gd name="connsiteX5" fmla="*/ 3584845 w 4595765"/>
              <a:gd name="connsiteY5" fmla="*/ 3490329 h 4560126"/>
              <a:gd name="connsiteX6" fmla="*/ 2267855 w 4595765"/>
              <a:gd name="connsiteY6" fmla="*/ 4559670 h 4560126"/>
              <a:gd name="connsiteX7" fmla="*/ 986425 w 4595765"/>
              <a:gd name="connsiteY7" fmla="*/ 3467470 h 4560126"/>
              <a:gd name="connsiteX8" fmla="*/ 905 w 4595765"/>
              <a:gd name="connsiteY8" fmla="*/ 2280020 h 4560126"/>
              <a:gd name="connsiteX0" fmla="*/ 905 w 4595765"/>
              <a:gd name="connsiteY0" fmla="*/ 2280005 h 4560111"/>
              <a:gd name="connsiteX1" fmla="*/ 978805 w 4595765"/>
              <a:gd name="connsiteY1" fmla="*/ 1097634 h 4560111"/>
              <a:gd name="connsiteX2" fmla="*/ 2199275 w 4595765"/>
              <a:gd name="connsiteY2" fmla="*/ 355 h 4560111"/>
              <a:gd name="connsiteX3" fmla="*/ 3501025 w 4595765"/>
              <a:gd name="connsiteY3" fmla="*/ 998574 h 4560111"/>
              <a:gd name="connsiteX4" fmla="*/ 4595765 w 4595765"/>
              <a:gd name="connsiteY4" fmla="*/ 2333345 h 4560111"/>
              <a:gd name="connsiteX5" fmla="*/ 3584845 w 4595765"/>
              <a:gd name="connsiteY5" fmla="*/ 3490314 h 4560111"/>
              <a:gd name="connsiteX6" fmla="*/ 2267855 w 4595765"/>
              <a:gd name="connsiteY6" fmla="*/ 4559655 h 4560111"/>
              <a:gd name="connsiteX7" fmla="*/ 986425 w 4595765"/>
              <a:gd name="connsiteY7" fmla="*/ 3467455 h 4560111"/>
              <a:gd name="connsiteX8" fmla="*/ 905 w 4595765"/>
              <a:gd name="connsiteY8" fmla="*/ 2280005 h 4560111"/>
              <a:gd name="connsiteX0" fmla="*/ 905 w 4595765"/>
              <a:gd name="connsiteY0" fmla="*/ 2270485 h 4550591"/>
              <a:gd name="connsiteX1" fmla="*/ 978805 w 4595765"/>
              <a:gd name="connsiteY1" fmla="*/ 1088114 h 4550591"/>
              <a:gd name="connsiteX2" fmla="*/ 2199275 w 4595765"/>
              <a:gd name="connsiteY2" fmla="*/ 360 h 4550591"/>
              <a:gd name="connsiteX3" fmla="*/ 3501025 w 4595765"/>
              <a:gd name="connsiteY3" fmla="*/ 989054 h 4550591"/>
              <a:gd name="connsiteX4" fmla="*/ 4595765 w 4595765"/>
              <a:gd name="connsiteY4" fmla="*/ 2323825 h 4550591"/>
              <a:gd name="connsiteX5" fmla="*/ 3584845 w 4595765"/>
              <a:gd name="connsiteY5" fmla="*/ 3480794 h 4550591"/>
              <a:gd name="connsiteX6" fmla="*/ 2267855 w 4595765"/>
              <a:gd name="connsiteY6" fmla="*/ 4550135 h 4550591"/>
              <a:gd name="connsiteX7" fmla="*/ 986425 w 4595765"/>
              <a:gd name="connsiteY7" fmla="*/ 3457935 h 4550591"/>
              <a:gd name="connsiteX8" fmla="*/ 905 w 4595765"/>
              <a:gd name="connsiteY8" fmla="*/ 2270485 h 4550591"/>
              <a:gd name="connsiteX0" fmla="*/ 905 w 4595765"/>
              <a:gd name="connsiteY0" fmla="*/ 2270125 h 4550231"/>
              <a:gd name="connsiteX1" fmla="*/ 978805 w 4595765"/>
              <a:gd name="connsiteY1" fmla="*/ 1087754 h 4550231"/>
              <a:gd name="connsiteX2" fmla="*/ 2199275 w 4595765"/>
              <a:gd name="connsiteY2" fmla="*/ 0 h 4550231"/>
              <a:gd name="connsiteX3" fmla="*/ 3501025 w 4595765"/>
              <a:gd name="connsiteY3" fmla="*/ 988694 h 4550231"/>
              <a:gd name="connsiteX4" fmla="*/ 4595765 w 4595765"/>
              <a:gd name="connsiteY4" fmla="*/ 2323465 h 4550231"/>
              <a:gd name="connsiteX5" fmla="*/ 3584845 w 4595765"/>
              <a:gd name="connsiteY5" fmla="*/ 3480434 h 4550231"/>
              <a:gd name="connsiteX6" fmla="*/ 2267855 w 4595765"/>
              <a:gd name="connsiteY6" fmla="*/ 4549775 h 4550231"/>
              <a:gd name="connsiteX7" fmla="*/ 986425 w 4595765"/>
              <a:gd name="connsiteY7" fmla="*/ 3457575 h 4550231"/>
              <a:gd name="connsiteX8" fmla="*/ 905 w 4595765"/>
              <a:gd name="connsiteY8" fmla="*/ 2270125 h 4550231"/>
              <a:gd name="connsiteX0" fmla="*/ 905 w 4595765"/>
              <a:gd name="connsiteY0" fmla="*/ 2270125 h 4550231"/>
              <a:gd name="connsiteX1" fmla="*/ 978805 w 4595765"/>
              <a:gd name="connsiteY1" fmla="*/ 1087754 h 4550231"/>
              <a:gd name="connsiteX2" fmla="*/ 2199275 w 4595765"/>
              <a:gd name="connsiteY2" fmla="*/ 0 h 4550231"/>
              <a:gd name="connsiteX3" fmla="*/ 3501025 w 4595765"/>
              <a:gd name="connsiteY3" fmla="*/ 988694 h 4550231"/>
              <a:gd name="connsiteX4" fmla="*/ 4595765 w 4595765"/>
              <a:gd name="connsiteY4" fmla="*/ 2323465 h 4550231"/>
              <a:gd name="connsiteX5" fmla="*/ 3584845 w 4595765"/>
              <a:gd name="connsiteY5" fmla="*/ 3480434 h 4550231"/>
              <a:gd name="connsiteX6" fmla="*/ 2267855 w 4595765"/>
              <a:gd name="connsiteY6" fmla="*/ 4549775 h 4550231"/>
              <a:gd name="connsiteX7" fmla="*/ 986425 w 4595765"/>
              <a:gd name="connsiteY7" fmla="*/ 3457575 h 4550231"/>
              <a:gd name="connsiteX8" fmla="*/ 905 w 4595765"/>
              <a:gd name="connsiteY8" fmla="*/ 2270125 h 4550231"/>
              <a:gd name="connsiteX0" fmla="*/ 905 w 4595765"/>
              <a:gd name="connsiteY0" fmla="*/ 2270125 h 4550231"/>
              <a:gd name="connsiteX1" fmla="*/ 978805 w 4595765"/>
              <a:gd name="connsiteY1" fmla="*/ 1087754 h 4550231"/>
              <a:gd name="connsiteX2" fmla="*/ 2199275 w 4595765"/>
              <a:gd name="connsiteY2" fmla="*/ 0 h 4550231"/>
              <a:gd name="connsiteX3" fmla="*/ 3501025 w 4595765"/>
              <a:gd name="connsiteY3" fmla="*/ 988694 h 4550231"/>
              <a:gd name="connsiteX4" fmla="*/ 4595765 w 4595765"/>
              <a:gd name="connsiteY4" fmla="*/ 2323465 h 4550231"/>
              <a:gd name="connsiteX5" fmla="*/ 3584845 w 4595765"/>
              <a:gd name="connsiteY5" fmla="*/ 3480434 h 4550231"/>
              <a:gd name="connsiteX6" fmla="*/ 2267855 w 4595765"/>
              <a:gd name="connsiteY6" fmla="*/ 4549775 h 4550231"/>
              <a:gd name="connsiteX7" fmla="*/ 986425 w 4595765"/>
              <a:gd name="connsiteY7" fmla="*/ 3457575 h 4550231"/>
              <a:gd name="connsiteX8" fmla="*/ 905 w 4595765"/>
              <a:gd name="connsiteY8" fmla="*/ 2270125 h 4550231"/>
              <a:gd name="connsiteX0" fmla="*/ 905 w 4595765"/>
              <a:gd name="connsiteY0" fmla="*/ 2270125 h 4550231"/>
              <a:gd name="connsiteX1" fmla="*/ 978805 w 4595765"/>
              <a:gd name="connsiteY1" fmla="*/ 1087754 h 4550231"/>
              <a:gd name="connsiteX2" fmla="*/ 2199275 w 4595765"/>
              <a:gd name="connsiteY2" fmla="*/ 0 h 4550231"/>
              <a:gd name="connsiteX3" fmla="*/ 3501025 w 4595765"/>
              <a:gd name="connsiteY3" fmla="*/ 988694 h 4550231"/>
              <a:gd name="connsiteX4" fmla="*/ 4595765 w 4595765"/>
              <a:gd name="connsiteY4" fmla="*/ 2323465 h 4550231"/>
              <a:gd name="connsiteX5" fmla="*/ 3584845 w 4595765"/>
              <a:gd name="connsiteY5" fmla="*/ 3480434 h 4550231"/>
              <a:gd name="connsiteX6" fmla="*/ 2267855 w 4595765"/>
              <a:gd name="connsiteY6" fmla="*/ 4549775 h 4550231"/>
              <a:gd name="connsiteX7" fmla="*/ 986425 w 4595765"/>
              <a:gd name="connsiteY7" fmla="*/ 3457575 h 4550231"/>
              <a:gd name="connsiteX8" fmla="*/ 905 w 4595765"/>
              <a:gd name="connsiteY8" fmla="*/ 2270125 h 4550231"/>
              <a:gd name="connsiteX0" fmla="*/ 905 w 4595765"/>
              <a:gd name="connsiteY0" fmla="*/ 2270125 h 4550231"/>
              <a:gd name="connsiteX1" fmla="*/ 978805 w 4595765"/>
              <a:gd name="connsiteY1" fmla="*/ 1087754 h 4550231"/>
              <a:gd name="connsiteX2" fmla="*/ 2199275 w 4595765"/>
              <a:gd name="connsiteY2" fmla="*/ 0 h 4550231"/>
              <a:gd name="connsiteX3" fmla="*/ 3501025 w 4595765"/>
              <a:gd name="connsiteY3" fmla="*/ 988694 h 4550231"/>
              <a:gd name="connsiteX4" fmla="*/ 4595765 w 4595765"/>
              <a:gd name="connsiteY4" fmla="*/ 2323465 h 4550231"/>
              <a:gd name="connsiteX5" fmla="*/ 3584845 w 4595765"/>
              <a:gd name="connsiteY5" fmla="*/ 3480434 h 4550231"/>
              <a:gd name="connsiteX6" fmla="*/ 2267855 w 4595765"/>
              <a:gd name="connsiteY6" fmla="*/ 4549775 h 4550231"/>
              <a:gd name="connsiteX7" fmla="*/ 986425 w 4595765"/>
              <a:gd name="connsiteY7" fmla="*/ 3457575 h 4550231"/>
              <a:gd name="connsiteX8" fmla="*/ 905 w 4595765"/>
              <a:gd name="connsiteY8" fmla="*/ 2270125 h 4550231"/>
              <a:gd name="connsiteX0" fmla="*/ 905 w 4567190"/>
              <a:gd name="connsiteY0" fmla="*/ 2270125 h 4550231"/>
              <a:gd name="connsiteX1" fmla="*/ 978805 w 4567190"/>
              <a:gd name="connsiteY1" fmla="*/ 1087754 h 4550231"/>
              <a:gd name="connsiteX2" fmla="*/ 2199275 w 4567190"/>
              <a:gd name="connsiteY2" fmla="*/ 0 h 4550231"/>
              <a:gd name="connsiteX3" fmla="*/ 3501025 w 4567190"/>
              <a:gd name="connsiteY3" fmla="*/ 988694 h 4550231"/>
              <a:gd name="connsiteX4" fmla="*/ 4567190 w 4567190"/>
              <a:gd name="connsiteY4" fmla="*/ 2332990 h 4550231"/>
              <a:gd name="connsiteX5" fmla="*/ 3584845 w 4567190"/>
              <a:gd name="connsiteY5" fmla="*/ 3480434 h 4550231"/>
              <a:gd name="connsiteX6" fmla="*/ 2267855 w 4567190"/>
              <a:gd name="connsiteY6" fmla="*/ 4549775 h 4550231"/>
              <a:gd name="connsiteX7" fmla="*/ 986425 w 4567190"/>
              <a:gd name="connsiteY7" fmla="*/ 3457575 h 4550231"/>
              <a:gd name="connsiteX8" fmla="*/ 905 w 4567190"/>
              <a:gd name="connsiteY8" fmla="*/ 2270125 h 4550231"/>
              <a:gd name="connsiteX0" fmla="*/ 892 w 4567177"/>
              <a:gd name="connsiteY0" fmla="*/ 2270125 h 4550231"/>
              <a:gd name="connsiteX1" fmla="*/ 978792 w 4567177"/>
              <a:gd name="connsiteY1" fmla="*/ 1087754 h 4550231"/>
              <a:gd name="connsiteX2" fmla="*/ 2199262 w 4567177"/>
              <a:gd name="connsiteY2" fmla="*/ 0 h 4550231"/>
              <a:gd name="connsiteX3" fmla="*/ 3501012 w 4567177"/>
              <a:gd name="connsiteY3" fmla="*/ 988694 h 4550231"/>
              <a:gd name="connsiteX4" fmla="*/ 4567177 w 4567177"/>
              <a:gd name="connsiteY4" fmla="*/ 2332990 h 4550231"/>
              <a:gd name="connsiteX5" fmla="*/ 3584832 w 4567177"/>
              <a:gd name="connsiteY5" fmla="*/ 3480434 h 4550231"/>
              <a:gd name="connsiteX6" fmla="*/ 2267842 w 4567177"/>
              <a:gd name="connsiteY6" fmla="*/ 4549775 h 4550231"/>
              <a:gd name="connsiteX7" fmla="*/ 995937 w 4567177"/>
              <a:gd name="connsiteY7" fmla="*/ 3486150 h 4550231"/>
              <a:gd name="connsiteX8" fmla="*/ 892 w 4567177"/>
              <a:gd name="connsiteY8" fmla="*/ 2270125 h 4550231"/>
              <a:gd name="connsiteX0" fmla="*/ 844 w 4567129"/>
              <a:gd name="connsiteY0" fmla="*/ 2270125 h 4550231"/>
              <a:gd name="connsiteX1" fmla="*/ 978744 w 4567129"/>
              <a:gd name="connsiteY1" fmla="*/ 1087754 h 4550231"/>
              <a:gd name="connsiteX2" fmla="*/ 2199214 w 4567129"/>
              <a:gd name="connsiteY2" fmla="*/ 0 h 4550231"/>
              <a:gd name="connsiteX3" fmla="*/ 3500964 w 4567129"/>
              <a:gd name="connsiteY3" fmla="*/ 988694 h 4550231"/>
              <a:gd name="connsiteX4" fmla="*/ 4567129 w 4567129"/>
              <a:gd name="connsiteY4" fmla="*/ 2332990 h 4550231"/>
              <a:gd name="connsiteX5" fmla="*/ 3584784 w 4567129"/>
              <a:gd name="connsiteY5" fmla="*/ 3480434 h 4550231"/>
              <a:gd name="connsiteX6" fmla="*/ 2267794 w 4567129"/>
              <a:gd name="connsiteY6" fmla="*/ 4549775 h 4550231"/>
              <a:gd name="connsiteX7" fmla="*/ 995889 w 4567129"/>
              <a:gd name="connsiteY7" fmla="*/ 3486150 h 4550231"/>
              <a:gd name="connsiteX8" fmla="*/ 844 w 4567129"/>
              <a:gd name="connsiteY8" fmla="*/ 2270125 h 4550231"/>
              <a:gd name="connsiteX0" fmla="*/ 855 w 4567140"/>
              <a:gd name="connsiteY0" fmla="*/ 2270125 h 4550231"/>
              <a:gd name="connsiteX1" fmla="*/ 978755 w 4567140"/>
              <a:gd name="connsiteY1" fmla="*/ 1087754 h 4550231"/>
              <a:gd name="connsiteX2" fmla="*/ 2199225 w 4567140"/>
              <a:gd name="connsiteY2" fmla="*/ 0 h 4550231"/>
              <a:gd name="connsiteX3" fmla="*/ 3500975 w 4567140"/>
              <a:gd name="connsiteY3" fmla="*/ 988694 h 4550231"/>
              <a:gd name="connsiteX4" fmla="*/ 4567140 w 4567140"/>
              <a:gd name="connsiteY4" fmla="*/ 2332990 h 4550231"/>
              <a:gd name="connsiteX5" fmla="*/ 3584795 w 4567140"/>
              <a:gd name="connsiteY5" fmla="*/ 3480434 h 4550231"/>
              <a:gd name="connsiteX6" fmla="*/ 2267805 w 4567140"/>
              <a:gd name="connsiteY6" fmla="*/ 4549775 h 4550231"/>
              <a:gd name="connsiteX7" fmla="*/ 986375 w 4567140"/>
              <a:gd name="connsiteY7" fmla="*/ 3495675 h 4550231"/>
              <a:gd name="connsiteX8" fmla="*/ 855 w 4567140"/>
              <a:gd name="connsiteY8" fmla="*/ 2270125 h 4550231"/>
              <a:gd name="connsiteX0" fmla="*/ 855 w 4567140"/>
              <a:gd name="connsiteY0" fmla="*/ 2270125 h 4550231"/>
              <a:gd name="connsiteX1" fmla="*/ 978755 w 4567140"/>
              <a:gd name="connsiteY1" fmla="*/ 1087754 h 4550231"/>
              <a:gd name="connsiteX2" fmla="*/ 2199225 w 4567140"/>
              <a:gd name="connsiteY2" fmla="*/ 0 h 4550231"/>
              <a:gd name="connsiteX3" fmla="*/ 3500975 w 4567140"/>
              <a:gd name="connsiteY3" fmla="*/ 988694 h 4550231"/>
              <a:gd name="connsiteX4" fmla="*/ 4567140 w 4567140"/>
              <a:gd name="connsiteY4" fmla="*/ 2332990 h 4550231"/>
              <a:gd name="connsiteX5" fmla="*/ 3584795 w 4567140"/>
              <a:gd name="connsiteY5" fmla="*/ 3480434 h 4550231"/>
              <a:gd name="connsiteX6" fmla="*/ 2267805 w 4567140"/>
              <a:gd name="connsiteY6" fmla="*/ 4549775 h 4550231"/>
              <a:gd name="connsiteX7" fmla="*/ 986375 w 4567140"/>
              <a:gd name="connsiteY7" fmla="*/ 3495675 h 4550231"/>
              <a:gd name="connsiteX8" fmla="*/ 855 w 4567140"/>
              <a:gd name="connsiteY8" fmla="*/ 2270125 h 4550231"/>
              <a:gd name="connsiteX0" fmla="*/ 891 w 4567176"/>
              <a:gd name="connsiteY0" fmla="*/ 2270125 h 4550231"/>
              <a:gd name="connsiteX1" fmla="*/ 978791 w 4567176"/>
              <a:gd name="connsiteY1" fmla="*/ 1087754 h 4550231"/>
              <a:gd name="connsiteX2" fmla="*/ 2199261 w 4567176"/>
              <a:gd name="connsiteY2" fmla="*/ 0 h 4550231"/>
              <a:gd name="connsiteX3" fmla="*/ 3501011 w 4567176"/>
              <a:gd name="connsiteY3" fmla="*/ 988694 h 4550231"/>
              <a:gd name="connsiteX4" fmla="*/ 4567176 w 4567176"/>
              <a:gd name="connsiteY4" fmla="*/ 2332990 h 4550231"/>
              <a:gd name="connsiteX5" fmla="*/ 3584831 w 4567176"/>
              <a:gd name="connsiteY5" fmla="*/ 3480434 h 4550231"/>
              <a:gd name="connsiteX6" fmla="*/ 2267841 w 4567176"/>
              <a:gd name="connsiteY6" fmla="*/ 4549775 h 4550231"/>
              <a:gd name="connsiteX7" fmla="*/ 957836 w 4567176"/>
              <a:gd name="connsiteY7" fmla="*/ 3533775 h 4550231"/>
              <a:gd name="connsiteX8" fmla="*/ 891 w 4567176"/>
              <a:gd name="connsiteY8" fmla="*/ 2270125 h 4550231"/>
              <a:gd name="connsiteX0" fmla="*/ 801 w 4567086"/>
              <a:gd name="connsiteY0" fmla="*/ 2270125 h 4550231"/>
              <a:gd name="connsiteX1" fmla="*/ 978701 w 4567086"/>
              <a:gd name="connsiteY1" fmla="*/ 1087754 h 4550231"/>
              <a:gd name="connsiteX2" fmla="*/ 2199171 w 4567086"/>
              <a:gd name="connsiteY2" fmla="*/ 0 h 4550231"/>
              <a:gd name="connsiteX3" fmla="*/ 3500921 w 4567086"/>
              <a:gd name="connsiteY3" fmla="*/ 988694 h 4550231"/>
              <a:gd name="connsiteX4" fmla="*/ 4567086 w 4567086"/>
              <a:gd name="connsiteY4" fmla="*/ 2332990 h 4550231"/>
              <a:gd name="connsiteX5" fmla="*/ 3584741 w 4567086"/>
              <a:gd name="connsiteY5" fmla="*/ 3480434 h 4550231"/>
              <a:gd name="connsiteX6" fmla="*/ 2267751 w 4567086"/>
              <a:gd name="connsiteY6" fmla="*/ 4549775 h 4550231"/>
              <a:gd name="connsiteX7" fmla="*/ 1033946 w 4567086"/>
              <a:gd name="connsiteY7" fmla="*/ 3476625 h 4550231"/>
              <a:gd name="connsiteX8" fmla="*/ 801 w 4567086"/>
              <a:gd name="connsiteY8" fmla="*/ 2270125 h 4550231"/>
              <a:gd name="connsiteX0" fmla="*/ 359 w 4566644"/>
              <a:gd name="connsiteY0" fmla="*/ 2270125 h 4550231"/>
              <a:gd name="connsiteX1" fmla="*/ 978259 w 4566644"/>
              <a:gd name="connsiteY1" fmla="*/ 1087754 h 4550231"/>
              <a:gd name="connsiteX2" fmla="*/ 2198729 w 4566644"/>
              <a:gd name="connsiteY2" fmla="*/ 0 h 4550231"/>
              <a:gd name="connsiteX3" fmla="*/ 3500479 w 4566644"/>
              <a:gd name="connsiteY3" fmla="*/ 988694 h 4550231"/>
              <a:gd name="connsiteX4" fmla="*/ 4566644 w 4566644"/>
              <a:gd name="connsiteY4" fmla="*/ 2332990 h 4550231"/>
              <a:gd name="connsiteX5" fmla="*/ 3584299 w 4566644"/>
              <a:gd name="connsiteY5" fmla="*/ 3480434 h 4550231"/>
              <a:gd name="connsiteX6" fmla="*/ 2267309 w 4566644"/>
              <a:gd name="connsiteY6" fmla="*/ 4549775 h 4550231"/>
              <a:gd name="connsiteX7" fmla="*/ 1033504 w 4566644"/>
              <a:gd name="connsiteY7" fmla="*/ 3476625 h 4550231"/>
              <a:gd name="connsiteX8" fmla="*/ 359 w 4566644"/>
              <a:gd name="connsiteY8" fmla="*/ 2270125 h 4550231"/>
              <a:gd name="connsiteX0" fmla="*/ 345 w 4566630"/>
              <a:gd name="connsiteY0" fmla="*/ 2270125 h 4550231"/>
              <a:gd name="connsiteX1" fmla="*/ 978245 w 4566630"/>
              <a:gd name="connsiteY1" fmla="*/ 1087754 h 4550231"/>
              <a:gd name="connsiteX2" fmla="*/ 2198715 w 4566630"/>
              <a:gd name="connsiteY2" fmla="*/ 0 h 4550231"/>
              <a:gd name="connsiteX3" fmla="*/ 3500465 w 4566630"/>
              <a:gd name="connsiteY3" fmla="*/ 988694 h 4550231"/>
              <a:gd name="connsiteX4" fmla="*/ 4566630 w 4566630"/>
              <a:gd name="connsiteY4" fmla="*/ 2332990 h 4550231"/>
              <a:gd name="connsiteX5" fmla="*/ 3584285 w 4566630"/>
              <a:gd name="connsiteY5" fmla="*/ 3480434 h 4550231"/>
              <a:gd name="connsiteX6" fmla="*/ 2267295 w 4566630"/>
              <a:gd name="connsiteY6" fmla="*/ 4549775 h 4550231"/>
              <a:gd name="connsiteX7" fmla="*/ 1033490 w 4566630"/>
              <a:gd name="connsiteY7" fmla="*/ 3476625 h 4550231"/>
              <a:gd name="connsiteX8" fmla="*/ 345 w 4566630"/>
              <a:gd name="connsiteY8" fmla="*/ 2270125 h 4550231"/>
              <a:gd name="connsiteX0" fmla="*/ 345 w 4566630"/>
              <a:gd name="connsiteY0" fmla="*/ 2270125 h 4550231"/>
              <a:gd name="connsiteX1" fmla="*/ 978245 w 4566630"/>
              <a:gd name="connsiteY1" fmla="*/ 1087754 h 4550231"/>
              <a:gd name="connsiteX2" fmla="*/ 2198715 w 4566630"/>
              <a:gd name="connsiteY2" fmla="*/ 0 h 4550231"/>
              <a:gd name="connsiteX3" fmla="*/ 3500465 w 4566630"/>
              <a:gd name="connsiteY3" fmla="*/ 988694 h 4550231"/>
              <a:gd name="connsiteX4" fmla="*/ 4566630 w 4566630"/>
              <a:gd name="connsiteY4" fmla="*/ 2332990 h 4550231"/>
              <a:gd name="connsiteX5" fmla="*/ 3584285 w 4566630"/>
              <a:gd name="connsiteY5" fmla="*/ 3480434 h 4550231"/>
              <a:gd name="connsiteX6" fmla="*/ 2267295 w 4566630"/>
              <a:gd name="connsiteY6" fmla="*/ 4549775 h 4550231"/>
              <a:gd name="connsiteX7" fmla="*/ 1033490 w 4566630"/>
              <a:gd name="connsiteY7" fmla="*/ 3476625 h 4550231"/>
              <a:gd name="connsiteX8" fmla="*/ 345 w 4566630"/>
              <a:gd name="connsiteY8" fmla="*/ 2270125 h 4550231"/>
              <a:gd name="connsiteX0" fmla="*/ 345 w 4566630"/>
              <a:gd name="connsiteY0" fmla="*/ 2270125 h 4550231"/>
              <a:gd name="connsiteX1" fmla="*/ 978245 w 4566630"/>
              <a:gd name="connsiteY1" fmla="*/ 1087754 h 4550231"/>
              <a:gd name="connsiteX2" fmla="*/ 2198715 w 4566630"/>
              <a:gd name="connsiteY2" fmla="*/ 0 h 4550231"/>
              <a:gd name="connsiteX3" fmla="*/ 3500465 w 4566630"/>
              <a:gd name="connsiteY3" fmla="*/ 988694 h 4550231"/>
              <a:gd name="connsiteX4" fmla="*/ 4566630 w 4566630"/>
              <a:gd name="connsiteY4" fmla="*/ 2332990 h 4550231"/>
              <a:gd name="connsiteX5" fmla="*/ 3584285 w 4566630"/>
              <a:gd name="connsiteY5" fmla="*/ 3480434 h 4550231"/>
              <a:gd name="connsiteX6" fmla="*/ 2267295 w 4566630"/>
              <a:gd name="connsiteY6" fmla="*/ 4549775 h 4550231"/>
              <a:gd name="connsiteX7" fmla="*/ 1033490 w 4566630"/>
              <a:gd name="connsiteY7" fmla="*/ 3476625 h 4550231"/>
              <a:gd name="connsiteX8" fmla="*/ 345 w 4566630"/>
              <a:gd name="connsiteY8" fmla="*/ 2270125 h 4550231"/>
              <a:gd name="connsiteX0" fmla="*/ 345 w 4566630"/>
              <a:gd name="connsiteY0" fmla="*/ 2270125 h 4559751"/>
              <a:gd name="connsiteX1" fmla="*/ 978245 w 4566630"/>
              <a:gd name="connsiteY1" fmla="*/ 1087754 h 4559751"/>
              <a:gd name="connsiteX2" fmla="*/ 2198715 w 4566630"/>
              <a:gd name="connsiteY2" fmla="*/ 0 h 4559751"/>
              <a:gd name="connsiteX3" fmla="*/ 3500465 w 4566630"/>
              <a:gd name="connsiteY3" fmla="*/ 988694 h 4559751"/>
              <a:gd name="connsiteX4" fmla="*/ 4566630 w 4566630"/>
              <a:gd name="connsiteY4" fmla="*/ 2332990 h 4559751"/>
              <a:gd name="connsiteX5" fmla="*/ 3584285 w 4566630"/>
              <a:gd name="connsiteY5" fmla="*/ 3480434 h 4559751"/>
              <a:gd name="connsiteX6" fmla="*/ 2286345 w 4566630"/>
              <a:gd name="connsiteY6" fmla="*/ 4559300 h 4559751"/>
              <a:gd name="connsiteX7" fmla="*/ 1033490 w 4566630"/>
              <a:gd name="connsiteY7" fmla="*/ 3476625 h 4559751"/>
              <a:gd name="connsiteX8" fmla="*/ 345 w 4566630"/>
              <a:gd name="connsiteY8" fmla="*/ 2270125 h 4559751"/>
              <a:gd name="connsiteX0" fmla="*/ 345 w 4566630"/>
              <a:gd name="connsiteY0" fmla="*/ 2270125 h 4559751"/>
              <a:gd name="connsiteX1" fmla="*/ 978245 w 4566630"/>
              <a:gd name="connsiteY1" fmla="*/ 1087754 h 4559751"/>
              <a:gd name="connsiteX2" fmla="*/ 2198715 w 4566630"/>
              <a:gd name="connsiteY2" fmla="*/ 0 h 4559751"/>
              <a:gd name="connsiteX3" fmla="*/ 3500465 w 4566630"/>
              <a:gd name="connsiteY3" fmla="*/ 988694 h 4559751"/>
              <a:gd name="connsiteX4" fmla="*/ 4566630 w 4566630"/>
              <a:gd name="connsiteY4" fmla="*/ 2332990 h 4559751"/>
              <a:gd name="connsiteX5" fmla="*/ 3584285 w 4566630"/>
              <a:gd name="connsiteY5" fmla="*/ 3480434 h 4559751"/>
              <a:gd name="connsiteX6" fmla="*/ 2286345 w 4566630"/>
              <a:gd name="connsiteY6" fmla="*/ 4559300 h 4559751"/>
              <a:gd name="connsiteX7" fmla="*/ 1033490 w 4566630"/>
              <a:gd name="connsiteY7" fmla="*/ 3476625 h 4559751"/>
              <a:gd name="connsiteX8" fmla="*/ 345 w 4566630"/>
              <a:gd name="connsiteY8" fmla="*/ 2270125 h 4559751"/>
              <a:gd name="connsiteX0" fmla="*/ 345 w 4566630"/>
              <a:gd name="connsiteY0" fmla="*/ 2270125 h 4559456"/>
              <a:gd name="connsiteX1" fmla="*/ 978245 w 4566630"/>
              <a:gd name="connsiteY1" fmla="*/ 1087754 h 4559456"/>
              <a:gd name="connsiteX2" fmla="*/ 2198715 w 4566630"/>
              <a:gd name="connsiteY2" fmla="*/ 0 h 4559456"/>
              <a:gd name="connsiteX3" fmla="*/ 3500465 w 4566630"/>
              <a:gd name="connsiteY3" fmla="*/ 988694 h 4559456"/>
              <a:gd name="connsiteX4" fmla="*/ 4566630 w 4566630"/>
              <a:gd name="connsiteY4" fmla="*/ 2332990 h 4559456"/>
              <a:gd name="connsiteX5" fmla="*/ 3584285 w 4566630"/>
              <a:gd name="connsiteY5" fmla="*/ 3480434 h 4559456"/>
              <a:gd name="connsiteX6" fmla="*/ 2286345 w 4566630"/>
              <a:gd name="connsiteY6" fmla="*/ 4559300 h 4559456"/>
              <a:gd name="connsiteX7" fmla="*/ 1033490 w 4566630"/>
              <a:gd name="connsiteY7" fmla="*/ 3476625 h 4559456"/>
              <a:gd name="connsiteX8" fmla="*/ 345 w 4566630"/>
              <a:gd name="connsiteY8" fmla="*/ 2270125 h 4559456"/>
              <a:gd name="connsiteX0" fmla="*/ 345 w 4566630"/>
              <a:gd name="connsiteY0" fmla="*/ 2270125 h 4559456"/>
              <a:gd name="connsiteX1" fmla="*/ 978245 w 4566630"/>
              <a:gd name="connsiteY1" fmla="*/ 1087754 h 4559456"/>
              <a:gd name="connsiteX2" fmla="*/ 2198715 w 4566630"/>
              <a:gd name="connsiteY2" fmla="*/ 0 h 4559456"/>
              <a:gd name="connsiteX3" fmla="*/ 3500465 w 4566630"/>
              <a:gd name="connsiteY3" fmla="*/ 988694 h 4559456"/>
              <a:gd name="connsiteX4" fmla="*/ 4566630 w 4566630"/>
              <a:gd name="connsiteY4" fmla="*/ 2332990 h 4559456"/>
              <a:gd name="connsiteX5" fmla="*/ 3555710 w 4566630"/>
              <a:gd name="connsiteY5" fmla="*/ 3480434 h 4559456"/>
              <a:gd name="connsiteX6" fmla="*/ 2286345 w 4566630"/>
              <a:gd name="connsiteY6" fmla="*/ 4559300 h 4559456"/>
              <a:gd name="connsiteX7" fmla="*/ 1033490 w 4566630"/>
              <a:gd name="connsiteY7" fmla="*/ 3476625 h 4559456"/>
              <a:gd name="connsiteX8" fmla="*/ 345 w 4566630"/>
              <a:gd name="connsiteY8" fmla="*/ 2270125 h 4559456"/>
              <a:gd name="connsiteX0" fmla="*/ 345 w 4566630"/>
              <a:gd name="connsiteY0" fmla="*/ 2270125 h 4559459"/>
              <a:gd name="connsiteX1" fmla="*/ 978245 w 4566630"/>
              <a:gd name="connsiteY1" fmla="*/ 1087754 h 4559459"/>
              <a:gd name="connsiteX2" fmla="*/ 2198715 w 4566630"/>
              <a:gd name="connsiteY2" fmla="*/ 0 h 4559459"/>
              <a:gd name="connsiteX3" fmla="*/ 3500465 w 4566630"/>
              <a:gd name="connsiteY3" fmla="*/ 988694 h 4559459"/>
              <a:gd name="connsiteX4" fmla="*/ 4566630 w 4566630"/>
              <a:gd name="connsiteY4" fmla="*/ 2332990 h 4559459"/>
              <a:gd name="connsiteX5" fmla="*/ 3555710 w 4566630"/>
              <a:gd name="connsiteY5" fmla="*/ 3480434 h 4559459"/>
              <a:gd name="connsiteX6" fmla="*/ 2286345 w 4566630"/>
              <a:gd name="connsiteY6" fmla="*/ 4559300 h 4559459"/>
              <a:gd name="connsiteX7" fmla="*/ 1033490 w 4566630"/>
              <a:gd name="connsiteY7" fmla="*/ 3476625 h 4559459"/>
              <a:gd name="connsiteX8" fmla="*/ 345 w 4566630"/>
              <a:gd name="connsiteY8" fmla="*/ 2270125 h 4559459"/>
              <a:gd name="connsiteX0" fmla="*/ 345 w 4566630"/>
              <a:gd name="connsiteY0" fmla="*/ 2270125 h 4559459"/>
              <a:gd name="connsiteX1" fmla="*/ 978245 w 4566630"/>
              <a:gd name="connsiteY1" fmla="*/ 1087754 h 4559459"/>
              <a:gd name="connsiteX2" fmla="*/ 2198715 w 4566630"/>
              <a:gd name="connsiteY2" fmla="*/ 0 h 4559459"/>
              <a:gd name="connsiteX3" fmla="*/ 3500465 w 4566630"/>
              <a:gd name="connsiteY3" fmla="*/ 988694 h 4559459"/>
              <a:gd name="connsiteX4" fmla="*/ 4566630 w 4566630"/>
              <a:gd name="connsiteY4" fmla="*/ 2332990 h 4559459"/>
              <a:gd name="connsiteX5" fmla="*/ 3555710 w 4566630"/>
              <a:gd name="connsiteY5" fmla="*/ 3480434 h 4559459"/>
              <a:gd name="connsiteX6" fmla="*/ 2286345 w 4566630"/>
              <a:gd name="connsiteY6" fmla="*/ 4559300 h 4559459"/>
              <a:gd name="connsiteX7" fmla="*/ 1033490 w 4566630"/>
              <a:gd name="connsiteY7" fmla="*/ 3476625 h 4559459"/>
              <a:gd name="connsiteX8" fmla="*/ 345 w 4566630"/>
              <a:gd name="connsiteY8" fmla="*/ 2270125 h 4559459"/>
              <a:gd name="connsiteX0" fmla="*/ 345 w 4566630"/>
              <a:gd name="connsiteY0" fmla="*/ 2270125 h 4559459"/>
              <a:gd name="connsiteX1" fmla="*/ 978245 w 4566630"/>
              <a:gd name="connsiteY1" fmla="*/ 1087754 h 4559459"/>
              <a:gd name="connsiteX2" fmla="*/ 2198715 w 4566630"/>
              <a:gd name="connsiteY2" fmla="*/ 0 h 4559459"/>
              <a:gd name="connsiteX3" fmla="*/ 3500465 w 4566630"/>
              <a:gd name="connsiteY3" fmla="*/ 988694 h 4559459"/>
              <a:gd name="connsiteX4" fmla="*/ 4566630 w 4566630"/>
              <a:gd name="connsiteY4" fmla="*/ 2313940 h 4559459"/>
              <a:gd name="connsiteX5" fmla="*/ 3555710 w 4566630"/>
              <a:gd name="connsiteY5" fmla="*/ 3480434 h 4559459"/>
              <a:gd name="connsiteX6" fmla="*/ 2286345 w 4566630"/>
              <a:gd name="connsiteY6" fmla="*/ 4559300 h 4559459"/>
              <a:gd name="connsiteX7" fmla="*/ 1033490 w 4566630"/>
              <a:gd name="connsiteY7" fmla="*/ 3476625 h 4559459"/>
              <a:gd name="connsiteX8" fmla="*/ 345 w 4566630"/>
              <a:gd name="connsiteY8" fmla="*/ 2270125 h 4559459"/>
              <a:gd name="connsiteX0" fmla="*/ 345 w 4567340"/>
              <a:gd name="connsiteY0" fmla="*/ 2270125 h 4559459"/>
              <a:gd name="connsiteX1" fmla="*/ 978245 w 4567340"/>
              <a:gd name="connsiteY1" fmla="*/ 1087754 h 4559459"/>
              <a:gd name="connsiteX2" fmla="*/ 2198715 w 4567340"/>
              <a:gd name="connsiteY2" fmla="*/ 0 h 4559459"/>
              <a:gd name="connsiteX3" fmla="*/ 3500465 w 4567340"/>
              <a:gd name="connsiteY3" fmla="*/ 988694 h 4559459"/>
              <a:gd name="connsiteX4" fmla="*/ 4566630 w 4567340"/>
              <a:gd name="connsiteY4" fmla="*/ 2313940 h 4559459"/>
              <a:gd name="connsiteX5" fmla="*/ 3555710 w 4567340"/>
              <a:gd name="connsiteY5" fmla="*/ 3480434 h 4559459"/>
              <a:gd name="connsiteX6" fmla="*/ 2286345 w 4567340"/>
              <a:gd name="connsiteY6" fmla="*/ 4559300 h 4559459"/>
              <a:gd name="connsiteX7" fmla="*/ 1033490 w 4567340"/>
              <a:gd name="connsiteY7" fmla="*/ 3476625 h 4559459"/>
              <a:gd name="connsiteX8" fmla="*/ 345 w 4567340"/>
              <a:gd name="connsiteY8" fmla="*/ 2270125 h 4559459"/>
              <a:gd name="connsiteX0" fmla="*/ 345 w 4567324"/>
              <a:gd name="connsiteY0" fmla="*/ 2270125 h 4559459"/>
              <a:gd name="connsiteX1" fmla="*/ 978245 w 4567324"/>
              <a:gd name="connsiteY1" fmla="*/ 1087754 h 4559459"/>
              <a:gd name="connsiteX2" fmla="*/ 2198715 w 4567324"/>
              <a:gd name="connsiteY2" fmla="*/ 0 h 4559459"/>
              <a:gd name="connsiteX3" fmla="*/ 3500465 w 4567324"/>
              <a:gd name="connsiteY3" fmla="*/ 988694 h 4559459"/>
              <a:gd name="connsiteX4" fmla="*/ 4566630 w 4567324"/>
              <a:gd name="connsiteY4" fmla="*/ 2313940 h 4559459"/>
              <a:gd name="connsiteX5" fmla="*/ 3536660 w 4567324"/>
              <a:gd name="connsiteY5" fmla="*/ 3480434 h 4559459"/>
              <a:gd name="connsiteX6" fmla="*/ 2286345 w 4567324"/>
              <a:gd name="connsiteY6" fmla="*/ 4559300 h 4559459"/>
              <a:gd name="connsiteX7" fmla="*/ 1033490 w 4567324"/>
              <a:gd name="connsiteY7" fmla="*/ 3476625 h 4559459"/>
              <a:gd name="connsiteX8" fmla="*/ 345 w 4567324"/>
              <a:gd name="connsiteY8" fmla="*/ 2270125 h 4559459"/>
              <a:gd name="connsiteX0" fmla="*/ 345 w 4567324"/>
              <a:gd name="connsiteY0" fmla="*/ 2270125 h 4559459"/>
              <a:gd name="connsiteX1" fmla="*/ 978245 w 4567324"/>
              <a:gd name="connsiteY1" fmla="*/ 1087754 h 4559459"/>
              <a:gd name="connsiteX2" fmla="*/ 2198715 w 4567324"/>
              <a:gd name="connsiteY2" fmla="*/ 0 h 4559459"/>
              <a:gd name="connsiteX3" fmla="*/ 3471890 w 4567324"/>
              <a:gd name="connsiteY3" fmla="*/ 1036319 h 4559459"/>
              <a:gd name="connsiteX4" fmla="*/ 4566630 w 4567324"/>
              <a:gd name="connsiteY4" fmla="*/ 2313940 h 4559459"/>
              <a:gd name="connsiteX5" fmla="*/ 3536660 w 4567324"/>
              <a:gd name="connsiteY5" fmla="*/ 3480434 h 4559459"/>
              <a:gd name="connsiteX6" fmla="*/ 2286345 w 4567324"/>
              <a:gd name="connsiteY6" fmla="*/ 4559300 h 4559459"/>
              <a:gd name="connsiteX7" fmla="*/ 1033490 w 4567324"/>
              <a:gd name="connsiteY7" fmla="*/ 3476625 h 4559459"/>
              <a:gd name="connsiteX8" fmla="*/ 345 w 4567324"/>
              <a:gd name="connsiteY8" fmla="*/ 2270125 h 4559459"/>
              <a:gd name="connsiteX0" fmla="*/ 345 w 4567324"/>
              <a:gd name="connsiteY0" fmla="*/ 2270125 h 4559459"/>
              <a:gd name="connsiteX1" fmla="*/ 978245 w 4567324"/>
              <a:gd name="connsiteY1" fmla="*/ 1087754 h 4559459"/>
              <a:gd name="connsiteX2" fmla="*/ 2198715 w 4567324"/>
              <a:gd name="connsiteY2" fmla="*/ 0 h 4559459"/>
              <a:gd name="connsiteX3" fmla="*/ 3471890 w 4567324"/>
              <a:gd name="connsiteY3" fmla="*/ 1036319 h 4559459"/>
              <a:gd name="connsiteX4" fmla="*/ 4566630 w 4567324"/>
              <a:gd name="connsiteY4" fmla="*/ 2313940 h 4559459"/>
              <a:gd name="connsiteX5" fmla="*/ 3536660 w 4567324"/>
              <a:gd name="connsiteY5" fmla="*/ 3480434 h 4559459"/>
              <a:gd name="connsiteX6" fmla="*/ 2286345 w 4567324"/>
              <a:gd name="connsiteY6" fmla="*/ 4559300 h 4559459"/>
              <a:gd name="connsiteX7" fmla="*/ 1033490 w 4567324"/>
              <a:gd name="connsiteY7" fmla="*/ 3476625 h 4559459"/>
              <a:gd name="connsiteX8" fmla="*/ 345 w 4567324"/>
              <a:gd name="connsiteY8" fmla="*/ 2270125 h 4559459"/>
              <a:gd name="connsiteX0" fmla="*/ 345 w 4567324"/>
              <a:gd name="connsiteY0" fmla="*/ 2270125 h 4559459"/>
              <a:gd name="connsiteX1" fmla="*/ 978245 w 4567324"/>
              <a:gd name="connsiteY1" fmla="*/ 1087754 h 4559459"/>
              <a:gd name="connsiteX2" fmla="*/ 2198715 w 4567324"/>
              <a:gd name="connsiteY2" fmla="*/ 0 h 4559459"/>
              <a:gd name="connsiteX3" fmla="*/ 3471890 w 4567324"/>
              <a:gd name="connsiteY3" fmla="*/ 1036319 h 4559459"/>
              <a:gd name="connsiteX4" fmla="*/ 4566630 w 4567324"/>
              <a:gd name="connsiteY4" fmla="*/ 2313940 h 4559459"/>
              <a:gd name="connsiteX5" fmla="*/ 3536660 w 4567324"/>
              <a:gd name="connsiteY5" fmla="*/ 3480434 h 4559459"/>
              <a:gd name="connsiteX6" fmla="*/ 2286345 w 4567324"/>
              <a:gd name="connsiteY6" fmla="*/ 4559300 h 4559459"/>
              <a:gd name="connsiteX7" fmla="*/ 1033490 w 4567324"/>
              <a:gd name="connsiteY7" fmla="*/ 3476625 h 4559459"/>
              <a:gd name="connsiteX8" fmla="*/ 345 w 4567324"/>
              <a:gd name="connsiteY8" fmla="*/ 2270125 h 4559459"/>
              <a:gd name="connsiteX0" fmla="*/ 345 w 4567324"/>
              <a:gd name="connsiteY0" fmla="*/ 2279650 h 4568984"/>
              <a:gd name="connsiteX1" fmla="*/ 978245 w 4567324"/>
              <a:gd name="connsiteY1" fmla="*/ 1097279 h 4568984"/>
              <a:gd name="connsiteX2" fmla="*/ 2246340 w 4567324"/>
              <a:gd name="connsiteY2" fmla="*/ 0 h 4568984"/>
              <a:gd name="connsiteX3" fmla="*/ 3471890 w 4567324"/>
              <a:gd name="connsiteY3" fmla="*/ 1045844 h 4568984"/>
              <a:gd name="connsiteX4" fmla="*/ 4566630 w 4567324"/>
              <a:gd name="connsiteY4" fmla="*/ 2323465 h 4568984"/>
              <a:gd name="connsiteX5" fmla="*/ 3536660 w 4567324"/>
              <a:gd name="connsiteY5" fmla="*/ 3489959 h 4568984"/>
              <a:gd name="connsiteX6" fmla="*/ 2286345 w 4567324"/>
              <a:gd name="connsiteY6" fmla="*/ 4568825 h 4568984"/>
              <a:gd name="connsiteX7" fmla="*/ 1033490 w 4567324"/>
              <a:gd name="connsiteY7" fmla="*/ 3486150 h 4568984"/>
              <a:gd name="connsiteX8" fmla="*/ 345 w 4567324"/>
              <a:gd name="connsiteY8" fmla="*/ 2279650 h 4568984"/>
              <a:gd name="connsiteX0" fmla="*/ 345 w 4567324"/>
              <a:gd name="connsiteY0" fmla="*/ 2289256 h 4578590"/>
              <a:gd name="connsiteX1" fmla="*/ 978245 w 4567324"/>
              <a:gd name="connsiteY1" fmla="*/ 1106885 h 4578590"/>
              <a:gd name="connsiteX2" fmla="*/ 2246340 w 4567324"/>
              <a:gd name="connsiteY2" fmla="*/ 9606 h 4578590"/>
              <a:gd name="connsiteX3" fmla="*/ 3471890 w 4567324"/>
              <a:gd name="connsiteY3" fmla="*/ 1055450 h 4578590"/>
              <a:gd name="connsiteX4" fmla="*/ 4566630 w 4567324"/>
              <a:gd name="connsiteY4" fmla="*/ 2333071 h 4578590"/>
              <a:gd name="connsiteX5" fmla="*/ 3536660 w 4567324"/>
              <a:gd name="connsiteY5" fmla="*/ 3499565 h 4578590"/>
              <a:gd name="connsiteX6" fmla="*/ 2286345 w 4567324"/>
              <a:gd name="connsiteY6" fmla="*/ 4578431 h 4578590"/>
              <a:gd name="connsiteX7" fmla="*/ 1033490 w 4567324"/>
              <a:gd name="connsiteY7" fmla="*/ 3495756 h 4578590"/>
              <a:gd name="connsiteX8" fmla="*/ 345 w 4567324"/>
              <a:gd name="connsiteY8" fmla="*/ 2289256 h 4578590"/>
              <a:gd name="connsiteX0" fmla="*/ 345 w 4567324"/>
              <a:gd name="connsiteY0" fmla="*/ 2288971 h 4578305"/>
              <a:gd name="connsiteX1" fmla="*/ 1016345 w 4567324"/>
              <a:gd name="connsiteY1" fmla="*/ 1135175 h 4578305"/>
              <a:gd name="connsiteX2" fmla="*/ 2246340 w 4567324"/>
              <a:gd name="connsiteY2" fmla="*/ 9321 h 4578305"/>
              <a:gd name="connsiteX3" fmla="*/ 3471890 w 4567324"/>
              <a:gd name="connsiteY3" fmla="*/ 1055165 h 4578305"/>
              <a:gd name="connsiteX4" fmla="*/ 4566630 w 4567324"/>
              <a:gd name="connsiteY4" fmla="*/ 2332786 h 4578305"/>
              <a:gd name="connsiteX5" fmla="*/ 3536660 w 4567324"/>
              <a:gd name="connsiteY5" fmla="*/ 3499280 h 4578305"/>
              <a:gd name="connsiteX6" fmla="*/ 2286345 w 4567324"/>
              <a:gd name="connsiteY6" fmla="*/ 4578146 h 4578305"/>
              <a:gd name="connsiteX7" fmla="*/ 1033490 w 4567324"/>
              <a:gd name="connsiteY7" fmla="*/ 3495471 h 4578305"/>
              <a:gd name="connsiteX8" fmla="*/ 345 w 4567324"/>
              <a:gd name="connsiteY8" fmla="*/ 2288971 h 4578305"/>
              <a:gd name="connsiteX0" fmla="*/ 345 w 4567324"/>
              <a:gd name="connsiteY0" fmla="*/ 2289548 h 4578882"/>
              <a:gd name="connsiteX1" fmla="*/ 1016345 w 4567324"/>
              <a:gd name="connsiteY1" fmla="*/ 1135752 h 4578882"/>
              <a:gd name="connsiteX2" fmla="*/ 2246340 w 4567324"/>
              <a:gd name="connsiteY2" fmla="*/ 9898 h 4578882"/>
              <a:gd name="connsiteX3" fmla="*/ 3471890 w 4567324"/>
              <a:gd name="connsiteY3" fmla="*/ 1055742 h 4578882"/>
              <a:gd name="connsiteX4" fmla="*/ 4566630 w 4567324"/>
              <a:gd name="connsiteY4" fmla="*/ 2333363 h 4578882"/>
              <a:gd name="connsiteX5" fmla="*/ 3536660 w 4567324"/>
              <a:gd name="connsiteY5" fmla="*/ 3499857 h 4578882"/>
              <a:gd name="connsiteX6" fmla="*/ 2286345 w 4567324"/>
              <a:gd name="connsiteY6" fmla="*/ 4578723 h 4578882"/>
              <a:gd name="connsiteX7" fmla="*/ 1033490 w 4567324"/>
              <a:gd name="connsiteY7" fmla="*/ 3496048 h 4578882"/>
              <a:gd name="connsiteX8" fmla="*/ 345 w 4567324"/>
              <a:gd name="connsiteY8" fmla="*/ 2289548 h 4578882"/>
              <a:gd name="connsiteX0" fmla="*/ 345 w 4567324"/>
              <a:gd name="connsiteY0" fmla="*/ 2289548 h 4578882"/>
              <a:gd name="connsiteX1" fmla="*/ 1016345 w 4567324"/>
              <a:gd name="connsiteY1" fmla="*/ 1135752 h 4578882"/>
              <a:gd name="connsiteX2" fmla="*/ 2246340 w 4567324"/>
              <a:gd name="connsiteY2" fmla="*/ 9898 h 4578882"/>
              <a:gd name="connsiteX3" fmla="*/ 3471890 w 4567324"/>
              <a:gd name="connsiteY3" fmla="*/ 1055742 h 4578882"/>
              <a:gd name="connsiteX4" fmla="*/ 4566630 w 4567324"/>
              <a:gd name="connsiteY4" fmla="*/ 2333363 h 4578882"/>
              <a:gd name="connsiteX5" fmla="*/ 3536660 w 4567324"/>
              <a:gd name="connsiteY5" fmla="*/ 3499857 h 4578882"/>
              <a:gd name="connsiteX6" fmla="*/ 2286345 w 4567324"/>
              <a:gd name="connsiteY6" fmla="*/ 4578723 h 4578882"/>
              <a:gd name="connsiteX7" fmla="*/ 1033490 w 4567324"/>
              <a:gd name="connsiteY7" fmla="*/ 3496048 h 4578882"/>
              <a:gd name="connsiteX8" fmla="*/ 345 w 4567324"/>
              <a:gd name="connsiteY8" fmla="*/ 2289548 h 4578882"/>
              <a:gd name="connsiteX0" fmla="*/ 345 w 4567324"/>
              <a:gd name="connsiteY0" fmla="*/ 2289548 h 4578882"/>
              <a:gd name="connsiteX1" fmla="*/ 1016345 w 4567324"/>
              <a:gd name="connsiteY1" fmla="*/ 1135752 h 4578882"/>
              <a:gd name="connsiteX2" fmla="*/ 2246340 w 4567324"/>
              <a:gd name="connsiteY2" fmla="*/ 9898 h 4578882"/>
              <a:gd name="connsiteX3" fmla="*/ 3471890 w 4567324"/>
              <a:gd name="connsiteY3" fmla="*/ 1055742 h 4578882"/>
              <a:gd name="connsiteX4" fmla="*/ 4566630 w 4567324"/>
              <a:gd name="connsiteY4" fmla="*/ 2333363 h 4578882"/>
              <a:gd name="connsiteX5" fmla="*/ 3536660 w 4567324"/>
              <a:gd name="connsiteY5" fmla="*/ 3499857 h 4578882"/>
              <a:gd name="connsiteX6" fmla="*/ 2286345 w 4567324"/>
              <a:gd name="connsiteY6" fmla="*/ 4578723 h 4578882"/>
              <a:gd name="connsiteX7" fmla="*/ 1033490 w 4567324"/>
              <a:gd name="connsiteY7" fmla="*/ 3496048 h 4578882"/>
              <a:gd name="connsiteX8" fmla="*/ 345 w 4567324"/>
              <a:gd name="connsiteY8" fmla="*/ 2289548 h 4578882"/>
              <a:gd name="connsiteX0" fmla="*/ 345 w 4567324"/>
              <a:gd name="connsiteY0" fmla="*/ 2289548 h 4578882"/>
              <a:gd name="connsiteX1" fmla="*/ 1016345 w 4567324"/>
              <a:gd name="connsiteY1" fmla="*/ 1135752 h 4578882"/>
              <a:gd name="connsiteX2" fmla="*/ 2246340 w 4567324"/>
              <a:gd name="connsiteY2" fmla="*/ 9898 h 4578882"/>
              <a:gd name="connsiteX3" fmla="*/ 3471890 w 4567324"/>
              <a:gd name="connsiteY3" fmla="*/ 1055742 h 4578882"/>
              <a:gd name="connsiteX4" fmla="*/ 4566630 w 4567324"/>
              <a:gd name="connsiteY4" fmla="*/ 2333363 h 4578882"/>
              <a:gd name="connsiteX5" fmla="*/ 3536660 w 4567324"/>
              <a:gd name="connsiteY5" fmla="*/ 3499857 h 4578882"/>
              <a:gd name="connsiteX6" fmla="*/ 2286345 w 4567324"/>
              <a:gd name="connsiteY6" fmla="*/ 4578723 h 4578882"/>
              <a:gd name="connsiteX7" fmla="*/ 1033490 w 4567324"/>
              <a:gd name="connsiteY7" fmla="*/ 3496048 h 4578882"/>
              <a:gd name="connsiteX8" fmla="*/ 345 w 4567324"/>
              <a:gd name="connsiteY8" fmla="*/ 2289548 h 4578882"/>
              <a:gd name="connsiteX0" fmla="*/ 345 w 4567324"/>
              <a:gd name="connsiteY0" fmla="*/ 2289548 h 4578723"/>
              <a:gd name="connsiteX1" fmla="*/ 1016345 w 4567324"/>
              <a:gd name="connsiteY1" fmla="*/ 1135752 h 4578723"/>
              <a:gd name="connsiteX2" fmla="*/ 2246340 w 4567324"/>
              <a:gd name="connsiteY2" fmla="*/ 9898 h 4578723"/>
              <a:gd name="connsiteX3" fmla="*/ 3471890 w 4567324"/>
              <a:gd name="connsiteY3" fmla="*/ 1055742 h 4578723"/>
              <a:gd name="connsiteX4" fmla="*/ 4566630 w 4567324"/>
              <a:gd name="connsiteY4" fmla="*/ 2333363 h 4578723"/>
              <a:gd name="connsiteX5" fmla="*/ 3536660 w 4567324"/>
              <a:gd name="connsiteY5" fmla="*/ 3499857 h 4578723"/>
              <a:gd name="connsiteX6" fmla="*/ 2286345 w 4567324"/>
              <a:gd name="connsiteY6" fmla="*/ 4578723 h 4578723"/>
              <a:gd name="connsiteX7" fmla="*/ 1033490 w 4567324"/>
              <a:gd name="connsiteY7" fmla="*/ 3496048 h 4578723"/>
              <a:gd name="connsiteX8" fmla="*/ 345 w 4567324"/>
              <a:gd name="connsiteY8" fmla="*/ 2289548 h 4578723"/>
              <a:gd name="connsiteX0" fmla="*/ 345 w 4567324"/>
              <a:gd name="connsiteY0" fmla="*/ 2289548 h 4578723"/>
              <a:gd name="connsiteX1" fmla="*/ 1016345 w 4567324"/>
              <a:gd name="connsiteY1" fmla="*/ 1135752 h 4578723"/>
              <a:gd name="connsiteX2" fmla="*/ 2246340 w 4567324"/>
              <a:gd name="connsiteY2" fmla="*/ 9898 h 4578723"/>
              <a:gd name="connsiteX3" fmla="*/ 3471890 w 4567324"/>
              <a:gd name="connsiteY3" fmla="*/ 1055742 h 4578723"/>
              <a:gd name="connsiteX4" fmla="*/ 4566630 w 4567324"/>
              <a:gd name="connsiteY4" fmla="*/ 2333363 h 4578723"/>
              <a:gd name="connsiteX5" fmla="*/ 3536660 w 4567324"/>
              <a:gd name="connsiteY5" fmla="*/ 3499857 h 4578723"/>
              <a:gd name="connsiteX6" fmla="*/ 2286345 w 4567324"/>
              <a:gd name="connsiteY6" fmla="*/ 4578723 h 4578723"/>
              <a:gd name="connsiteX7" fmla="*/ 1033490 w 4567324"/>
              <a:gd name="connsiteY7" fmla="*/ 3496048 h 4578723"/>
              <a:gd name="connsiteX8" fmla="*/ 345 w 4567324"/>
              <a:gd name="connsiteY8" fmla="*/ 2289548 h 4578723"/>
              <a:gd name="connsiteX0" fmla="*/ 345 w 4567324"/>
              <a:gd name="connsiteY0" fmla="*/ 2282151 h 4571326"/>
              <a:gd name="connsiteX1" fmla="*/ 1016345 w 4567324"/>
              <a:gd name="connsiteY1" fmla="*/ 1128355 h 4571326"/>
              <a:gd name="connsiteX2" fmla="*/ 2246340 w 4567324"/>
              <a:gd name="connsiteY2" fmla="*/ 2501 h 4571326"/>
              <a:gd name="connsiteX3" fmla="*/ 3471890 w 4567324"/>
              <a:gd name="connsiteY3" fmla="*/ 1048345 h 4571326"/>
              <a:gd name="connsiteX4" fmla="*/ 4566630 w 4567324"/>
              <a:gd name="connsiteY4" fmla="*/ 2325966 h 4571326"/>
              <a:gd name="connsiteX5" fmla="*/ 3536660 w 4567324"/>
              <a:gd name="connsiteY5" fmla="*/ 3492460 h 4571326"/>
              <a:gd name="connsiteX6" fmla="*/ 2286345 w 4567324"/>
              <a:gd name="connsiteY6" fmla="*/ 4571326 h 4571326"/>
              <a:gd name="connsiteX7" fmla="*/ 1033490 w 4567324"/>
              <a:gd name="connsiteY7" fmla="*/ 3488651 h 4571326"/>
              <a:gd name="connsiteX8" fmla="*/ 345 w 4567324"/>
              <a:gd name="connsiteY8" fmla="*/ 2282151 h 4571326"/>
              <a:gd name="connsiteX0" fmla="*/ 345 w 4567324"/>
              <a:gd name="connsiteY0" fmla="*/ 2282151 h 4571326"/>
              <a:gd name="connsiteX1" fmla="*/ 1016345 w 4567324"/>
              <a:gd name="connsiteY1" fmla="*/ 1128355 h 4571326"/>
              <a:gd name="connsiteX2" fmla="*/ 2246340 w 4567324"/>
              <a:gd name="connsiteY2" fmla="*/ 2501 h 4571326"/>
              <a:gd name="connsiteX3" fmla="*/ 3471890 w 4567324"/>
              <a:gd name="connsiteY3" fmla="*/ 1048345 h 4571326"/>
              <a:gd name="connsiteX4" fmla="*/ 4566630 w 4567324"/>
              <a:gd name="connsiteY4" fmla="*/ 2325966 h 4571326"/>
              <a:gd name="connsiteX5" fmla="*/ 3536660 w 4567324"/>
              <a:gd name="connsiteY5" fmla="*/ 3492460 h 4571326"/>
              <a:gd name="connsiteX6" fmla="*/ 2286345 w 4567324"/>
              <a:gd name="connsiteY6" fmla="*/ 4571326 h 4571326"/>
              <a:gd name="connsiteX7" fmla="*/ 1033490 w 4567324"/>
              <a:gd name="connsiteY7" fmla="*/ 3488651 h 4571326"/>
              <a:gd name="connsiteX8" fmla="*/ 345 w 4567324"/>
              <a:gd name="connsiteY8" fmla="*/ 2282151 h 4571326"/>
              <a:gd name="connsiteX0" fmla="*/ 345 w 4567324"/>
              <a:gd name="connsiteY0" fmla="*/ 2291646 h 4580821"/>
              <a:gd name="connsiteX1" fmla="*/ 1016345 w 4567324"/>
              <a:gd name="connsiteY1" fmla="*/ 1137850 h 4580821"/>
              <a:gd name="connsiteX2" fmla="*/ 2274915 w 4567324"/>
              <a:gd name="connsiteY2" fmla="*/ 2471 h 4580821"/>
              <a:gd name="connsiteX3" fmla="*/ 3471890 w 4567324"/>
              <a:gd name="connsiteY3" fmla="*/ 1057840 h 4580821"/>
              <a:gd name="connsiteX4" fmla="*/ 4566630 w 4567324"/>
              <a:gd name="connsiteY4" fmla="*/ 2335461 h 4580821"/>
              <a:gd name="connsiteX5" fmla="*/ 3536660 w 4567324"/>
              <a:gd name="connsiteY5" fmla="*/ 3501955 h 4580821"/>
              <a:gd name="connsiteX6" fmla="*/ 2286345 w 4567324"/>
              <a:gd name="connsiteY6" fmla="*/ 4580821 h 4580821"/>
              <a:gd name="connsiteX7" fmla="*/ 1033490 w 4567324"/>
              <a:gd name="connsiteY7" fmla="*/ 3498146 h 4580821"/>
              <a:gd name="connsiteX8" fmla="*/ 345 w 4567324"/>
              <a:gd name="connsiteY8" fmla="*/ 2291646 h 4580821"/>
              <a:gd name="connsiteX0" fmla="*/ 345 w 4567324"/>
              <a:gd name="connsiteY0" fmla="*/ 2289253 h 4578428"/>
              <a:gd name="connsiteX1" fmla="*/ 1016345 w 4567324"/>
              <a:gd name="connsiteY1" fmla="*/ 1135457 h 4578428"/>
              <a:gd name="connsiteX2" fmla="*/ 2274915 w 4567324"/>
              <a:gd name="connsiteY2" fmla="*/ 78 h 4578428"/>
              <a:gd name="connsiteX3" fmla="*/ 3471890 w 4567324"/>
              <a:gd name="connsiteY3" fmla="*/ 1055447 h 4578428"/>
              <a:gd name="connsiteX4" fmla="*/ 4566630 w 4567324"/>
              <a:gd name="connsiteY4" fmla="*/ 2333068 h 4578428"/>
              <a:gd name="connsiteX5" fmla="*/ 3536660 w 4567324"/>
              <a:gd name="connsiteY5" fmla="*/ 3499562 h 4578428"/>
              <a:gd name="connsiteX6" fmla="*/ 2286345 w 4567324"/>
              <a:gd name="connsiteY6" fmla="*/ 4578428 h 4578428"/>
              <a:gd name="connsiteX7" fmla="*/ 1033490 w 4567324"/>
              <a:gd name="connsiteY7" fmla="*/ 3495753 h 4578428"/>
              <a:gd name="connsiteX8" fmla="*/ 345 w 4567324"/>
              <a:gd name="connsiteY8" fmla="*/ 2289253 h 4578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67324" h="4578428">
                <a:moveTo>
                  <a:pt x="345" y="2289253"/>
                </a:moveTo>
                <a:cubicBezTo>
                  <a:pt x="23417" y="1971964"/>
                  <a:pt x="671328" y="1523231"/>
                  <a:pt x="1016345" y="1135457"/>
                </a:cubicBezTo>
                <a:cubicBezTo>
                  <a:pt x="1404118" y="712547"/>
                  <a:pt x="2071927" y="15318"/>
                  <a:pt x="2274915" y="78"/>
                </a:cubicBezTo>
                <a:cubicBezTo>
                  <a:pt x="2622895" y="-8177"/>
                  <a:pt x="3043900" y="647565"/>
                  <a:pt x="3471890" y="1055447"/>
                </a:cubicBezTo>
                <a:cubicBezTo>
                  <a:pt x="3823680" y="1444279"/>
                  <a:pt x="4538055" y="1950163"/>
                  <a:pt x="4566630" y="2333068"/>
                </a:cubicBezTo>
                <a:cubicBezTo>
                  <a:pt x="4595205" y="2498803"/>
                  <a:pt x="3734145" y="3235190"/>
                  <a:pt x="3536660" y="3499562"/>
                </a:cubicBezTo>
                <a:cubicBezTo>
                  <a:pt x="3177250" y="3767744"/>
                  <a:pt x="2602575" y="4506038"/>
                  <a:pt x="2286345" y="4578428"/>
                </a:cubicBezTo>
                <a:cubicBezTo>
                  <a:pt x="1905133" y="4476616"/>
                  <a:pt x="1190335" y="3548035"/>
                  <a:pt x="1033490" y="3495753"/>
                </a:cubicBezTo>
                <a:cubicBezTo>
                  <a:pt x="722340" y="3125336"/>
                  <a:pt x="-18282" y="2561033"/>
                  <a:pt x="345" y="22892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947658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028701" y="2514600"/>
            <a:ext cx="5067300" cy="3273552"/>
          </a:xfrm>
          <a:prstGeom prst="roundRect">
            <a:avLst>
              <a:gd name="adj" fmla="val 935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53106"/>
      </p:ext>
    </p:extLst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90784" y="1428878"/>
            <a:ext cx="4241800" cy="42164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16474371"/>
      </p:ext>
    </p:extLst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27502" y="1065709"/>
            <a:ext cx="4726800" cy="472680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71385950"/>
      </p:ext>
    </p:extLst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991600" y="2476500"/>
            <a:ext cx="2425700" cy="32512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04735389"/>
      </p:ext>
    </p:extLst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194175" y="1755775"/>
            <a:ext cx="1873250" cy="333851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46340065"/>
      </p:ext>
    </p:extLst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005263" y="2481263"/>
            <a:ext cx="3470275" cy="323691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81623245"/>
      </p:ext>
    </p:extLst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527925" y="2093913"/>
            <a:ext cx="1576388" cy="3365500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625070" y="2107936"/>
            <a:ext cx="1576388" cy="3365500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36493630"/>
      </p:ext>
    </p:extLst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731913" y="3172236"/>
            <a:ext cx="3378200" cy="19304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8400" y="3916375"/>
            <a:ext cx="2627116" cy="166642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9912223" y="4056104"/>
            <a:ext cx="1221734" cy="15835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3"/>
          </p:nvPr>
        </p:nvSpPr>
        <p:spPr>
          <a:xfrm rot="20471954">
            <a:off x="4522383" y="4285149"/>
            <a:ext cx="727115" cy="130121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29780276"/>
      </p:ext>
    </p:extLst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55389" y="2142320"/>
            <a:ext cx="4438385" cy="28153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56651744"/>
      </p:ext>
    </p:extLst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135602" y="2581207"/>
            <a:ext cx="4068762" cy="234632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66583938"/>
      </p:ext>
    </p:extLst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605547" y="1973169"/>
            <a:ext cx="2552712" cy="330879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6749489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5146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014124"/>
      </p:ext>
    </p:extLst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130428" y="1251025"/>
            <a:ext cx="1079512" cy="4573552"/>
          </a:xfrm>
          <a:custGeom>
            <a:avLst/>
            <a:gdLst>
              <a:gd name="connsiteX0" fmla="*/ 0 w 2552712"/>
              <a:gd name="connsiteY0" fmla="*/ 0 h 3308797"/>
              <a:gd name="connsiteX1" fmla="*/ 2552712 w 2552712"/>
              <a:gd name="connsiteY1" fmla="*/ 0 h 3308797"/>
              <a:gd name="connsiteX2" fmla="*/ 2552712 w 2552712"/>
              <a:gd name="connsiteY2" fmla="*/ 3308797 h 3308797"/>
              <a:gd name="connsiteX3" fmla="*/ 0 w 2552712"/>
              <a:gd name="connsiteY3" fmla="*/ 3308797 h 3308797"/>
              <a:gd name="connsiteX4" fmla="*/ 0 w 2552712"/>
              <a:gd name="connsiteY4" fmla="*/ 0 h 3308797"/>
              <a:gd name="connsiteX0" fmla="*/ 0 w 2552712"/>
              <a:gd name="connsiteY0" fmla="*/ 636105 h 3944902"/>
              <a:gd name="connsiteX1" fmla="*/ 1055216 w 2552712"/>
              <a:gd name="connsiteY1" fmla="*/ 0 h 3944902"/>
              <a:gd name="connsiteX2" fmla="*/ 2552712 w 2552712"/>
              <a:gd name="connsiteY2" fmla="*/ 3944902 h 3944902"/>
              <a:gd name="connsiteX3" fmla="*/ 0 w 2552712"/>
              <a:gd name="connsiteY3" fmla="*/ 3944902 h 3944902"/>
              <a:gd name="connsiteX4" fmla="*/ 0 w 2552712"/>
              <a:gd name="connsiteY4" fmla="*/ 636105 h 3944902"/>
              <a:gd name="connsiteX0" fmla="*/ 0 w 2565412"/>
              <a:gd name="connsiteY0" fmla="*/ 623405 h 3944902"/>
              <a:gd name="connsiteX1" fmla="*/ 1067916 w 2565412"/>
              <a:gd name="connsiteY1" fmla="*/ 0 h 3944902"/>
              <a:gd name="connsiteX2" fmla="*/ 2565412 w 2565412"/>
              <a:gd name="connsiteY2" fmla="*/ 3944902 h 3944902"/>
              <a:gd name="connsiteX3" fmla="*/ 12700 w 2565412"/>
              <a:gd name="connsiteY3" fmla="*/ 3944902 h 3944902"/>
              <a:gd name="connsiteX4" fmla="*/ 0 w 2565412"/>
              <a:gd name="connsiteY4" fmla="*/ 623405 h 3944902"/>
              <a:gd name="connsiteX0" fmla="*/ 0 w 1079512"/>
              <a:gd name="connsiteY0" fmla="*/ 623405 h 4256052"/>
              <a:gd name="connsiteX1" fmla="*/ 1067916 w 1079512"/>
              <a:gd name="connsiteY1" fmla="*/ 0 h 4256052"/>
              <a:gd name="connsiteX2" fmla="*/ 1079512 w 1079512"/>
              <a:gd name="connsiteY2" fmla="*/ 4256052 h 4256052"/>
              <a:gd name="connsiteX3" fmla="*/ 12700 w 1079512"/>
              <a:gd name="connsiteY3" fmla="*/ 3944902 h 4256052"/>
              <a:gd name="connsiteX4" fmla="*/ 0 w 1079512"/>
              <a:gd name="connsiteY4" fmla="*/ 623405 h 4256052"/>
              <a:gd name="connsiteX0" fmla="*/ 0 w 1079512"/>
              <a:gd name="connsiteY0" fmla="*/ 623405 h 4573552"/>
              <a:gd name="connsiteX1" fmla="*/ 1067916 w 1079512"/>
              <a:gd name="connsiteY1" fmla="*/ 0 h 4573552"/>
              <a:gd name="connsiteX2" fmla="*/ 1079512 w 1079512"/>
              <a:gd name="connsiteY2" fmla="*/ 4573552 h 4573552"/>
              <a:gd name="connsiteX3" fmla="*/ 12700 w 1079512"/>
              <a:gd name="connsiteY3" fmla="*/ 3944902 h 4573552"/>
              <a:gd name="connsiteX4" fmla="*/ 0 w 1079512"/>
              <a:gd name="connsiteY4" fmla="*/ 623405 h 4573552"/>
              <a:gd name="connsiteX0" fmla="*/ 0 w 1079512"/>
              <a:gd name="connsiteY0" fmla="*/ 623405 h 4573552"/>
              <a:gd name="connsiteX1" fmla="*/ 1067916 w 1079512"/>
              <a:gd name="connsiteY1" fmla="*/ 0 h 4573552"/>
              <a:gd name="connsiteX2" fmla="*/ 1079512 w 1079512"/>
              <a:gd name="connsiteY2" fmla="*/ 4573552 h 4573552"/>
              <a:gd name="connsiteX3" fmla="*/ 12700 w 1079512"/>
              <a:gd name="connsiteY3" fmla="*/ 3963952 h 4573552"/>
              <a:gd name="connsiteX4" fmla="*/ 0 w 1079512"/>
              <a:gd name="connsiteY4" fmla="*/ 623405 h 4573552"/>
              <a:gd name="connsiteX0" fmla="*/ 0 w 1079512"/>
              <a:gd name="connsiteY0" fmla="*/ 623405 h 4573552"/>
              <a:gd name="connsiteX1" fmla="*/ 1067916 w 1079512"/>
              <a:gd name="connsiteY1" fmla="*/ 0 h 4573552"/>
              <a:gd name="connsiteX2" fmla="*/ 1079512 w 1079512"/>
              <a:gd name="connsiteY2" fmla="*/ 4573552 h 4573552"/>
              <a:gd name="connsiteX3" fmla="*/ 12700 w 1079512"/>
              <a:gd name="connsiteY3" fmla="*/ 3963952 h 4573552"/>
              <a:gd name="connsiteX4" fmla="*/ 0 w 1079512"/>
              <a:gd name="connsiteY4" fmla="*/ 623405 h 4573552"/>
              <a:gd name="connsiteX0" fmla="*/ 0 w 1079512"/>
              <a:gd name="connsiteY0" fmla="*/ 623405 h 4573552"/>
              <a:gd name="connsiteX1" fmla="*/ 1074266 w 1079512"/>
              <a:gd name="connsiteY1" fmla="*/ 0 h 4573552"/>
              <a:gd name="connsiteX2" fmla="*/ 1079512 w 1079512"/>
              <a:gd name="connsiteY2" fmla="*/ 4573552 h 4573552"/>
              <a:gd name="connsiteX3" fmla="*/ 12700 w 1079512"/>
              <a:gd name="connsiteY3" fmla="*/ 3963952 h 4573552"/>
              <a:gd name="connsiteX4" fmla="*/ 0 w 1079512"/>
              <a:gd name="connsiteY4" fmla="*/ 623405 h 4573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9512" h="4573552">
                <a:moveTo>
                  <a:pt x="0" y="623405"/>
                </a:moveTo>
                <a:lnTo>
                  <a:pt x="1074266" y="0"/>
                </a:lnTo>
                <a:cubicBezTo>
                  <a:pt x="1078131" y="1418684"/>
                  <a:pt x="1075647" y="3154868"/>
                  <a:pt x="1079512" y="4573552"/>
                </a:cubicBezTo>
                <a:lnTo>
                  <a:pt x="12700" y="3963952"/>
                </a:lnTo>
                <a:cubicBezTo>
                  <a:pt x="8467" y="2856786"/>
                  <a:pt x="4233" y="1730571"/>
                  <a:pt x="0" y="62340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1967" y="1973169"/>
            <a:ext cx="2552712" cy="330879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90762057"/>
      </p:ext>
    </p:extLst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30500" y="2411413"/>
            <a:ext cx="2066925" cy="2389774"/>
          </a:xfrm>
          <a:prstGeom prst="roundRect">
            <a:avLst>
              <a:gd name="adj" fmla="val 19248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016237"/>
      </p:ext>
    </p:extLst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222707" y="2956409"/>
            <a:ext cx="1638000" cy="1638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409941" y="3059842"/>
            <a:ext cx="1411200" cy="1638000"/>
          </a:xfrm>
          <a:prstGeom prst="roundRect">
            <a:avLst>
              <a:gd name="adj" fmla="val 19248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13632001"/>
      </p:ext>
    </p:extLst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32806" y="7484"/>
            <a:ext cx="662694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99375205"/>
      </p:ext>
    </p:extLst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813181" y="953408"/>
            <a:ext cx="4900809" cy="4937578"/>
          </a:xfrm>
          <a:custGeom>
            <a:avLst/>
            <a:gdLst>
              <a:gd name="connsiteX0" fmla="*/ 0 w 4919663"/>
              <a:gd name="connsiteY0" fmla="*/ 0 h 4935537"/>
              <a:gd name="connsiteX1" fmla="*/ 4919663 w 4919663"/>
              <a:gd name="connsiteY1" fmla="*/ 0 h 4935537"/>
              <a:gd name="connsiteX2" fmla="*/ 4919663 w 4919663"/>
              <a:gd name="connsiteY2" fmla="*/ 4935537 h 4935537"/>
              <a:gd name="connsiteX3" fmla="*/ 0 w 4919663"/>
              <a:gd name="connsiteY3" fmla="*/ 4935537 h 4935537"/>
              <a:gd name="connsiteX4" fmla="*/ 0 w 4919663"/>
              <a:gd name="connsiteY4" fmla="*/ 0 h 4935537"/>
              <a:gd name="connsiteX0" fmla="*/ 0 w 4919663"/>
              <a:gd name="connsiteY0" fmla="*/ 0 h 4935537"/>
              <a:gd name="connsiteX1" fmla="*/ 4919663 w 4919663"/>
              <a:gd name="connsiteY1" fmla="*/ 0 h 4935537"/>
              <a:gd name="connsiteX2" fmla="*/ 4919663 w 4919663"/>
              <a:gd name="connsiteY2" fmla="*/ 4935537 h 4935537"/>
              <a:gd name="connsiteX3" fmla="*/ 0 w 4919663"/>
              <a:gd name="connsiteY3" fmla="*/ 4935537 h 4935537"/>
              <a:gd name="connsiteX4" fmla="*/ 0 w 4919663"/>
              <a:gd name="connsiteY4" fmla="*/ 0 h 4935537"/>
              <a:gd name="connsiteX0" fmla="*/ 0 w 4934178"/>
              <a:gd name="connsiteY0" fmla="*/ 711200 h 4935537"/>
              <a:gd name="connsiteX1" fmla="*/ 4934178 w 4934178"/>
              <a:gd name="connsiteY1" fmla="*/ 0 h 4935537"/>
              <a:gd name="connsiteX2" fmla="*/ 4934178 w 4934178"/>
              <a:gd name="connsiteY2" fmla="*/ 4935537 h 4935537"/>
              <a:gd name="connsiteX3" fmla="*/ 14515 w 4934178"/>
              <a:gd name="connsiteY3" fmla="*/ 4935537 h 4935537"/>
              <a:gd name="connsiteX4" fmla="*/ 0 w 4934178"/>
              <a:gd name="connsiteY4" fmla="*/ 711200 h 4935537"/>
              <a:gd name="connsiteX0" fmla="*/ 0 w 4934178"/>
              <a:gd name="connsiteY0" fmla="*/ 711200 h 4935537"/>
              <a:gd name="connsiteX1" fmla="*/ 1277258 w 4934178"/>
              <a:gd name="connsiteY1" fmla="*/ 58283 h 4935537"/>
              <a:gd name="connsiteX2" fmla="*/ 4934178 w 4934178"/>
              <a:gd name="connsiteY2" fmla="*/ 0 h 4935537"/>
              <a:gd name="connsiteX3" fmla="*/ 4934178 w 4934178"/>
              <a:gd name="connsiteY3" fmla="*/ 4935537 h 4935537"/>
              <a:gd name="connsiteX4" fmla="*/ 14515 w 4934178"/>
              <a:gd name="connsiteY4" fmla="*/ 4935537 h 4935537"/>
              <a:gd name="connsiteX5" fmla="*/ 0 w 4934178"/>
              <a:gd name="connsiteY5" fmla="*/ 711200 h 4935537"/>
              <a:gd name="connsiteX0" fmla="*/ 0 w 4934178"/>
              <a:gd name="connsiteY0" fmla="*/ 711200 h 4935537"/>
              <a:gd name="connsiteX1" fmla="*/ 1277258 w 4934178"/>
              <a:gd name="connsiteY1" fmla="*/ 58283 h 4935537"/>
              <a:gd name="connsiteX2" fmla="*/ 2496458 w 4934178"/>
              <a:gd name="connsiteY2" fmla="*/ 696912 h 4935537"/>
              <a:gd name="connsiteX3" fmla="*/ 4934178 w 4934178"/>
              <a:gd name="connsiteY3" fmla="*/ 0 h 4935537"/>
              <a:gd name="connsiteX4" fmla="*/ 4934178 w 4934178"/>
              <a:gd name="connsiteY4" fmla="*/ 4935537 h 4935537"/>
              <a:gd name="connsiteX5" fmla="*/ 14515 w 4934178"/>
              <a:gd name="connsiteY5" fmla="*/ 4935537 h 4935537"/>
              <a:gd name="connsiteX6" fmla="*/ 0 w 4934178"/>
              <a:gd name="connsiteY6" fmla="*/ 711200 h 4935537"/>
              <a:gd name="connsiteX0" fmla="*/ 0 w 4934178"/>
              <a:gd name="connsiteY0" fmla="*/ 711200 h 4935537"/>
              <a:gd name="connsiteX1" fmla="*/ 1277258 w 4934178"/>
              <a:gd name="connsiteY1" fmla="*/ 58283 h 4935537"/>
              <a:gd name="connsiteX2" fmla="*/ 2496458 w 4934178"/>
              <a:gd name="connsiteY2" fmla="*/ 696912 h 4935537"/>
              <a:gd name="connsiteX3" fmla="*/ 3686629 w 4934178"/>
              <a:gd name="connsiteY3" fmla="*/ 43769 h 4935537"/>
              <a:gd name="connsiteX4" fmla="*/ 4934178 w 4934178"/>
              <a:gd name="connsiteY4" fmla="*/ 0 h 4935537"/>
              <a:gd name="connsiteX5" fmla="*/ 4934178 w 4934178"/>
              <a:gd name="connsiteY5" fmla="*/ 4935537 h 4935537"/>
              <a:gd name="connsiteX6" fmla="*/ 14515 w 4934178"/>
              <a:gd name="connsiteY6" fmla="*/ 4935537 h 4935537"/>
              <a:gd name="connsiteX7" fmla="*/ 0 w 4934178"/>
              <a:gd name="connsiteY7" fmla="*/ 711200 h 4935537"/>
              <a:gd name="connsiteX0" fmla="*/ 0 w 4934178"/>
              <a:gd name="connsiteY0" fmla="*/ 667431 h 4891768"/>
              <a:gd name="connsiteX1" fmla="*/ 1277258 w 4934178"/>
              <a:gd name="connsiteY1" fmla="*/ 14514 h 4891768"/>
              <a:gd name="connsiteX2" fmla="*/ 2496458 w 4934178"/>
              <a:gd name="connsiteY2" fmla="*/ 653143 h 4891768"/>
              <a:gd name="connsiteX3" fmla="*/ 3686629 w 4934178"/>
              <a:gd name="connsiteY3" fmla="*/ 0 h 4891768"/>
              <a:gd name="connsiteX4" fmla="*/ 4905149 w 4934178"/>
              <a:gd name="connsiteY4" fmla="*/ 696460 h 4891768"/>
              <a:gd name="connsiteX5" fmla="*/ 4934178 w 4934178"/>
              <a:gd name="connsiteY5" fmla="*/ 4891768 h 4891768"/>
              <a:gd name="connsiteX6" fmla="*/ 14515 w 4934178"/>
              <a:gd name="connsiteY6" fmla="*/ 4891768 h 4891768"/>
              <a:gd name="connsiteX7" fmla="*/ 0 w 4934178"/>
              <a:gd name="connsiteY7" fmla="*/ 667431 h 4891768"/>
              <a:gd name="connsiteX0" fmla="*/ 0 w 4934178"/>
              <a:gd name="connsiteY0" fmla="*/ 667431 h 4891768"/>
              <a:gd name="connsiteX1" fmla="*/ 1277258 w 4934178"/>
              <a:gd name="connsiteY1" fmla="*/ 14514 h 4891768"/>
              <a:gd name="connsiteX2" fmla="*/ 2496458 w 4934178"/>
              <a:gd name="connsiteY2" fmla="*/ 653143 h 4891768"/>
              <a:gd name="connsiteX3" fmla="*/ 3686629 w 4934178"/>
              <a:gd name="connsiteY3" fmla="*/ 0 h 4891768"/>
              <a:gd name="connsiteX4" fmla="*/ 4905149 w 4934178"/>
              <a:gd name="connsiteY4" fmla="*/ 696460 h 4891768"/>
              <a:gd name="connsiteX5" fmla="*/ 4934178 w 4934178"/>
              <a:gd name="connsiteY5" fmla="*/ 4891768 h 4891768"/>
              <a:gd name="connsiteX6" fmla="*/ 3701144 w 4934178"/>
              <a:gd name="connsiteY6" fmla="*/ 4238171 h 4891768"/>
              <a:gd name="connsiteX7" fmla="*/ 14515 w 4934178"/>
              <a:gd name="connsiteY7" fmla="*/ 4891768 h 4891768"/>
              <a:gd name="connsiteX8" fmla="*/ 0 w 4934178"/>
              <a:gd name="connsiteY8" fmla="*/ 667431 h 4891768"/>
              <a:gd name="connsiteX0" fmla="*/ 0 w 4934178"/>
              <a:gd name="connsiteY0" fmla="*/ 667431 h 4905828"/>
              <a:gd name="connsiteX1" fmla="*/ 1277258 w 4934178"/>
              <a:gd name="connsiteY1" fmla="*/ 14514 h 4905828"/>
              <a:gd name="connsiteX2" fmla="*/ 2496458 w 4934178"/>
              <a:gd name="connsiteY2" fmla="*/ 653143 h 4905828"/>
              <a:gd name="connsiteX3" fmla="*/ 3686629 w 4934178"/>
              <a:gd name="connsiteY3" fmla="*/ 0 h 4905828"/>
              <a:gd name="connsiteX4" fmla="*/ 4905149 w 4934178"/>
              <a:gd name="connsiteY4" fmla="*/ 696460 h 4905828"/>
              <a:gd name="connsiteX5" fmla="*/ 4934178 w 4934178"/>
              <a:gd name="connsiteY5" fmla="*/ 4891768 h 4905828"/>
              <a:gd name="connsiteX6" fmla="*/ 3701144 w 4934178"/>
              <a:gd name="connsiteY6" fmla="*/ 4238171 h 4905828"/>
              <a:gd name="connsiteX7" fmla="*/ 2496458 w 4934178"/>
              <a:gd name="connsiteY7" fmla="*/ 4905828 h 4905828"/>
              <a:gd name="connsiteX8" fmla="*/ 14515 w 4934178"/>
              <a:gd name="connsiteY8" fmla="*/ 4891768 h 4905828"/>
              <a:gd name="connsiteX9" fmla="*/ 0 w 4934178"/>
              <a:gd name="connsiteY9" fmla="*/ 667431 h 4905828"/>
              <a:gd name="connsiteX0" fmla="*/ 0 w 4934178"/>
              <a:gd name="connsiteY0" fmla="*/ 667431 h 4905828"/>
              <a:gd name="connsiteX1" fmla="*/ 1277258 w 4934178"/>
              <a:gd name="connsiteY1" fmla="*/ 14514 h 4905828"/>
              <a:gd name="connsiteX2" fmla="*/ 2496458 w 4934178"/>
              <a:gd name="connsiteY2" fmla="*/ 653143 h 4905828"/>
              <a:gd name="connsiteX3" fmla="*/ 3686629 w 4934178"/>
              <a:gd name="connsiteY3" fmla="*/ 0 h 4905828"/>
              <a:gd name="connsiteX4" fmla="*/ 4905149 w 4934178"/>
              <a:gd name="connsiteY4" fmla="*/ 696460 h 4905828"/>
              <a:gd name="connsiteX5" fmla="*/ 4934178 w 4934178"/>
              <a:gd name="connsiteY5" fmla="*/ 4891768 h 4905828"/>
              <a:gd name="connsiteX6" fmla="*/ 3701144 w 4934178"/>
              <a:gd name="connsiteY6" fmla="*/ 4238171 h 4905828"/>
              <a:gd name="connsiteX7" fmla="*/ 2496458 w 4934178"/>
              <a:gd name="connsiteY7" fmla="*/ 4905828 h 4905828"/>
              <a:gd name="connsiteX8" fmla="*/ 1277258 w 4934178"/>
              <a:gd name="connsiteY8" fmla="*/ 2830740 h 4905828"/>
              <a:gd name="connsiteX9" fmla="*/ 0 w 4934178"/>
              <a:gd name="connsiteY9" fmla="*/ 667431 h 4905828"/>
              <a:gd name="connsiteX0" fmla="*/ 108751 w 5042929"/>
              <a:gd name="connsiteY0" fmla="*/ 667431 h 4905828"/>
              <a:gd name="connsiteX1" fmla="*/ 1386009 w 5042929"/>
              <a:gd name="connsiteY1" fmla="*/ 14514 h 4905828"/>
              <a:gd name="connsiteX2" fmla="*/ 2605209 w 5042929"/>
              <a:gd name="connsiteY2" fmla="*/ 653143 h 4905828"/>
              <a:gd name="connsiteX3" fmla="*/ 3795380 w 5042929"/>
              <a:gd name="connsiteY3" fmla="*/ 0 h 4905828"/>
              <a:gd name="connsiteX4" fmla="*/ 5013900 w 5042929"/>
              <a:gd name="connsiteY4" fmla="*/ 696460 h 4905828"/>
              <a:gd name="connsiteX5" fmla="*/ 5042929 w 5042929"/>
              <a:gd name="connsiteY5" fmla="*/ 4891768 h 4905828"/>
              <a:gd name="connsiteX6" fmla="*/ 3809895 w 5042929"/>
              <a:gd name="connsiteY6" fmla="*/ 4238171 h 4905828"/>
              <a:gd name="connsiteX7" fmla="*/ 2605209 w 5042929"/>
              <a:gd name="connsiteY7" fmla="*/ 4905828 h 4905828"/>
              <a:gd name="connsiteX8" fmla="*/ 1386009 w 5042929"/>
              <a:gd name="connsiteY8" fmla="*/ 2830740 h 4905828"/>
              <a:gd name="connsiteX9" fmla="*/ 123266 w 5042929"/>
              <a:gd name="connsiteY9" fmla="*/ 2119085 h 4905828"/>
              <a:gd name="connsiteX10" fmla="*/ 108751 w 5042929"/>
              <a:gd name="connsiteY10" fmla="*/ 667431 h 4905828"/>
              <a:gd name="connsiteX0" fmla="*/ 108751 w 5042929"/>
              <a:gd name="connsiteY0" fmla="*/ 667431 h 4905828"/>
              <a:gd name="connsiteX1" fmla="*/ 1386009 w 5042929"/>
              <a:gd name="connsiteY1" fmla="*/ 14514 h 4905828"/>
              <a:gd name="connsiteX2" fmla="*/ 2605209 w 5042929"/>
              <a:gd name="connsiteY2" fmla="*/ 653143 h 4905828"/>
              <a:gd name="connsiteX3" fmla="*/ 3795380 w 5042929"/>
              <a:gd name="connsiteY3" fmla="*/ 0 h 4905828"/>
              <a:gd name="connsiteX4" fmla="*/ 5013900 w 5042929"/>
              <a:gd name="connsiteY4" fmla="*/ 696460 h 4905828"/>
              <a:gd name="connsiteX5" fmla="*/ 5042929 w 5042929"/>
              <a:gd name="connsiteY5" fmla="*/ 4891768 h 4905828"/>
              <a:gd name="connsiteX6" fmla="*/ 3809895 w 5042929"/>
              <a:gd name="connsiteY6" fmla="*/ 4238171 h 4905828"/>
              <a:gd name="connsiteX7" fmla="*/ 2605209 w 5042929"/>
              <a:gd name="connsiteY7" fmla="*/ 4905828 h 4905828"/>
              <a:gd name="connsiteX8" fmla="*/ 1386010 w 5042929"/>
              <a:gd name="connsiteY8" fmla="*/ 4194628 h 4905828"/>
              <a:gd name="connsiteX9" fmla="*/ 1386009 w 5042929"/>
              <a:gd name="connsiteY9" fmla="*/ 2830740 h 4905828"/>
              <a:gd name="connsiteX10" fmla="*/ 123266 w 5042929"/>
              <a:gd name="connsiteY10" fmla="*/ 2119085 h 4905828"/>
              <a:gd name="connsiteX11" fmla="*/ 108751 w 5042929"/>
              <a:gd name="connsiteY11" fmla="*/ 667431 h 4905828"/>
              <a:gd name="connsiteX0" fmla="*/ 124812 w 5033590"/>
              <a:gd name="connsiteY0" fmla="*/ 686481 h 4905828"/>
              <a:gd name="connsiteX1" fmla="*/ 1376670 w 5033590"/>
              <a:gd name="connsiteY1" fmla="*/ 14514 h 4905828"/>
              <a:gd name="connsiteX2" fmla="*/ 2595870 w 5033590"/>
              <a:gd name="connsiteY2" fmla="*/ 653143 h 4905828"/>
              <a:gd name="connsiteX3" fmla="*/ 3786041 w 5033590"/>
              <a:gd name="connsiteY3" fmla="*/ 0 h 4905828"/>
              <a:gd name="connsiteX4" fmla="*/ 5004561 w 5033590"/>
              <a:gd name="connsiteY4" fmla="*/ 696460 h 4905828"/>
              <a:gd name="connsiteX5" fmla="*/ 5033590 w 5033590"/>
              <a:gd name="connsiteY5" fmla="*/ 4891768 h 4905828"/>
              <a:gd name="connsiteX6" fmla="*/ 3800556 w 5033590"/>
              <a:gd name="connsiteY6" fmla="*/ 4238171 h 4905828"/>
              <a:gd name="connsiteX7" fmla="*/ 2595870 w 5033590"/>
              <a:gd name="connsiteY7" fmla="*/ 4905828 h 4905828"/>
              <a:gd name="connsiteX8" fmla="*/ 1376671 w 5033590"/>
              <a:gd name="connsiteY8" fmla="*/ 4194628 h 4905828"/>
              <a:gd name="connsiteX9" fmla="*/ 1376670 w 5033590"/>
              <a:gd name="connsiteY9" fmla="*/ 2830740 h 4905828"/>
              <a:gd name="connsiteX10" fmla="*/ 113927 w 5033590"/>
              <a:gd name="connsiteY10" fmla="*/ 2119085 h 4905828"/>
              <a:gd name="connsiteX11" fmla="*/ 124812 w 5033590"/>
              <a:gd name="connsiteY11" fmla="*/ 686481 h 4905828"/>
              <a:gd name="connsiteX0" fmla="*/ 112650 w 5021428"/>
              <a:gd name="connsiteY0" fmla="*/ 686481 h 4905828"/>
              <a:gd name="connsiteX1" fmla="*/ 1364508 w 5021428"/>
              <a:gd name="connsiteY1" fmla="*/ 14514 h 4905828"/>
              <a:gd name="connsiteX2" fmla="*/ 2583708 w 5021428"/>
              <a:gd name="connsiteY2" fmla="*/ 653143 h 4905828"/>
              <a:gd name="connsiteX3" fmla="*/ 3773879 w 5021428"/>
              <a:gd name="connsiteY3" fmla="*/ 0 h 4905828"/>
              <a:gd name="connsiteX4" fmla="*/ 4992399 w 5021428"/>
              <a:gd name="connsiteY4" fmla="*/ 696460 h 4905828"/>
              <a:gd name="connsiteX5" fmla="*/ 5021428 w 5021428"/>
              <a:gd name="connsiteY5" fmla="*/ 4891768 h 4905828"/>
              <a:gd name="connsiteX6" fmla="*/ 3788394 w 5021428"/>
              <a:gd name="connsiteY6" fmla="*/ 4238171 h 4905828"/>
              <a:gd name="connsiteX7" fmla="*/ 2583708 w 5021428"/>
              <a:gd name="connsiteY7" fmla="*/ 4905828 h 4905828"/>
              <a:gd name="connsiteX8" fmla="*/ 1364509 w 5021428"/>
              <a:gd name="connsiteY8" fmla="*/ 4194628 h 4905828"/>
              <a:gd name="connsiteX9" fmla="*/ 1364508 w 5021428"/>
              <a:gd name="connsiteY9" fmla="*/ 2830740 h 4905828"/>
              <a:gd name="connsiteX10" fmla="*/ 120815 w 5021428"/>
              <a:gd name="connsiteY10" fmla="*/ 2112735 h 4905828"/>
              <a:gd name="connsiteX11" fmla="*/ 112650 w 5021428"/>
              <a:gd name="connsiteY11" fmla="*/ 686481 h 4905828"/>
              <a:gd name="connsiteX0" fmla="*/ 37162 w 4945940"/>
              <a:gd name="connsiteY0" fmla="*/ 686481 h 4905828"/>
              <a:gd name="connsiteX1" fmla="*/ 1289020 w 4945940"/>
              <a:gd name="connsiteY1" fmla="*/ 14514 h 4905828"/>
              <a:gd name="connsiteX2" fmla="*/ 2508220 w 4945940"/>
              <a:gd name="connsiteY2" fmla="*/ 653143 h 4905828"/>
              <a:gd name="connsiteX3" fmla="*/ 3698391 w 4945940"/>
              <a:gd name="connsiteY3" fmla="*/ 0 h 4905828"/>
              <a:gd name="connsiteX4" fmla="*/ 4916911 w 4945940"/>
              <a:gd name="connsiteY4" fmla="*/ 696460 h 4905828"/>
              <a:gd name="connsiteX5" fmla="*/ 4945940 w 4945940"/>
              <a:gd name="connsiteY5" fmla="*/ 4891768 h 4905828"/>
              <a:gd name="connsiteX6" fmla="*/ 3712906 w 4945940"/>
              <a:gd name="connsiteY6" fmla="*/ 4238171 h 4905828"/>
              <a:gd name="connsiteX7" fmla="*/ 2508220 w 4945940"/>
              <a:gd name="connsiteY7" fmla="*/ 4905828 h 4905828"/>
              <a:gd name="connsiteX8" fmla="*/ 1289021 w 4945940"/>
              <a:gd name="connsiteY8" fmla="*/ 4194628 h 4905828"/>
              <a:gd name="connsiteX9" fmla="*/ 1289020 w 4945940"/>
              <a:gd name="connsiteY9" fmla="*/ 2830740 h 4905828"/>
              <a:gd name="connsiteX10" fmla="*/ 45327 w 4945940"/>
              <a:gd name="connsiteY10" fmla="*/ 2112735 h 4905828"/>
              <a:gd name="connsiteX11" fmla="*/ 37162 w 4945940"/>
              <a:gd name="connsiteY11" fmla="*/ 686481 h 4905828"/>
              <a:gd name="connsiteX0" fmla="*/ 37162 w 4945940"/>
              <a:gd name="connsiteY0" fmla="*/ 686481 h 4905828"/>
              <a:gd name="connsiteX1" fmla="*/ 1289020 w 4945940"/>
              <a:gd name="connsiteY1" fmla="*/ 14514 h 4905828"/>
              <a:gd name="connsiteX2" fmla="*/ 2508220 w 4945940"/>
              <a:gd name="connsiteY2" fmla="*/ 653143 h 4905828"/>
              <a:gd name="connsiteX3" fmla="*/ 3698391 w 4945940"/>
              <a:gd name="connsiteY3" fmla="*/ 0 h 4905828"/>
              <a:gd name="connsiteX4" fmla="*/ 4916911 w 4945940"/>
              <a:gd name="connsiteY4" fmla="*/ 696460 h 4905828"/>
              <a:gd name="connsiteX5" fmla="*/ 4945940 w 4945940"/>
              <a:gd name="connsiteY5" fmla="*/ 4891768 h 4905828"/>
              <a:gd name="connsiteX6" fmla="*/ 3712906 w 4945940"/>
              <a:gd name="connsiteY6" fmla="*/ 4238171 h 4905828"/>
              <a:gd name="connsiteX7" fmla="*/ 2508220 w 4945940"/>
              <a:gd name="connsiteY7" fmla="*/ 4905828 h 4905828"/>
              <a:gd name="connsiteX8" fmla="*/ 1289021 w 4945940"/>
              <a:gd name="connsiteY8" fmla="*/ 4194628 h 4905828"/>
              <a:gd name="connsiteX9" fmla="*/ 1289020 w 4945940"/>
              <a:gd name="connsiteY9" fmla="*/ 2830740 h 4905828"/>
              <a:gd name="connsiteX10" fmla="*/ 45327 w 4945940"/>
              <a:gd name="connsiteY10" fmla="*/ 2112735 h 4905828"/>
              <a:gd name="connsiteX11" fmla="*/ 37162 w 4945940"/>
              <a:gd name="connsiteY11" fmla="*/ 686481 h 4905828"/>
              <a:gd name="connsiteX0" fmla="*/ 37162 w 4945940"/>
              <a:gd name="connsiteY0" fmla="*/ 686481 h 4905828"/>
              <a:gd name="connsiteX1" fmla="*/ 1289020 w 4945940"/>
              <a:gd name="connsiteY1" fmla="*/ 14514 h 4905828"/>
              <a:gd name="connsiteX2" fmla="*/ 2508220 w 4945940"/>
              <a:gd name="connsiteY2" fmla="*/ 653143 h 4905828"/>
              <a:gd name="connsiteX3" fmla="*/ 3698391 w 4945940"/>
              <a:gd name="connsiteY3" fmla="*/ 0 h 4905828"/>
              <a:gd name="connsiteX4" fmla="*/ 4916911 w 4945940"/>
              <a:gd name="connsiteY4" fmla="*/ 696460 h 4905828"/>
              <a:gd name="connsiteX5" fmla="*/ 4945940 w 4945940"/>
              <a:gd name="connsiteY5" fmla="*/ 4891768 h 4905828"/>
              <a:gd name="connsiteX6" fmla="*/ 3712906 w 4945940"/>
              <a:gd name="connsiteY6" fmla="*/ 4238171 h 4905828"/>
              <a:gd name="connsiteX7" fmla="*/ 2508220 w 4945940"/>
              <a:gd name="connsiteY7" fmla="*/ 4905828 h 4905828"/>
              <a:gd name="connsiteX8" fmla="*/ 1289021 w 4945940"/>
              <a:gd name="connsiteY8" fmla="*/ 4194628 h 4905828"/>
              <a:gd name="connsiteX9" fmla="*/ 1276320 w 4945940"/>
              <a:gd name="connsiteY9" fmla="*/ 2805340 h 4905828"/>
              <a:gd name="connsiteX10" fmla="*/ 45327 w 4945940"/>
              <a:gd name="connsiteY10" fmla="*/ 2112735 h 4905828"/>
              <a:gd name="connsiteX11" fmla="*/ 37162 w 4945940"/>
              <a:gd name="connsiteY11" fmla="*/ 686481 h 4905828"/>
              <a:gd name="connsiteX0" fmla="*/ 37162 w 4945940"/>
              <a:gd name="connsiteY0" fmla="*/ 686481 h 4905828"/>
              <a:gd name="connsiteX1" fmla="*/ 1289020 w 4945940"/>
              <a:gd name="connsiteY1" fmla="*/ 14514 h 4905828"/>
              <a:gd name="connsiteX2" fmla="*/ 2508220 w 4945940"/>
              <a:gd name="connsiteY2" fmla="*/ 653143 h 4905828"/>
              <a:gd name="connsiteX3" fmla="*/ 3698391 w 4945940"/>
              <a:gd name="connsiteY3" fmla="*/ 0 h 4905828"/>
              <a:gd name="connsiteX4" fmla="*/ 4916911 w 4945940"/>
              <a:gd name="connsiteY4" fmla="*/ 696460 h 4905828"/>
              <a:gd name="connsiteX5" fmla="*/ 4945940 w 4945940"/>
              <a:gd name="connsiteY5" fmla="*/ 4891768 h 4905828"/>
              <a:gd name="connsiteX6" fmla="*/ 3712906 w 4945940"/>
              <a:gd name="connsiteY6" fmla="*/ 4238171 h 4905828"/>
              <a:gd name="connsiteX7" fmla="*/ 2508220 w 4945940"/>
              <a:gd name="connsiteY7" fmla="*/ 4905828 h 4905828"/>
              <a:gd name="connsiteX8" fmla="*/ 1289021 w 4945940"/>
              <a:gd name="connsiteY8" fmla="*/ 4194628 h 4905828"/>
              <a:gd name="connsiteX9" fmla="*/ 1276320 w 4945940"/>
              <a:gd name="connsiteY9" fmla="*/ 2805340 h 4905828"/>
              <a:gd name="connsiteX10" fmla="*/ 45327 w 4945940"/>
              <a:gd name="connsiteY10" fmla="*/ 2112735 h 4905828"/>
              <a:gd name="connsiteX11" fmla="*/ 37162 w 4945940"/>
              <a:gd name="connsiteY11" fmla="*/ 686481 h 4905828"/>
              <a:gd name="connsiteX0" fmla="*/ 37162 w 4945940"/>
              <a:gd name="connsiteY0" fmla="*/ 686481 h 4905828"/>
              <a:gd name="connsiteX1" fmla="*/ 1289020 w 4945940"/>
              <a:gd name="connsiteY1" fmla="*/ 14514 h 4905828"/>
              <a:gd name="connsiteX2" fmla="*/ 2508220 w 4945940"/>
              <a:gd name="connsiteY2" fmla="*/ 653143 h 4905828"/>
              <a:gd name="connsiteX3" fmla="*/ 3698391 w 4945940"/>
              <a:gd name="connsiteY3" fmla="*/ 0 h 4905828"/>
              <a:gd name="connsiteX4" fmla="*/ 4916911 w 4945940"/>
              <a:gd name="connsiteY4" fmla="*/ 696460 h 4905828"/>
              <a:gd name="connsiteX5" fmla="*/ 4945940 w 4945940"/>
              <a:gd name="connsiteY5" fmla="*/ 4891768 h 4905828"/>
              <a:gd name="connsiteX6" fmla="*/ 3712906 w 4945940"/>
              <a:gd name="connsiteY6" fmla="*/ 4238171 h 4905828"/>
              <a:gd name="connsiteX7" fmla="*/ 2508220 w 4945940"/>
              <a:gd name="connsiteY7" fmla="*/ 4905828 h 4905828"/>
              <a:gd name="connsiteX8" fmla="*/ 1289021 w 4945940"/>
              <a:gd name="connsiteY8" fmla="*/ 4194628 h 4905828"/>
              <a:gd name="connsiteX9" fmla="*/ 1276320 w 4945940"/>
              <a:gd name="connsiteY9" fmla="*/ 2805340 h 4905828"/>
              <a:gd name="connsiteX10" fmla="*/ 45327 w 4945940"/>
              <a:gd name="connsiteY10" fmla="*/ 2112735 h 4905828"/>
              <a:gd name="connsiteX11" fmla="*/ 37162 w 4945940"/>
              <a:gd name="connsiteY11" fmla="*/ 686481 h 4905828"/>
              <a:gd name="connsiteX0" fmla="*/ 9286 w 4918064"/>
              <a:gd name="connsiteY0" fmla="*/ 686481 h 4905828"/>
              <a:gd name="connsiteX1" fmla="*/ 1261144 w 4918064"/>
              <a:gd name="connsiteY1" fmla="*/ 14514 h 4905828"/>
              <a:gd name="connsiteX2" fmla="*/ 2480344 w 4918064"/>
              <a:gd name="connsiteY2" fmla="*/ 653143 h 4905828"/>
              <a:gd name="connsiteX3" fmla="*/ 3670515 w 4918064"/>
              <a:gd name="connsiteY3" fmla="*/ 0 h 4905828"/>
              <a:gd name="connsiteX4" fmla="*/ 4889035 w 4918064"/>
              <a:gd name="connsiteY4" fmla="*/ 696460 h 4905828"/>
              <a:gd name="connsiteX5" fmla="*/ 4918064 w 4918064"/>
              <a:gd name="connsiteY5" fmla="*/ 4891768 h 4905828"/>
              <a:gd name="connsiteX6" fmla="*/ 3685030 w 4918064"/>
              <a:gd name="connsiteY6" fmla="*/ 4238171 h 4905828"/>
              <a:gd name="connsiteX7" fmla="*/ 2480344 w 4918064"/>
              <a:gd name="connsiteY7" fmla="*/ 4905828 h 4905828"/>
              <a:gd name="connsiteX8" fmla="*/ 1261145 w 4918064"/>
              <a:gd name="connsiteY8" fmla="*/ 4194628 h 4905828"/>
              <a:gd name="connsiteX9" fmla="*/ 1248444 w 4918064"/>
              <a:gd name="connsiteY9" fmla="*/ 2805340 h 4905828"/>
              <a:gd name="connsiteX10" fmla="*/ 17451 w 4918064"/>
              <a:gd name="connsiteY10" fmla="*/ 2112735 h 4905828"/>
              <a:gd name="connsiteX11" fmla="*/ 9286 w 4918064"/>
              <a:gd name="connsiteY11" fmla="*/ 686481 h 4905828"/>
              <a:gd name="connsiteX0" fmla="*/ 10504 w 4919282"/>
              <a:gd name="connsiteY0" fmla="*/ 686481 h 4905828"/>
              <a:gd name="connsiteX1" fmla="*/ 1262362 w 4919282"/>
              <a:gd name="connsiteY1" fmla="*/ 14514 h 4905828"/>
              <a:gd name="connsiteX2" fmla="*/ 2481562 w 4919282"/>
              <a:gd name="connsiteY2" fmla="*/ 653143 h 4905828"/>
              <a:gd name="connsiteX3" fmla="*/ 3671733 w 4919282"/>
              <a:gd name="connsiteY3" fmla="*/ 0 h 4905828"/>
              <a:gd name="connsiteX4" fmla="*/ 4890253 w 4919282"/>
              <a:gd name="connsiteY4" fmla="*/ 696460 h 4905828"/>
              <a:gd name="connsiteX5" fmla="*/ 4919282 w 4919282"/>
              <a:gd name="connsiteY5" fmla="*/ 4891768 h 4905828"/>
              <a:gd name="connsiteX6" fmla="*/ 3686248 w 4919282"/>
              <a:gd name="connsiteY6" fmla="*/ 4238171 h 4905828"/>
              <a:gd name="connsiteX7" fmla="*/ 2481562 w 4919282"/>
              <a:gd name="connsiteY7" fmla="*/ 4905828 h 4905828"/>
              <a:gd name="connsiteX8" fmla="*/ 1262363 w 4919282"/>
              <a:gd name="connsiteY8" fmla="*/ 4194628 h 4905828"/>
              <a:gd name="connsiteX9" fmla="*/ 1249662 w 4919282"/>
              <a:gd name="connsiteY9" fmla="*/ 2805340 h 4905828"/>
              <a:gd name="connsiteX10" fmla="*/ 12319 w 4919282"/>
              <a:gd name="connsiteY10" fmla="*/ 2106385 h 4905828"/>
              <a:gd name="connsiteX11" fmla="*/ 10504 w 4919282"/>
              <a:gd name="connsiteY11" fmla="*/ 686481 h 4905828"/>
              <a:gd name="connsiteX0" fmla="*/ 10504 w 4919282"/>
              <a:gd name="connsiteY0" fmla="*/ 691043 h 4910390"/>
              <a:gd name="connsiteX1" fmla="*/ 1224262 w 4919282"/>
              <a:gd name="connsiteY1" fmla="*/ 26 h 4910390"/>
              <a:gd name="connsiteX2" fmla="*/ 2481562 w 4919282"/>
              <a:gd name="connsiteY2" fmla="*/ 657705 h 4910390"/>
              <a:gd name="connsiteX3" fmla="*/ 3671733 w 4919282"/>
              <a:gd name="connsiteY3" fmla="*/ 4562 h 4910390"/>
              <a:gd name="connsiteX4" fmla="*/ 4890253 w 4919282"/>
              <a:gd name="connsiteY4" fmla="*/ 701022 h 4910390"/>
              <a:gd name="connsiteX5" fmla="*/ 4919282 w 4919282"/>
              <a:gd name="connsiteY5" fmla="*/ 4896330 h 4910390"/>
              <a:gd name="connsiteX6" fmla="*/ 3686248 w 4919282"/>
              <a:gd name="connsiteY6" fmla="*/ 4242733 h 4910390"/>
              <a:gd name="connsiteX7" fmla="*/ 2481562 w 4919282"/>
              <a:gd name="connsiteY7" fmla="*/ 4910390 h 4910390"/>
              <a:gd name="connsiteX8" fmla="*/ 1262363 w 4919282"/>
              <a:gd name="connsiteY8" fmla="*/ 4199190 h 4910390"/>
              <a:gd name="connsiteX9" fmla="*/ 1249662 w 4919282"/>
              <a:gd name="connsiteY9" fmla="*/ 2809902 h 4910390"/>
              <a:gd name="connsiteX10" fmla="*/ 12319 w 4919282"/>
              <a:gd name="connsiteY10" fmla="*/ 2110947 h 4910390"/>
              <a:gd name="connsiteX11" fmla="*/ 10504 w 4919282"/>
              <a:gd name="connsiteY11" fmla="*/ 691043 h 4910390"/>
              <a:gd name="connsiteX0" fmla="*/ 10504 w 4919282"/>
              <a:gd name="connsiteY0" fmla="*/ 691043 h 4910390"/>
              <a:gd name="connsiteX1" fmla="*/ 1224262 w 4919282"/>
              <a:gd name="connsiteY1" fmla="*/ 26 h 4910390"/>
              <a:gd name="connsiteX2" fmla="*/ 2481562 w 4919282"/>
              <a:gd name="connsiteY2" fmla="*/ 657705 h 4910390"/>
              <a:gd name="connsiteX3" fmla="*/ 3671733 w 4919282"/>
              <a:gd name="connsiteY3" fmla="*/ 4562 h 4910390"/>
              <a:gd name="connsiteX4" fmla="*/ 4890253 w 4919282"/>
              <a:gd name="connsiteY4" fmla="*/ 701022 h 4910390"/>
              <a:gd name="connsiteX5" fmla="*/ 4919282 w 4919282"/>
              <a:gd name="connsiteY5" fmla="*/ 4896330 h 4910390"/>
              <a:gd name="connsiteX6" fmla="*/ 3686248 w 4919282"/>
              <a:gd name="connsiteY6" fmla="*/ 4242733 h 4910390"/>
              <a:gd name="connsiteX7" fmla="*/ 2481562 w 4919282"/>
              <a:gd name="connsiteY7" fmla="*/ 4910390 h 4910390"/>
              <a:gd name="connsiteX8" fmla="*/ 1262363 w 4919282"/>
              <a:gd name="connsiteY8" fmla="*/ 4199190 h 4910390"/>
              <a:gd name="connsiteX9" fmla="*/ 1249662 w 4919282"/>
              <a:gd name="connsiteY9" fmla="*/ 2809902 h 4910390"/>
              <a:gd name="connsiteX10" fmla="*/ 12319 w 4919282"/>
              <a:gd name="connsiteY10" fmla="*/ 2110947 h 4910390"/>
              <a:gd name="connsiteX11" fmla="*/ 10504 w 4919282"/>
              <a:gd name="connsiteY11" fmla="*/ 691043 h 4910390"/>
              <a:gd name="connsiteX0" fmla="*/ 10504 w 4919282"/>
              <a:gd name="connsiteY0" fmla="*/ 691042 h 4910389"/>
              <a:gd name="connsiteX1" fmla="*/ 1224262 w 4919282"/>
              <a:gd name="connsiteY1" fmla="*/ 25 h 4910389"/>
              <a:gd name="connsiteX2" fmla="*/ 2456162 w 4919282"/>
              <a:gd name="connsiteY2" fmla="*/ 689454 h 4910389"/>
              <a:gd name="connsiteX3" fmla="*/ 3671733 w 4919282"/>
              <a:gd name="connsiteY3" fmla="*/ 4561 h 4910389"/>
              <a:gd name="connsiteX4" fmla="*/ 4890253 w 4919282"/>
              <a:gd name="connsiteY4" fmla="*/ 701021 h 4910389"/>
              <a:gd name="connsiteX5" fmla="*/ 4919282 w 4919282"/>
              <a:gd name="connsiteY5" fmla="*/ 4896329 h 4910389"/>
              <a:gd name="connsiteX6" fmla="*/ 3686248 w 4919282"/>
              <a:gd name="connsiteY6" fmla="*/ 4242732 h 4910389"/>
              <a:gd name="connsiteX7" fmla="*/ 2481562 w 4919282"/>
              <a:gd name="connsiteY7" fmla="*/ 4910389 h 4910389"/>
              <a:gd name="connsiteX8" fmla="*/ 1262363 w 4919282"/>
              <a:gd name="connsiteY8" fmla="*/ 4199189 h 4910389"/>
              <a:gd name="connsiteX9" fmla="*/ 1249662 w 4919282"/>
              <a:gd name="connsiteY9" fmla="*/ 2809901 h 4910389"/>
              <a:gd name="connsiteX10" fmla="*/ 12319 w 4919282"/>
              <a:gd name="connsiteY10" fmla="*/ 2110946 h 4910389"/>
              <a:gd name="connsiteX11" fmla="*/ 10504 w 4919282"/>
              <a:gd name="connsiteY11" fmla="*/ 691042 h 4910389"/>
              <a:gd name="connsiteX0" fmla="*/ 10504 w 4919282"/>
              <a:gd name="connsiteY0" fmla="*/ 699181 h 4918528"/>
              <a:gd name="connsiteX1" fmla="*/ 1224262 w 4919282"/>
              <a:gd name="connsiteY1" fmla="*/ 8164 h 4918528"/>
              <a:gd name="connsiteX2" fmla="*/ 2456162 w 4919282"/>
              <a:gd name="connsiteY2" fmla="*/ 697593 h 4918528"/>
              <a:gd name="connsiteX3" fmla="*/ 3659033 w 4919282"/>
              <a:gd name="connsiteY3" fmla="*/ 0 h 4918528"/>
              <a:gd name="connsiteX4" fmla="*/ 4890253 w 4919282"/>
              <a:gd name="connsiteY4" fmla="*/ 709160 h 4918528"/>
              <a:gd name="connsiteX5" fmla="*/ 4919282 w 4919282"/>
              <a:gd name="connsiteY5" fmla="*/ 4904468 h 4918528"/>
              <a:gd name="connsiteX6" fmla="*/ 3686248 w 4919282"/>
              <a:gd name="connsiteY6" fmla="*/ 4250871 h 4918528"/>
              <a:gd name="connsiteX7" fmla="*/ 2481562 w 4919282"/>
              <a:gd name="connsiteY7" fmla="*/ 4918528 h 4918528"/>
              <a:gd name="connsiteX8" fmla="*/ 1262363 w 4919282"/>
              <a:gd name="connsiteY8" fmla="*/ 4207328 h 4918528"/>
              <a:gd name="connsiteX9" fmla="*/ 1249662 w 4919282"/>
              <a:gd name="connsiteY9" fmla="*/ 2818040 h 4918528"/>
              <a:gd name="connsiteX10" fmla="*/ 12319 w 4919282"/>
              <a:gd name="connsiteY10" fmla="*/ 2119085 h 4918528"/>
              <a:gd name="connsiteX11" fmla="*/ 10504 w 4919282"/>
              <a:gd name="connsiteY11" fmla="*/ 699181 h 4918528"/>
              <a:gd name="connsiteX0" fmla="*/ 10504 w 4919282"/>
              <a:gd name="connsiteY0" fmla="*/ 699181 h 4918528"/>
              <a:gd name="connsiteX1" fmla="*/ 1224262 w 4919282"/>
              <a:gd name="connsiteY1" fmla="*/ 8164 h 4918528"/>
              <a:gd name="connsiteX2" fmla="*/ 2456162 w 4919282"/>
              <a:gd name="connsiteY2" fmla="*/ 697593 h 4918528"/>
              <a:gd name="connsiteX3" fmla="*/ 3671733 w 4919282"/>
              <a:gd name="connsiteY3" fmla="*/ 0 h 4918528"/>
              <a:gd name="connsiteX4" fmla="*/ 4890253 w 4919282"/>
              <a:gd name="connsiteY4" fmla="*/ 709160 h 4918528"/>
              <a:gd name="connsiteX5" fmla="*/ 4919282 w 4919282"/>
              <a:gd name="connsiteY5" fmla="*/ 4904468 h 4918528"/>
              <a:gd name="connsiteX6" fmla="*/ 3686248 w 4919282"/>
              <a:gd name="connsiteY6" fmla="*/ 4250871 h 4918528"/>
              <a:gd name="connsiteX7" fmla="*/ 2481562 w 4919282"/>
              <a:gd name="connsiteY7" fmla="*/ 4918528 h 4918528"/>
              <a:gd name="connsiteX8" fmla="*/ 1262363 w 4919282"/>
              <a:gd name="connsiteY8" fmla="*/ 4207328 h 4918528"/>
              <a:gd name="connsiteX9" fmla="*/ 1249662 w 4919282"/>
              <a:gd name="connsiteY9" fmla="*/ 2818040 h 4918528"/>
              <a:gd name="connsiteX10" fmla="*/ 12319 w 4919282"/>
              <a:gd name="connsiteY10" fmla="*/ 2119085 h 4918528"/>
              <a:gd name="connsiteX11" fmla="*/ 10504 w 4919282"/>
              <a:gd name="connsiteY11" fmla="*/ 699181 h 4918528"/>
              <a:gd name="connsiteX0" fmla="*/ 10504 w 4919282"/>
              <a:gd name="connsiteY0" fmla="*/ 722790 h 4942137"/>
              <a:gd name="connsiteX1" fmla="*/ 1230612 w 4919282"/>
              <a:gd name="connsiteY1" fmla="*/ 23 h 4942137"/>
              <a:gd name="connsiteX2" fmla="*/ 2456162 w 4919282"/>
              <a:gd name="connsiteY2" fmla="*/ 721202 h 4942137"/>
              <a:gd name="connsiteX3" fmla="*/ 3671733 w 4919282"/>
              <a:gd name="connsiteY3" fmla="*/ 23609 h 4942137"/>
              <a:gd name="connsiteX4" fmla="*/ 4890253 w 4919282"/>
              <a:gd name="connsiteY4" fmla="*/ 732769 h 4942137"/>
              <a:gd name="connsiteX5" fmla="*/ 4919282 w 4919282"/>
              <a:gd name="connsiteY5" fmla="*/ 4928077 h 4942137"/>
              <a:gd name="connsiteX6" fmla="*/ 3686248 w 4919282"/>
              <a:gd name="connsiteY6" fmla="*/ 4274480 h 4942137"/>
              <a:gd name="connsiteX7" fmla="*/ 2481562 w 4919282"/>
              <a:gd name="connsiteY7" fmla="*/ 4942137 h 4942137"/>
              <a:gd name="connsiteX8" fmla="*/ 1262363 w 4919282"/>
              <a:gd name="connsiteY8" fmla="*/ 4230937 h 4942137"/>
              <a:gd name="connsiteX9" fmla="*/ 1249662 w 4919282"/>
              <a:gd name="connsiteY9" fmla="*/ 2841649 h 4942137"/>
              <a:gd name="connsiteX10" fmla="*/ 12319 w 4919282"/>
              <a:gd name="connsiteY10" fmla="*/ 2142694 h 4942137"/>
              <a:gd name="connsiteX11" fmla="*/ 10504 w 4919282"/>
              <a:gd name="connsiteY11" fmla="*/ 722790 h 4942137"/>
              <a:gd name="connsiteX0" fmla="*/ 10504 w 4919282"/>
              <a:gd name="connsiteY0" fmla="*/ 703742 h 4923089"/>
              <a:gd name="connsiteX1" fmla="*/ 1230612 w 4919282"/>
              <a:gd name="connsiteY1" fmla="*/ 25 h 4923089"/>
              <a:gd name="connsiteX2" fmla="*/ 2456162 w 4919282"/>
              <a:gd name="connsiteY2" fmla="*/ 702154 h 4923089"/>
              <a:gd name="connsiteX3" fmla="*/ 3671733 w 4919282"/>
              <a:gd name="connsiteY3" fmla="*/ 4561 h 4923089"/>
              <a:gd name="connsiteX4" fmla="*/ 4890253 w 4919282"/>
              <a:gd name="connsiteY4" fmla="*/ 713721 h 4923089"/>
              <a:gd name="connsiteX5" fmla="*/ 4919282 w 4919282"/>
              <a:gd name="connsiteY5" fmla="*/ 4909029 h 4923089"/>
              <a:gd name="connsiteX6" fmla="*/ 3686248 w 4919282"/>
              <a:gd name="connsiteY6" fmla="*/ 4255432 h 4923089"/>
              <a:gd name="connsiteX7" fmla="*/ 2481562 w 4919282"/>
              <a:gd name="connsiteY7" fmla="*/ 4923089 h 4923089"/>
              <a:gd name="connsiteX8" fmla="*/ 1262363 w 4919282"/>
              <a:gd name="connsiteY8" fmla="*/ 4211889 h 4923089"/>
              <a:gd name="connsiteX9" fmla="*/ 1249662 w 4919282"/>
              <a:gd name="connsiteY9" fmla="*/ 2822601 h 4923089"/>
              <a:gd name="connsiteX10" fmla="*/ 12319 w 4919282"/>
              <a:gd name="connsiteY10" fmla="*/ 2123646 h 4923089"/>
              <a:gd name="connsiteX11" fmla="*/ 10504 w 4919282"/>
              <a:gd name="connsiteY11" fmla="*/ 703742 h 4923089"/>
              <a:gd name="connsiteX0" fmla="*/ 10504 w 4919282"/>
              <a:gd name="connsiteY0" fmla="*/ 703742 h 4923089"/>
              <a:gd name="connsiteX1" fmla="*/ 1230612 w 4919282"/>
              <a:gd name="connsiteY1" fmla="*/ 25 h 4923089"/>
              <a:gd name="connsiteX2" fmla="*/ 2456162 w 4919282"/>
              <a:gd name="connsiteY2" fmla="*/ 702154 h 4923089"/>
              <a:gd name="connsiteX3" fmla="*/ 3671733 w 4919282"/>
              <a:gd name="connsiteY3" fmla="*/ 4561 h 4923089"/>
              <a:gd name="connsiteX4" fmla="*/ 4890253 w 4919282"/>
              <a:gd name="connsiteY4" fmla="*/ 713721 h 4923089"/>
              <a:gd name="connsiteX5" fmla="*/ 4919282 w 4919282"/>
              <a:gd name="connsiteY5" fmla="*/ 4909029 h 4923089"/>
              <a:gd name="connsiteX6" fmla="*/ 3686248 w 4919282"/>
              <a:gd name="connsiteY6" fmla="*/ 4255432 h 4923089"/>
              <a:gd name="connsiteX7" fmla="*/ 2481562 w 4919282"/>
              <a:gd name="connsiteY7" fmla="*/ 4923089 h 4923089"/>
              <a:gd name="connsiteX8" fmla="*/ 1262363 w 4919282"/>
              <a:gd name="connsiteY8" fmla="*/ 4211889 h 4923089"/>
              <a:gd name="connsiteX9" fmla="*/ 1249662 w 4919282"/>
              <a:gd name="connsiteY9" fmla="*/ 2822601 h 4923089"/>
              <a:gd name="connsiteX10" fmla="*/ 12319 w 4919282"/>
              <a:gd name="connsiteY10" fmla="*/ 2123646 h 4923089"/>
              <a:gd name="connsiteX11" fmla="*/ 10504 w 4919282"/>
              <a:gd name="connsiteY11" fmla="*/ 703742 h 4923089"/>
              <a:gd name="connsiteX0" fmla="*/ 10504 w 4919282"/>
              <a:gd name="connsiteY0" fmla="*/ 703742 h 4923089"/>
              <a:gd name="connsiteX1" fmla="*/ 1230612 w 4919282"/>
              <a:gd name="connsiteY1" fmla="*/ 25 h 4923089"/>
              <a:gd name="connsiteX2" fmla="*/ 2456162 w 4919282"/>
              <a:gd name="connsiteY2" fmla="*/ 702154 h 4923089"/>
              <a:gd name="connsiteX3" fmla="*/ 3671733 w 4919282"/>
              <a:gd name="connsiteY3" fmla="*/ 4561 h 4923089"/>
              <a:gd name="connsiteX4" fmla="*/ 4890253 w 4919282"/>
              <a:gd name="connsiteY4" fmla="*/ 713721 h 4923089"/>
              <a:gd name="connsiteX5" fmla="*/ 4919282 w 4919282"/>
              <a:gd name="connsiteY5" fmla="*/ 4909029 h 4923089"/>
              <a:gd name="connsiteX6" fmla="*/ 3686248 w 4919282"/>
              <a:gd name="connsiteY6" fmla="*/ 4255432 h 4923089"/>
              <a:gd name="connsiteX7" fmla="*/ 2481562 w 4919282"/>
              <a:gd name="connsiteY7" fmla="*/ 4923089 h 4923089"/>
              <a:gd name="connsiteX8" fmla="*/ 1262363 w 4919282"/>
              <a:gd name="connsiteY8" fmla="*/ 4211889 h 4923089"/>
              <a:gd name="connsiteX9" fmla="*/ 1249662 w 4919282"/>
              <a:gd name="connsiteY9" fmla="*/ 2822601 h 4923089"/>
              <a:gd name="connsiteX10" fmla="*/ 12319 w 4919282"/>
              <a:gd name="connsiteY10" fmla="*/ 2123646 h 4923089"/>
              <a:gd name="connsiteX11" fmla="*/ 10504 w 4919282"/>
              <a:gd name="connsiteY11" fmla="*/ 703742 h 4923089"/>
              <a:gd name="connsiteX0" fmla="*/ 10504 w 4919282"/>
              <a:gd name="connsiteY0" fmla="*/ 703742 h 4923089"/>
              <a:gd name="connsiteX1" fmla="*/ 1230612 w 4919282"/>
              <a:gd name="connsiteY1" fmla="*/ 25 h 4923089"/>
              <a:gd name="connsiteX2" fmla="*/ 2456162 w 4919282"/>
              <a:gd name="connsiteY2" fmla="*/ 702154 h 4923089"/>
              <a:gd name="connsiteX3" fmla="*/ 3671733 w 4919282"/>
              <a:gd name="connsiteY3" fmla="*/ 4561 h 4923089"/>
              <a:gd name="connsiteX4" fmla="*/ 4890253 w 4919282"/>
              <a:gd name="connsiteY4" fmla="*/ 713721 h 4923089"/>
              <a:gd name="connsiteX5" fmla="*/ 4919282 w 4919282"/>
              <a:gd name="connsiteY5" fmla="*/ 4909029 h 4923089"/>
              <a:gd name="connsiteX6" fmla="*/ 3686248 w 4919282"/>
              <a:gd name="connsiteY6" fmla="*/ 4255432 h 4923089"/>
              <a:gd name="connsiteX7" fmla="*/ 2481562 w 4919282"/>
              <a:gd name="connsiteY7" fmla="*/ 4923089 h 4923089"/>
              <a:gd name="connsiteX8" fmla="*/ 1262363 w 4919282"/>
              <a:gd name="connsiteY8" fmla="*/ 4211889 h 4923089"/>
              <a:gd name="connsiteX9" fmla="*/ 1249662 w 4919282"/>
              <a:gd name="connsiteY9" fmla="*/ 2822601 h 4923089"/>
              <a:gd name="connsiteX10" fmla="*/ 12319 w 4919282"/>
              <a:gd name="connsiteY10" fmla="*/ 2123646 h 4923089"/>
              <a:gd name="connsiteX11" fmla="*/ 10504 w 4919282"/>
              <a:gd name="connsiteY11" fmla="*/ 703742 h 4923089"/>
              <a:gd name="connsiteX0" fmla="*/ 10504 w 4919282"/>
              <a:gd name="connsiteY0" fmla="*/ 703717 h 4923064"/>
              <a:gd name="connsiteX1" fmla="*/ 1230612 w 4919282"/>
              <a:gd name="connsiteY1" fmla="*/ 0 h 4923064"/>
              <a:gd name="connsiteX2" fmla="*/ 2456162 w 4919282"/>
              <a:gd name="connsiteY2" fmla="*/ 702129 h 4923064"/>
              <a:gd name="connsiteX3" fmla="*/ 3671733 w 4919282"/>
              <a:gd name="connsiteY3" fmla="*/ 4536 h 4923064"/>
              <a:gd name="connsiteX4" fmla="*/ 4890253 w 4919282"/>
              <a:gd name="connsiteY4" fmla="*/ 713696 h 4923064"/>
              <a:gd name="connsiteX5" fmla="*/ 4919282 w 4919282"/>
              <a:gd name="connsiteY5" fmla="*/ 4909004 h 4923064"/>
              <a:gd name="connsiteX6" fmla="*/ 3686248 w 4919282"/>
              <a:gd name="connsiteY6" fmla="*/ 4255407 h 4923064"/>
              <a:gd name="connsiteX7" fmla="*/ 2481562 w 4919282"/>
              <a:gd name="connsiteY7" fmla="*/ 4923064 h 4923064"/>
              <a:gd name="connsiteX8" fmla="*/ 1262363 w 4919282"/>
              <a:gd name="connsiteY8" fmla="*/ 4211864 h 4923064"/>
              <a:gd name="connsiteX9" fmla="*/ 1249662 w 4919282"/>
              <a:gd name="connsiteY9" fmla="*/ 2822576 h 4923064"/>
              <a:gd name="connsiteX10" fmla="*/ 12319 w 4919282"/>
              <a:gd name="connsiteY10" fmla="*/ 2123621 h 4923064"/>
              <a:gd name="connsiteX11" fmla="*/ 10504 w 4919282"/>
              <a:gd name="connsiteY11" fmla="*/ 703717 h 4923064"/>
              <a:gd name="connsiteX0" fmla="*/ 10504 w 4919282"/>
              <a:gd name="connsiteY0" fmla="*/ 703717 h 4923064"/>
              <a:gd name="connsiteX1" fmla="*/ 1230612 w 4919282"/>
              <a:gd name="connsiteY1" fmla="*/ 0 h 4923064"/>
              <a:gd name="connsiteX2" fmla="*/ 2456162 w 4919282"/>
              <a:gd name="connsiteY2" fmla="*/ 702129 h 4923064"/>
              <a:gd name="connsiteX3" fmla="*/ 3671733 w 4919282"/>
              <a:gd name="connsiteY3" fmla="*/ 4536 h 4923064"/>
              <a:gd name="connsiteX4" fmla="*/ 4890253 w 4919282"/>
              <a:gd name="connsiteY4" fmla="*/ 713696 h 4923064"/>
              <a:gd name="connsiteX5" fmla="*/ 4919282 w 4919282"/>
              <a:gd name="connsiteY5" fmla="*/ 4909004 h 4923064"/>
              <a:gd name="connsiteX6" fmla="*/ 3686248 w 4919282"/>
              <a:gd name="connsiteY6" fmla="*/ 4255407 h 4923064"/>
              <a:gd name="connsiteX7" fmla="*/ 2481562 w 4919282"/>
              <a:gd name="connsiteY7" fmla="*/ 4923064 h 4923064"/>
              <a:gd name="connsiteX8" fmla="*/ 1262363 w 4919282"/>
              <a:gd name="connsiteY8" fmla="*/ 4211864 h 4923064"/>
              <a:gd name="connsiteX9" fmla="*/ 1249662 w 4919282"/>
              <a:gd name="connsiteY9" fmla="*/ 2822576 h 4923064"/>
              <a:gd name="connsiteX10" fmla="*/ 12319 w 4919282"/>
              <a:gd name="connsiteY10" fmla="*/ 2123621 h 4923064"/>
              <a:gd name="connsiteX11" fmla="*/ 10504 w 4919282"/>
              <a:gd name="connsiteY11" fmla="*/ 703717 h 4923064"/>
              <a:gd name="connsiteX0" fmla="*/ 10504 w 4919282"/>
              <a:gd name="connsiteY0" fmla="*/ 703717 h 4923064"/>
              <a:gd name="connsiteX1" fmla="*/ 1230612 w 4919282"/>
              <a:gd name="connsiteY1" fmla="*/ 0 h 4923064"/>
              <a:gd name="connsiteX2" fmla="*/ 2456162 w 4919282"/>
              <a:gd name="connsiteY2" fmla="*/ 702129 h 4923064"/>
              <a:gd name="connsiteX3" fmla="*/ 3671733 w 4919282"/>
              <a:gd name="connsiteY3" fmla="*/ 4536 h 4923064"/>
              <a:gd name="connsiteX4" fmla="*/ 4890253 w 4919282"/>
              <a:gd name="connsiteY4" fmla="*/ 713696 h 4923064"/>
              <a:gd name="connsiteX5" fmla="*/ 4919282 w 4919282"/>
              <a:gd name="connsiteY5" fmla="*/ 4909004 h 4923064"/>
              <a:gd name="connsiteX6" fmla="*/ 3686248 w 4919282"/>
              <a:gd name="connsiteY6" fmla="*/ 4255407 h 4923064"/>
              <a:gd name="connsiteX7" fmla="*/ 2481562 w 4919282"/>
              <a:gd name="connsiteY7" fmla="*/ 4923064 h 4923064"/>
              <a:gd name="connsiteX8" fmla="*/ 1262363 w 4919282"/>
              <a:gd name="connsiteY8" fmla="*/ 4211864 h 4923064"/>
              <a:gd name="connsiteX9" fmla="*/ 1249662 w 4919282"/>
              <a:gd name="connsiteY9" fmla="*/ 2822576 h 4923064"/>
              <a:gd name="connsiteX10" fmla="*/ 12319 w 4919282"/>
              <a:gd name="connsiteY10" fmla="*/ 2123621 h 4923064"/>
              <a:gd name="connsiteX11" fmla="*/ 10504 w 4919282"/>
              <a:gd name="connsiteY11" fmla="*/ 703717 h 4923064"/>
              <a:gd name="connsiteX0" fmla="*/ 10504 w 4919282"/>
              <a:gd name="connsiteY0" fmla="*/ 703717 h 4923064"/>
              <a:gd name="connsiteX1" fmla="*/ 1230612 w 4919282"/>
              <a:gd name="connsiteY1" fmla="*/ 0 h 4923064"/>
              <a:gd name="connsiteX2" fmla="*/ 2456162 w 4919282"/>
              <a:gd name="connsiteY2" fmla="*/ 702129 h 4923064"/>
              <a:gd name="connsiteX3" fmla="*/ 3671733 w 4919282"/>
              <a:gd name="connsiteY3" fmla="*/ 4536 h 4923064"/>
              <a:gd name="connsiteX4" fmla="*/ 4890253 w 4919282"/>
              <a:gd name="connsiteY4" fmla="*/ 713696 h 4923064"/>
              <a:gd name="connsiteX5" fmla="*/ 4919282 w 4919282"/>
              <a:gd name="connsiteY5" fmla="*/ 4909004 h 4923064"/>
              <a:gd name="connsiteX6" fmla="*/ 3686248 w 4919282"/>
              <a:gd name="connsiteY6" fmla="*/ 4255407 h 4923064"/>
              <a:gd name="connsiteX7" fmla="*/ 2481562 w 4919282"/>
              <a:gd name="connsiteY7" fmla="*/ 4923064 h 4923064"/>
              <a:gd name="connsiteX8" fmla="*/ 1262363 w 4919282"/>
              <a:gd name="connsiteY8" fmla="*/ 4211864 h 4923064"/>
              <a:gd name="connsiteX9" fmla="*/ 1249662 w 4919282"/>
              <a:gd name="connsiteY9" fmla="*/ 2822576 h 4923064"/>
              <a:gd name="connsiteX10" fmla="*/ 12319 w 4919282"/>
              <a:gd name="connsiteY10" fmla="*/ 2123621 h 4923064"/>
              <a:gd name="connsiteX11" fmla="*/ 10504 w 4919282"/>
              <a:gd name="connsiteY11" fmla="*/ 703717 h 4923064"/>
              <a:gd name="connsiteX0" fmla="*/ 10504 w 4919282"/>
              <a:gd name="connsiteY0" fmla="*/ 705531 h 4924878"/>
              <a:gd name="connsiteX1" fmla="*/ 1230612 w 4919282"/>
              <a:gd name="connsiteY1" fmla="*/ 1814 h 4924878"/>
              <a:gd name="connsiteX2" fmla="*/ 2456162 w 4919282"/>
              <a:gd name="connsiteY2" fmla="*/ 703943 h 4924878"/>
              <a:gd name="connsiteX3" fmla="*/ 3659033 w 4919282"/>
              <a:gd name="connsiteY3" fmla="*/ 0 h 4924878"/>
              <a:gd name="connsiteX4" fmla="*/ 4890253 w 4919282"/>
              <a:gd name="connsiteY4" fmla="*/ 715510 h 4924878"/>
              <a:gd name="connsiteX5" fmla="*/ 4919282 w 4919282"/>
              <a:gd name="connsiteY5" fmla="*/ 4910818 h 4924878"/>
              <a:gd name="connsiteX6" fmla="*/ 3686248 w 4919282"/>
              <a:gd name="connsiteY6" fmla="*/ 4257221 h 4924878"/>
              <a:gd name="connsiteX7" fmla="*/ 2481562 w 4919282"/>
              <a:gd name="connsiteY7" fmla="*/ 4924878 h 4924878"/>
              <a:gd name="connsiteX8" fmla="*/ 1262363 w 4919282"/>
              <a:gd name="connsiteY8" fmla="*/ 4213678 h 4924878"/>
              <a:gd name="connsiteX9" fmla="*/ 1249662 w 4919282"/>
              <a:gd name="connsiteY9" fmla="*/ 2824390 h 4924878"/>
              <a:gd name="connsiteX10" fmla="*/ 12319 w 4919282"/>
              <a:gd name="connsiteY10" fmla="*/ 2125435 h 4924878"/>
              <a:gd name="connsiteX11" fmla="*/ 10504 w 4919282"/>
              <a:gd name="connsiteY11" fmla="*/ 705531 h 4924878"/>
              <a:gd name="connsiteX0" fmla="*/ 10504 w 4919282"/>
              <a:gd name="connsiteY0" fmla="*/ 705531 h 4924878"/>
              <a:gd name="connsiteX1" fmla="*/ 1230612 w 4919282"/>
              <a:gd name="connsiteY1" fmla="*/ 1814 h 4924878"/>
              <a:gd name="connsiteX2" fmla="*/ 2456162 w 4919282"/>
              <a:gd name="connsiteY2" fmla="*/ 703943 h 4924878"/>
              <a:gd name="connsiteX3" fmla="*/ 3659033 w 4919282"/>
              <a:gd name="connsiteY3" fmla="*/ 0 h 4924878"/>
              <a:gd name="connsiteX4" fmla="*/ 4890253 w 4919282"/>
              <a:gd name="connsiteY4" fmla="*/ 715510 h 4924878"/>
              <a:gd name="connsiteX5" fmla="*/ 4919282 w 4919282"/>
              <a:gd name="connsiteY5" fmla="*/ 4910818 h 4924878"/>
              <a:gd name="connsiteX6" fmla="*/ 3686248 w 4919282"/>
              <a:gd name="connsiteY6" fmla="*/ 4257221 h 4924878"/>
              <a:gd name="connsiteX7" fmla="*/ 2481562 w 4919282"/>
              <a:gd name="connsiteY7" fmla="*/ 4924878 h 4924878"/>
              <a:gd name="connsiteX8" fmla="*/ 1262363 w 4919282"/>
              <a:gd name="connsiteY8" fmla="*/ 4213678 h 4924878"/>
              <a:gd name="connsiteX9" fmla="*/ 1249662 w 4919282"/>
              <a:gd name="connsiteY9" fmla="*/ 2824390 h 4924878"/>
              <a:gd name="connsiteX10" fmla="*/ 12319 w 4919282"/>
              <a:gd name="connsiteY10" fmla="*/ 2125435 h 4924878"/>
              <a:gd name="connsiteX11" fmla="*/ 10504 w 4919282"/>
              <a:gd name="connsiteY11" fmla="*/ 705531 h 4924878"/>
              <a:gd name="connsiteX0" fmla="*/ 10504 w 4900232"/>
              <a:gd name="connsiteY0" fmla="*/ 705531 h 4924878"/>
              <a:gd name="connsiteX1" fmla="*/ 1230612 w 4900232"/>
              <a:gd name="connsiteY1" fmla="*/ 1814 h 4924878"/>
              <a:gd name="connsiteX2" fmla="*/ 2456162 w 4900232"/>
              <a:gd name="connsiteY2" fmla="*/ 703943 h 4924878"/>
              <a:gd name="connsiteX3" fmla="*/ 3659033 w 4900232"/>
              <a:gd name="connsiteY3" fmla="*/ 0 h 4924878"/>
              <a:gd name="connsiteX4" fmla="*/ 4890253 w 4900232"/>
              <a:gd name="connsiteY4" fmla="*/ 715510 h 4924878"/>
              <a:gd name="connsiteX5" fmla="*/ 4900232 w 4900232"/>
              <a:gd name="connsiteY5" fmla="*/ 4898118 h 4924878"/>
              <a:gd name="connsiteX6" fmla="*/ 3686248 w 4900232"/>
              <a:gd name="connsiteY6" fmla="*/ 4257221 h 4924878"/>
              <a:gd name="connsiteX7" fmla="*/ 2481562 w 4900232"/>
              <a:gd name="connsiteY7" fmla="*/ 4924878 h 4924878"/>
              <a:gd name="connsiteX8" fmla="*/ 1262363 w 4900232"/>
              <a:gd name="connsiteY8" fmla="*/ 4213678 h 4924878"/>
              <a:gd name="connsiteX9" fmla="*/ 1249662 w 4900232"/>
              <a:gd name="connsiteY9" fmla="*/ 2824390 h 4924878"/>
              <a:gd name="connsiteX10" fmla="*/ 12319 w 4900232"/>
              <a:gd name="connsiteY10" fmla="*/ 2125435 h 4924878"/>
              <a:gd name="connsiteX11" fmla="*/ 10504 w 4900232"/>
              <a:gd name="connsiteY11" fmla="*/ 705531 h 4924878"/>
              <a:gd name="connsiteX0" fmla="*/ 10504 w 4900809"/>
              <a:gd name="connsiteY0" fmla="*/ 705531 h 4924878"/>
              <a:gd name="connsiteX1" fmla="*/ 1230612 w 4900809"/>
              <a:gd name="connsiteY1" fmla="*/ 1814 h 4924878"/>
              <a:gd name="connsiteX2" fmla="*/ 2456162 w 4900809"/>
              <a:gd name="connsiteY2" fmla="*/ 703943 h 4924878"/>
              <a:gd name="connsiteX3" fmla="*/ 3659033 w 4900809"/>
              <a:gd name="connsiteY3" fmla="*/ 0 h 4924878"/>
              <a:gd name="connsiteX4" fmla="*/ 4890253 w 4900809"/>
              <a:gd name="connsiteY4" fmla="*/ 715510 h 4924878"/>
              <a:gd name="connsiteX5" fmla="*/ 4900232 w 4900809"/>
              <a:gd name="connsiteY5" fmla="*/ 4898118 h 4924878"/>
              <a:gd name="connsiteX6" fmla="*/ 3686248 w 4900809"/>
              <a:gd name="connsiteY6" fmla="*/ 4257221 h 4924878"/>
              <a:gd name="connsiteX7" fmla="*/ 2481562 w 4900809"/>
              <a:gd name="connsiteY7" fmla="*/ 4924878 h 4924878"/>
              <a:gd name="connsiteX8" fmla="*/ 1262363 w 4900809"/>
              <a:gd name="connsiteY8" fmla="*/ 4213678 h 4924878"/>
              <a:gd name="connsiteX9" fmla="*/ 1249662 w 4900809"/>
              <a:gd name="connsiteY9" fmla="*/ 2824390 h 4924878"/>
              <a:gd name="connsiteX10" fmla="*/ 12319 w 4900809"/>
              <a:gd name="connsiteY10" fmla="*/ 2125435 h 4924878"/>
              <a:gd name="connsiteX11" fmla="*/ 10504 w 4900809"/>
              <a:gd name="connsiteY11" fmla="*/ 705531 h 4924878"/>
              <a:gd name="connsiteX0" fmla="*/ 10504 w 4900809"/>
              <a:gd name="connsiteY0" fmla="*/ 705531 h 4924878"/>
              <a:gd name="connsiteX1" fmla="*/ 1230612 w 4900809"/>
              <a:gd name="connsiteY1" fmla="*/ 1814 h 4924878"/>
              <a:gd name="connsiteX2" fmla="*/ 2456162 w 4900809"/>
              <a:gd name="connsiteY2" fmla="*/ 703943 h 4924878"/>
              <a:gd name="connsiteX3" fmla="*/ 3659033 w 4900809"/>
              <a:gd name="connsiteY3" fmla="*/ 0 h 4924878"/>
              <a:gd name="connsiteX4" fmla="*/ 4890253 w 4900809"/>
              <a:gd name="connsiteY4" fmla="*/ 715510 h 4924878"/>
              <a:gd name="connsiteX5" fmla="*/ 4900232 w 4900809"/>
              <a:gd name="connsiteY5" fmla="*/ 4898118 h 4924878"/>
              <a:gd name="connsiteX6" fmla="*/ 3686248 w 4900809"/>
              <a:gd name="connsiteY6" fmla="*/ 4257221 h 4924878"/>
              <a:gd name="connsiteX7" fmla="*/ 2481562 w 4900809"/>
              <a:gd name="connsiteY7" fmla="*/ 4924878 h 4924878"/>
              <a:gd name="connsiteX8" fmla="*/ 1262363 w 4900809"/>
              <a:gd name="connsiteY8" fmla="*/ 4213678 h 4924878"/>
              <a:gd name="connsiteX9" fmla="*/ 1249662 w 4900809"/>
              <a:gd name="connsiteY9" fmla="*/ 2824390 h 4924878"/>
              <a:gd name="connsiteX10" fmla="*/ 12319 w 4900809"/>
              <a:gd name="connsiteY10" fmla="*/ 2125435 h 4924878"/>
              <a:gd name="connsiteX11" fmla="*/ 10504 w 4900809"/>
              <a:gd name="connsiteY11" fmla="*/ 705531 h 4924878"/>
              <a:gd name="connsiteX0" fmla="*/ 10504 w 4900809"/>
              <a:gd name="connsiteY0" fmla="*/ 705531 h 4924878"/>
              <a:gd name="connsiteX1" fmla="*/ 1230612 w 4900809"/>
              <a:gd name="connsiteY1" fmla="*/ 1814 h 4924878"/>
              <a:gd name="connsiteX2" fmla="*/ 2456162 w 4900809"/>
              <a:gd name="connsiteY2" fmla="*/ 703943 h 4924878"/>
              <a:gd name="connsiteX3" fmla="*/ 3659033 w 4900809"/>
              <a:gd name="connsiteY3" fmla="*/ 0 h 4924878"/>
              <a:gd name="connsiteX4" fmla="*/ 4890253 w 4900809"/>
              <a:gd name="connsiteY4" fmla="*/ 715510 h 4924878"/>
              <a:gd name="connsiteX5" fmla="*/ 4900232 w 4900809"/>
              <a:gd name="connsiteY5" fmla="*/ 4898118 h 4924878"/>
              <a:gd name="connsiteX6" fmla="*/ 3686248 w 4900809"/>
              <a:gd name="connsiteY6" fmla="*/ 4219121 h 4924878"/>
              <a:gd name="connsiteX7" fmla="*/ 2481562 w 4900809"/>
              <a:gd name="connsiteY7" fmla="*/ 4924878 h 4924878"/>
              <a:gd name="connsiteX8" fmla="*/ 1262363 w 4900809"/>
              <a:gd name="connsiteY8" fmla="*/ 4213678 h 4924878"/>
              <a:gd name="connsiteX9" fmla="*/ 1249662 w 4900809"/>
              <a:gd name="connsiteY9" fmla="*/ 2824390 h 4924878"/>
              <a:gd name="connsiteX10" fmla="*/ 12319 w 4900809"/>
              <a:gd name="connsiteY10" fmla="*/ 2125435 h 4924878"/>
              <a:gd name="connsiteX11" fmla="*/ 10504 w 4900809"/>
              <a:gd name="connsiteY11" fmla="*/ 705531 h 4924878"/>
              <a:gd name="connsiteX0" fmla="*/ 10504 w 4900809"/>
              <a:gd name="connsiteY0" fmla="*/ 705531 h 4924878"/>
              <a:gd name="connsiteX1" fmla="*/ 1230612 w 4900809"/>
              <a:gd name="connsiteY1" fmla="*/ 1814 h 4924878"/>
              <a:gd name="connsiteX2" fmla="*/ 2456162 w 4900809"/>
              <a:gd name="connsiteY2" fmla="*/ 703943 h 4924878"/>
              <a:gd name="connsiteX3" fmla="*/ 3659033 w 4900809"/>
              <a:gd name="connsiteY3" fmla="*/ 0 h 4924878"/>
              <a:gd name="connsiteX4" fmla="*/ 4890253 w 4900809"/>
              <a:gd name="connsiteY4" fmla="*/ 715510 h 4924878"/>
              <a:gd name="connsiteX5" fmla="*/ 4900232 w 4900809"/>
              <a:gd name="connsiteY5" fmla="*/ 4898118 h 4924878"/>
              <a:gd name="connsiteX6" fmla="*/ 3686248 w 4900809"/>
              <a:gd name="connsiteY6" fmla="*/ 4219121 h 4924878"/>
              <a:gd name="connsiteX7" fmla="*/ 2481562 w 4900809"/>
              <a:gd name="connsiteY7" fmla="*/ 4924878 h 4924878"/>
              <a:gd name="connsiteX8" fmla="*/ 1262363 w 4900809"/>
              <a:gd name="connsiteY8" fmla="*/ 4213678 h 4924878"/>
              <a:gd name="connsiteX9" fmla="*/ 1249662 w 4900809"/>
              <a:gd name="connsiteY9" fmla="*/ 2824390 h 4924878"/>
              <a:gd name="connsiteX10" fmla="*/ 12319 w 4900809"/>
              <a:gd name="connsiteY10" fmla="*/ 2125435 h 4924878"/>
              <a:gd name="connsiteX11" fmla="*/ 10504 w 4900809"/>
              <a:gd name="connsiteY11" fmla="*/ 705531 h 4924878"/>
              <a:gd name="connsiteX0" fmla="*/ 10504 w 4900809"/>
              <a:gd name="connsiteY0" fmla="*/ 705531 h 4924878"/>
              <a:gd name="connsiteX1" fmla="*/ 1230612 w 4900809"/>
              <a:gd name="connsiteY1" fmla="*/ 1814 h 4924878"/>
              <a:gd name="connsiteX2" fmla="*/ 2456162 w 4900809"/>
              <a:gd name="connsiteY2" fmla="*/ 703943 h 4924878"/>
              <a:gd name="connsiteX3" fmla="*/ 3659033 w 4900809"/>
              <a:gd name="connsiteY3" fmla="*/ 0 h 4924878"/>
              <a:gd name="connsiteX4" fmla="*/ 4890253 w 4900809"/>
              <a:gd name="connsiteY4" fmla="*/ 715510 h 4924878"/>
              <a:gd name="connsiteX5" fmla="*/ 4900232 w 4900809"/>
              <a:gd name="connsiteY5" fmla="*/ 4898118 h 4924878"/>
              <a:gd name="connsiteX6" fmla="*/ 3686248 w 4900809"/>
              <a:gd name="connsiteY6" fmla="*/ 4219121 h 4924878"/>
              <a:gd name="connsiteX7" fmla="*/ 2481562 w 4900809"/>
              <a:gd name="connsiteY7" fmla="*/ 4924878 h 4924878"/>
              <a:gd name="connsiteX8" fmla="*/ 1262363 w 4900809"/>
              <a:gd name="connsiteY8" fmla="*/ 4213678 h 4924878"/>
              <a:gd name="connsiteX9" fmla="*/ 1249662 w 4900809"/>
              <a:gd name="connsiteY9" fmla="*/ 2824390 h 4924878"/>
              <a:gd name="connsiteX10" fmla="*/ 12319 w 4900809"/>
              <a:gd name="connsiteY10" fmla="*/ 2125435 h 4924878"/>
              <a:gd name="connsiteX11" fmla="*/ 10504 w 4900809"/>
              <a:gd name="connsiteY11" fmla="*/ 705531 h 4924878"/>
              <a:gd name="connsiteX0" fmla="*/ 10504 w 4900809"/>
              <a:gd name="connsiteY0" fmla="*/ 705531 h 4924878"/>
              <a:gd name="connsiteX1" fmla="*/ 1230612 w 4900809"/>
              <a:gd name="connsiteY1" fmla="*/ 1814 h 4924878"/>
              <a:gd name="connsiteX2" fmla="*/ 2456162 w 4900809"/>
              <a:gd name="connsiteY2" fmla="*/ 703943 h 4924878"/>
              <a:gd name="connsiteX3" fmla="*/ 3659033 w 4900809"/>
              <a:gd name="connsiteY3" fmla="*/ 0 h 4924878"/>
              <a:gd name="connsiteX4" fmla="*/ 4890253 w 4900809"/>
              <a:gd name="connsiteY4" fmla="*/ 715510 h 4924878"/>
              <a:gd name="connsiteX5" fmla="*/ 4900232 w 4900809"/>
              <a:gd name="connsiteY5" fmla="*/ 4898118 h 4924878"/>
              <a:gd name="connsiteX6" fmla="*/ 3698948 w 4900809"/>
              <a:gd name="connsiteY6" fmla="*/ 4219121 h 4924878"/>
              <a:gd name="connsiteX7" fmla="*/ 2481562 w 4900809"/>
              <a:gd name="connsiteY7" fmla="*/ 4924878 h 4924878"/>
              <a:gd name="connsiteX8" fmla="*/ 1262363 w 4900809"/>
              <a:gd name="connsiteY8" fmla="*/ 4213678 h 4924878"/>
              <a:gd name="connsiteX9" fmla="*/ 1249662 w 4900809"/>
              <a:gd name="connsiteY9" fmla="*/ 2824390 h 4924878"/>
              <a:gd name="connsiteX10" fmla="*/ 12319 w 4900809"/>
              <a:gd name="connsiteY10" fmla="*/ 2125435 h 4924878"/>
              <a:gd name="connsiteX11" fmla="*/ 10504 w 4900809"/>
              <a:gd name="connsiteY11" fmla="*/ 705531 h 4924878"/>
              <a:gd name="connsiteX0" fmla="*/ 10504 w 4900809"/>
              <a:gd name="connsiteY0" fmla="*/ 705531 h 4924878"/>
              <a:gd name="connsiteX1" fmla="*/ 1230612 w 4900809"/>
              <a:gd name="connsiteY1" fmla="*/ 1814 h 4924878"/>
              <a:gd name="connsiteX2" fmla="*/ 2456162 w 4900809"/>
              <a:gd name="connsiteY2" fmla="*/ 703943 h 4924878"/>
              <a:gd name="connsiteX3" fmla="*/ 3659033 w 4900809"/>
              <a:gd name="connsiteY3" fmla="*/ 0 h 4924878"/>
              <a:gd name="connsiteX4" fmla="*/ 4890253 w 4900809"/>
              <a:gd name="connsiteY4" fmla="*/ 715510 h 4924878"/>
              <a:gd name="connsiteX5" fmla="*/ 4900232 w 4900809"/>
              <a:gd name="connsiteY5" fmla="*/ 4898118 h 4924878"/>
              <a:gd name="connsiteX6" fmla="*/ 3711648 w 4900809"/>
              <a:gd name="connsiteY6" fmla="*/ 4212771 h 4924878"/>
              <a:gd name="connsiteX7" fmla="*/ 2481562 w 4900809"/>
              <a:gd name="connsiteY7" fmla="*/ 4924878 h 4924878"/>
              <a:gd name="connsiteX8" fmla="*/ 1262363 w 4900809"/>
              <a:gd name="connsiteY8" fmla="*/ 4213678 h 4924878"/>
              <a:gd name="connsiteX9" fmla="*/ 1249662 w 4900809"/>
              <a:gd name="connsiteY9" fmla="*/ 2824390 h 4924878"/>
              <a:gd name="connsiteX10" fmla="*/ 12319 w 4900809"/>
              <a:gd name="connsiteY10" fmla="*/ 2125435 h 4924878"/>
              <a:gd name="connsiteX11" fmla="*/ 10504 w 4900809"/>
              <a:gd name="connsiteY11" fmla="*/ 705531 h 4924878"/>
              <a:gd name="connsiteX0" fmla="*/ 10504 w 4900809"/>
              <a:gd name="connsiteY0" fmla="*/ 705531 h 4924878"/>
              <a:gd name="connsiteX1" fmla="*/ 1230612 w 4900809"/>
              <a:gd name="connsiteY1" fmla="*/ 1814 h 4924878"/>
              <a:gd name="connsiteX2" fmla="*/ 2456162 w 4900809"/>
              <a:gd name="connsiteY2" fmla="*/ 703943 h 4924878"/>
              <a:gd name="connsiteX3" fmla="*/ 3659033 w 4900809"/>
              <a:gd name="connsiteY3" fmla="*/ 0 h 4924878"/>
              <a:gd name="connsiteX4" fmla="*/ 4890253 w 4900809"/>
              <a:gd name="connsiteY4" fmla="*/ 715510 h 4924878"/>
              <a:gd name="connsiteX5" fmla="*/ 4900232 w 4900809"/>
              <a:gd name="connsiteY5" fmla="*/ 4898118 h 4924878"/>
              <a:gd name="connsiteX6" fmla="*/ 3711648 w 4900809"/>
              <a:gd name="connsiteY6" fmla="*/ 4212771 h 4924878"/>
              <a:gd name="connsiteX7" fmla="*/ 2481562 w 4900809"/>
              <a:gd name="connsiteY7" fmla="*/ 4924878 h 4924878"/>
              <a:gd name="connsiteX8" fmla="*/ 1262363 w 4900809"/>
              <a:gd name="connsiteY8" fmla="*/ 4213678 h 4924878"/>
              <a:gd name="connsiteX9" fmla="*/ 1249662 w 4900809"/>
              <a:gd name="connsiteY9" fmla="*/ 2824390 h 4924878"/>
              <a:gd name="connsiteX10" fmla="*/ 12319 w 4900809"/>
              <a:gd name="connsiteY10" fmla="*/ 2125435 h 4924878"/>
              <a:gd name="connsiteX11" fmla="*/ 10504 w 4900809"/>
              <a:gd name="connsiteY11" fmla="*/ 705531 h 4924878"/>
              <a:gd name="connsiteX0" fmla="*/ 10504 w 4900809"/>
              <a:gd name="connsiteY0" fmla="*/ 705531 h 4924878"/>
              <a:gd name="connsiteX1" fmla="*/ 1230612 w 4900809"/>
              <a:gd name="connsiteY1" fmla="*/ 1814 h 4924878"/>
              <a:gd name="connsiteX2" fmla="*/ 2456162 w 4900809"/>
              <a:gd name="connsiteY2" fmla="*/ 703943 h 4924878"/>
              <a:gd name="connsiteX3" fmla="*/ 3659033 w 4900809"/>
              <a:gd name="connsiteY3" fmla="*/ 0 h 4924878"/>
              <a:gd name="connsiteX4" fmla="*/ 4890253 w 4900809"/>
              <a:gd name="connsiteY4" fmla="*/ 715510 h 4924878"/>
              <a:gd name="connsiteX5" fmla="*/ 4900232 w 4900809"/>
              <a:gd name="connsiteY5" fmla="*/ 4898118 h 4924878"/>
              <a:gd name="connsiteX6" fmla="*/ 3711648 w 4900809"/>
              <a:gd name="connsiteY6" fmla="*/ 4212771 h 4924878"/>
              <a:gd name="connsiteX7" fmla="*/ 2481562 w 4900809"/>
              <a:gd name="connsiteY7" fmla="*/ 4924878 h 4924878"/>
              <a:gd name="connsiteX8" fmla="*/ 1262363 w 4900809"/>
              <a:gd name="connsiteY8" fmla="*/ 4213678 h 4924878"/>
              <a:gd name="connsiteX9" fmla="*/ 1249662 w 4900809"/>
              <a:gd name="connsiteY9" fmla="*/ 2824390 h 4924878"/>
              <a:gd name="connsiteX10" fmla="*/ 12319 w 4900809"/>
              <a:gd name="connsiteY10" fmla="*/ 2125435 h 4924878"/>
              <a:gd name="connsiteX11" fmla="*/ 10504 w 4900809"/>
              <a:gd name="connsiteY11" fmla="*/ 705531 h 4924878"/>
              <a:gd name="connsiteX0" fmla="*/ 10504 w 4900809"/>
              <a:gd name="connsiteY0" fmla="*/ 705531 h 4943928"/>
              <a:gd name="connsiteX1" fmla="*/ 1230612 w 4900809"/>
              <a:gd name="connsiteY1" fmla="*/ 1814 h 4943928"/>
              <a:gd name="connsiteX2" fmla="*/ 2456162 w 4900809"/>
              <a:gd name="connsiteY2" fmla="*/ 703943 h 4943928"/>
              <a:gd name="connsiteX3" fmla="*/ 3659033 w 4900809"/>
              <a:gd name="connsiteY3" fmla="*/ 0 h 4943928"/>
              <a:gd name="connsiteX4" fmla="*/ 4890253 w 4900809"/>
              <a:gd name="connsiteY4" fmla="*/ 715510 h 4943928"/>
              <a:gd name="connsiteX5" fmla="*/ 4900232 w 4900809"/>
              <a:gd name="connsiteY5" fmla="*/ 4898118 h 4943928"/>
              <a:gd name="connsiteX6" fmla="*/ 3711648 w 4900809"/>
              <a:gd name="connsiteY6" fmla="*/ 4212771 h 4943928"/>
              <a:gd name="connsiteX7" fmla="*/ 2468862 w 4900809"/>
              <a:gd name="connsiteY7" fmla="*/ 4943928 h 4943928"/>
              <a:gd name="connsiteX8" fmla="*/ 1262363 w 4900809"/>
              <a:gd name="connsiteY8" fmla="*/ 4213678 h 4943928"/>
              <a:gd name="connsiteX9" fmla="*/ 1249662 w 4900809"/>
              <a:gd name="connsiteY9" fmla="*/ 2824390 h 4943928"/>
              <a:gd name="connsiteX10" fmla="*/ 12319 w 4900809"/>
              <a:gd name="connsiteY10" fmla="*/ 2125435 h 4943928"/>
              <a:gd name="connsiteX11" fmla="*/ 10504 w 4900809"/>
              <a:gd name="connsiteY11" fmla="*/ 705531 h 4943928"/>
              <a:gd name="connsiteX0" fmla="*/ 10504 w 4900809"/>
              <a:gd name="connsiteY0" fmla="*/ 705531 h 4943928"/>
              <a:gd name="connsiteX1" fmla="*/ 1230612 w 4900809"/>
              <a:gd name="connsiteY1" fmla="*/ 1814 h 4943928"/>
              <a:gd name="connsiteX2" fmla="*/ 2456162 w 4900809"/>
              <a:gd name="connsiteY2" fmla="*/ 703943 h 4943928"/>
              <a:gd name="connsiteX3" fmla="*/ 3659033 w 4900809"/>
              <a:gd name="connsiteY3" fmla="*/ 0 h 4943928"/>
              <a:gd name="connsiteX4" fmla="*/ 4890253 w 4900809"/>
              <a:gd name="connsiteY4" fmla="*/ 715510 h 4943928"/>
              <a:gd name="connsiteX5" fmla="*/ 4900232 w 4900809"/>
              <a:gd name="connsiteY5" fmla="*/ 4898118 h 4943928"/>
              <a:gd name="connsiteX6" fmla="*/ 3711648 w 4900809"/>
              <a:gd name="connsiteY6" fmla="*/ 4212771 h 4943928"/>
              <a:gd name="connsiteX7" fmla="*/ 2468862 w 4900809"/>
              <a:gd name="connsiteY7" fmla="*/ 4943928 h 4943928"/>
              <a:gd name="connsiteX8" fmla="*/ 1262363 w 4900809"/>
              <a:gd name="connsiteY8" fmla="*/ 4213678 h 4943928"/>
              <a:gd name="connsiteX9" fmla="*/ 1249662 w 4900809"/>
              <a:gd name="connsiteY9" fmla="*/ 2824390 h 4943928"/>
              <a:gd name="connsiteX10" fmla="*/ 12319 w 4900809"/>
              <a:gd name="connsiteY10" fmla="*/ 2125435 h 4943928"/>
              <a:gd name="connsiteX11" fmla="*/ 10504 w 4900809"/>
              <a:gd name="connsiteY11" fmla="*/ 705531 h 4943928"/>
              <a:gd name="connsiteX0" fmla="*/ 10504 w 4900809"/>
              <a:gd name="connsiteY0" fmla="*/ 705531 h 4943928"/>
              <a:gd name="connsiteX1" fmla="*/ 1230612 w 4900809"/>
              <a:gd name="connsiteY1" fmla="*/ 1814 h 4943928"/>
              <a:gd name="connsiteX2" fmla="*/ 2456162 w 4900809"/>
              <a:gd name="connsiteY2" fmla="*/ 703943 h 4943928"/>
              <a:gd name="connsiteX3" fmla="*/ 3659033 w 4900809"/>
              <a:gd name="connsiteY3" fmla="*/ 0 h 4943928"/>
              <a:gd name="connsiteX4" fmla="*/ 4890253 w 4900809"/>
              <a:gd name="connsiteY4" fmla="*/ 715510 h 4943928"/>
              <a:gd name="connsiteX5" fmla="*/ 4900232 w 4900809"/>
              <a:gd name="connsiteY5" fmla="*/ 4898118 h 4943928"/>
              <a:gd name="connsiteX6" fmla="*/ 3711648 w 4900809"/>
              <a:gd name="connsiteY6" fmla="*/ 4212771 h 4943928"/>
              <a:gd name="connsiteX7" fmla="*/ 2468862 w 4900809"/>
              <a:gd name="connsiteY7" fmla="*/ 4943928 h 4943928"/>
              <a:gd name="connsiteX8" fmla="*/ 1262363 w 4900809"/>
              <a:gd name="connsiteY8" fmla="*/ 4213678 h 4943928"/>
              <a:gd name="connsiteX9" fmla="*/ 1249662 w 4900809"/>
              <a:gd name="connsiteY9" fmla="*/ 2824390 h 4943928"/>
              <a:gd name="connsiteX10" fmla="*/ 12319 w 4900809"/>
              <a:gd name="connsiteY10" fmla="*/ 2125435 h 4943928"/>
              <a:gd name="connsiteX11" fmla="*/ 10504 w 4900809"/>
              <a:gd name="connsiteY11" fmla="*/ 705531 h 4943928"/>
              <a:gd name="connsiteX0" fmla="*/ 10504 w 4900809"/>
              <a:gd name="connsiteY0" fmla="*/ 705531 h 4943928"/>
              <a:gd name="connsiteX1" fmla="*/ 1230612 w 4900809"/>
              <a:gd name="connsiteY1" fmla="*/ 1814 h 4943928"/>
              <a:gd name="connsiteX2" fmla="*/ 2456162 w 4900809"/>
              <a:gd name="connsiteY2" fmla="*/ 703943 h 4943928"/>
              <a:gd name="connsiteX3" fmla="*/ 3659033 w 4900809"/>
              <a:gd name="connsiteY3" fmla="*/ 0 h 4943928"/>
              <a:gd name="connsiteX4" fmla="*/ 4890253 w 4900809"/>
              <a:gd name="connsiteY4" fmla="*/ 715510 h 4943928"/>
              <a:gd name="connsiteX5" fmla="*/ 4900232 w 4900809"/>
              <a:gd name="connsiteY5" fmla="*/ 4898118 h 4943928"/>
              <a:gd name="connsiteX6" fmla="*/ 3711648 w 4900809"/>
              <a:gd name="connsiteY6" fmla="*/ 4212771 h 4943928"/>
              <a:gd name="connsiteX7" fmla="*/ 2468862 w 4900809"/>
              <a:gd name="connsiteY7" fmla="*/ 4943928 h 4943928"/>
              <a:gd name="connsiteX8" fmla="*/ 1256013 w 4900809"/>
              <a:gd name="connsiteY8" fmla="*/ 4239078 h 4943928"/>
              <a:gd name="connsiteX9" fmla="*/ 1249662 w 4900809"/>
              <a:gd name="connsiteY9" fmla="*/ 2824390 h 4943928"/>
              <a:gd name="connsiteX10" fmla="*/ 12319 w 4900809"/>
              <a:gd name="connsiteY10" fmla="*/ 2125435 h 4943928"/>
              <a:gd name="connsiteX11" fmla="*/ 10504 w 4900809"/>
              <a:gd name="connsiteY11" fmla="*/ 705531 h 4943928"/>
              <a:gd name="connsiteX0" fmla="*/ 10504 w 4900809"/>
              <a:gd name="connsiteY0" fmla="*/ 705531 h 4943928"/>
              <a:gd name="connsiteX1" fmla="*/ 1230612 w 4900809"/>
              <a:gd name="connsiteY1" fmla="*/ 1814 h 4943928"/>
              <a:gd name="connsiteX2" fmla="*/ 2456162 w 4900809"/>
              <a:gd name="connsiteY2" fmla="*/ 703943 h 4943928"/>
              <a:gd name="connsiteX3" fmla="*/ 3659033 w 4900809"/>
              <a:gd name="connsiteY3" fmla="*/ 0 h 4943928"/>
              <a:gd name="connsiteX4" fmla="*/ 4890253 w 4900809"/>
              <a:gd name="connsiteY4" fmla="*/ 715510 h 4943928"/>
              <a:gd name="connsiteX5" fmla="*/ 4900232 w 4900809"/>
              <a:gd name="connsiteY5" fmla="*/ 4898118 h 4943928"/>
              <a:gd name="connsiteX6" fmla="*/ 3711648 w 4900809"/>
              <a:gd name="connsiteY6" fmla="*/ 4212771 h 4943928"/>
              <a:gd name="connsiteX7" fmla="*/ 2468862 w 4900809"/>
              <a:gd name="connsiteY7" fmla="*/ 4943928 h 4943928"/>
              <a:gd name="connsiteX8" fmla="*/ 1256013 w 4900809"/>
              <a:gd name="connsiteY8" fmla="*/ 4239078 h 4943928"/>
              <a:gd name="connsiteX9" fmla="*/ 1249662 w 4900809"/>
              <a:gd name="connsiteY9" fmla="*/ 2824390 h 4943928"/>
              <a:gd name="connsiteX10" fmla="*/ 12319 w 4900809"/>
              <a:gd name="connsiteY10" fmla="*/ 2125435 h 4943928"/>
              <a:gd name="connsiteX11" fmla="*/ 10504 w 4900809"/>
              <a:gd name="connsiteY11" fmla="*/ 705531 h 4943928"/>
              <a:gd name="connsiteX0" fmla="*/ 10504 w 4900809"/>
              <a:gd name="connsiteY0" fmla="*/ 705531 h 4943928"/>
              <a:gd name="connsiteX1" fmla="*/ 1230612 w 4900809"/>
              <a:gd name="connsiteY1" fmla="*/ 1814 h 4943928"/>
              <a:gd name="connsiteX2" fmla="*/ 2456162 w 4900809"/>
              <a:gd name="connsiteY2" fmla="*/ 703943 h 4943928"/>
              <a:gd name="connsiteX3" fmla="*/ 3659033 w 4900809"/>
              <a:gd name="connsiteY3" fmla="*/ 0 h 4943928"/>
              <a:gd name="connsiteX4" fmla="*/ 4890253 w 4900809"/>
              <a:gd name="connsiteY4" fmla="*/ 715510 h 4943928"/>
              <a:gd name="connsiteX5" fmla="*/ 4900232 w 4900809"/>
              <a:gd name="connsiteY5" fmla="*/ 4898118 h 4943928"/>
              <a:gd name="connsiteX6" fmla="*/ 3711648 w 4900809"/>
              <a:gd name="connsiteY6" fmla="*/ 4212771 h 4943928"/>
              <a:gd name="connsiteX7" fmla="*/ 2468862 w 4900809"/>
              <a:gd name="connsiteY7" fmla="*/ 4943928 h 4943928"/>
              <a:gd name="connsiteX8" fmla="*/ 1236963 w 4900809"/>
              <a:gd name="connsiteY8" fmla="*/ 4226378 h 4943928"/>
              <a:gd name="connsiteX9" fmla="*/ 1249662 w 4900809"/>
              <a:gd name="connsiteY9" fmla="*/ 2824390 h 4943928"/>
              <a:gd name="connsiteX10" fmla="*/ 12319 w 4900809"/>
              <a:gd name="connsiteY10" fmla="*/ 2125435 h 4943928"/>
              <a:gd name="connsiteX11" fmla="*/ 10504 w 4900809"/>
              <a:gd name="connsiteY11" fmla="*/ 705531 h 4943928"/>
              <a:gd name="connsiteX0" fmla="*/ 10504 w 4900809"/>
              <a:gd name="connsiteY0" fmla="*/ 705531 h 4943928"/>
              <a:gd name="connsiteX1" fmla="*/ 1230612 w 4900809"/>
              <a:gd name="connsiteY1" fmla="*/ 1814 h 4943928"/>
              <a:gd name="connsiteX2" fmla="*/ 2456162 w 4900809"/>
              <a:gd name="connsiteY2" fmla="*/ 703943 h 4943928"/>
              <a:gd name="connsiteX3" fmla="*/ 3659033 w 4900809"/>
              <a:gd name="connsiteY3" fmla="*/ 0 h 4943928"/>
              <a:gd name="connsiteX4" fmla="*/ 4890253 w 4900809"/>
              <a:gd name="connsiteY4" fmla="*/ 715510 h 4943928"/>
              <a:gd name="connsiteX5" fmla="*/ 4900232 w 4900809"/>
              <a:gd name="connsiteY5" fmla="*/ 4898118 h 4943928"/>
              <a:gd name="connsiteX6" fmla="*/ 3711648 w 4900809"/>
              <a:gd name="connsiteY6" fmla="*/ 4212771 h 4943928"/>
              <a:gd name="connsiteX7" fmla="*/ 2468862 w 4900809"/>
              <a:gd name="connsiteY7" fmla="*/ 4943928 h 4943928"/>
              <a:gd name="connsiteX8" fmla="*/ 1236963 w 4900809"/>
              <a:gd name="connsiteY8" fmla="*/ 4226378 h 4943928"/>
              <a:gd name="connsiteX9" fmla="*/ 1236962 w 4900809"/>
              <a:gd name="connsiteY9" fmla="*/ 2824390 h 4943928"/>
              <a:gd name="connsiteX10" fmla="*/ 12319 w 4900809"/>
              <a:gd name="connsiteY10" fmla="*/ 2125435 h 4943928"/>
              <a:gd name="connsiteX11" fmla="*/ 10504 w 4900809"/>
              <a:gd name="connsiteY11" fmla="*/ 705531 h 4943928"/>
              <a:gd name="connsiteX0" fmla="*/ 10504 w 4900809"/>
              <a:gd name="connsiteY0" fmla="*/ 705531 h 4943928"/>
              <a:gd name="connsiteX1" fmla="*/ 1230612 w 4900809"/>
              <a:gd name="connsiteY1" fmla="*/ 1814 h 4943928"/>
              <a:gd name="connsiteX2" fmla="*/ 2456162 w 4900809"/>
              <a:gd name="connsiteY2" fmla="*/ 703943 h 4943928"/>
              <a:gd name="connsiteX3" fmla="*/ 3659033 w 4900809"/>
              <a:gd name="connsiteY3" fmla="*/ 0 h 4943928"/>
              <a:gd name="connsiteX4" fmla="*/ 4890253 w 4900809"/>
              <a:gd name="connsiteY4" fmla="*/ 715510 h 4943928"/>
              <a:gd name="connsiteX5" fmla="*/ 4900232 w 4900809"/>
              <a:gd name="connsiteY5" fmla="*/ 4898118 h 4943928"/>
              <a:gd name="connsiteX6" fmla="*/ 3711648 w 4900809"/>
              <a:gd name="connsiteY6" fmla="*/ 4212771 h 4943928"/>
              <a:gd name="connsiteX7" fmla="*/ 2468862 w 4900809"/>
              <a:gd name="connsiteY7" fmla="*/ 4943928 h 4943928"/>
              <a:gd name="connsiteX8" fmla="*/ 1236963 w 4900809"/>
              <a:gd name="connsiteY8" fmla="*/ 4226378 h 4943928"/>
              <a:gd name="connsiteX9" fmla="*/ 1236962 w 4900809"/>
              <a:gd name="connsiteY9" fmla="*/ 2824390 h 4943928"/>
              <a:gd name="connsiteX10" fmla="*/ 12319 w 4900809"/>
              <a:gd name="connsiteY10" fmla="*/ 2125435 h 4943928"/>
              <a:gd name="connsiteX11" fmla="*/ 10504 w 4900809"/>
              <a:gd name="connsiteY11" fmla="*/ 705531 h 4943928"/>
              <a:gd name="connsiteX0" fmla="*/ 10504 w 4900809"/>
              <a:gd name="connsiteY0" fmla="*/ 705531 h 4937578"/>
              <a:gd name="connsiteX1" fmla="*/ 1230612 w 4900809"/>
              <a:gd name="connsiteY1" fmla="*/ 1814 h 4937578"/>
              <a:gd name="connsiteX2" fmla="*/ 2456162 w 4900809"/>
              <a:gd name="connsiteY2" fmla="*/ 703943 h 4937578"/>
              <a:gd name="connsiteX3" fmla="*/ 3659033 w 4900809"/>
              <a:gd name="connsiteY3" fmla="*/ 0 h 4937578"/>
              <a:gd name="connsiteX4" fmla="*/ 4890253 w 4900809"/>
              <a:gd name="connsiteY4" fmla="*/ 715510 h 4937578"/>
              <a:gd name="connsiteX5" fmla="*/ 4900232 w 4900809"/>
              <a:gd name="connsiteY5" fmla="*/ 4898118 h 4937578"/>
              <a:gd name="connsiteX6" fmla="*/ 3711648 w 4900809"/>
              <a:gd name="connsiteY6" fmla="*/ 4212771 h 4937578"/>
              <a:gd name="connsiteX7" fmla="*/ 2449812 w 4900809"/>
              <a:gd name="connsiteY7" fmla="*/ 4937578 h 4937578"/>
              <a:gd name="connsiteX8" fmla="*/ 1236963 w 4900809"/>
              <a:gd name="connsiteY8" fmla="*/ 4226378 h 4937578"/>
              <a:gd name="connsiteX9" fmla="*/ 1236962 w 4900809"/>
              <a:gd name="connsiteY9" fmla="*/ 2824390 h 4937578"/>
              <a:gd name="connsiteX10" fmla="*/ 12319 w 4900809"/>
              <a:gd name="connsiteY10" fmla="*/ 2125435 h 4937578"/>
              <a:gd name="connsiteX11" fmla="*/ 10504 w 4900809"/>
              <a:gd name="connsiteY11" fmla="*/ 705531 h 4937578"/>
              <a:gd name="connsiteX0" fmla="*/ 10504 w 4900809"/>
              <a:gd name="connsiteY0" fmla="*/ 705531 h 4937578"/>
              <a:gd name="connsiteX1" fmla="*/ 1230612 w 4900809"/>
              <a:gd name="connsiteY1" fmla="*/ 1814 h 4937578"/>
              <a:gd name="connsiteX2" fmla="*/ 2456162 w 4900809"/>
              <a:gd name="connsiteY2" fmla="*/ 703943 h 4937578"/>
              <a:gd name="connsiteX3" fmla="*/ 3659033 w 4900809"/>
              <a:gd name="connsiteY3" fmla="*/ 0 h 4937578"/>
              <a:gd name="connsiteX4" fmla="*/ 4890253 w 4900809"/>
              <a:gd name="connsiteY4" fmla="*/ 715510 h 4937578"/>
              <a:gd name="connsiteX5" fmla="*/ 4900232 w 4900809"/>
              <a:gd name="connsiteY5" fmla="*/ 4898118 h 4937578"/>
              <a:gd name="connsiteX6" fmla="*/ 3711648 w 4900809"/>
              <a:gd name="connsiteY6" fmla="*/ 4212771 h 4937578"/>
              <a:gd name="connsiteX7" fmla="*/ 2449812 w 4900809"/>
              <a:gd name="connsiteY7" fmla="*/ 4937578 h 4937578"/>
              <a:gd name="connsiteX8" fmla="*/ 1236963 w 4900809"/>
              <a:gd name="connsiteY8" fmla="*/ 4226378 h 4937578"/>
              <a:gd name="connsiteX9" fmla="*/ 1236962 w 4900809"/>
              <a:gd name="connsiteY9" fmla="*/ 2824390 h 4937578"/>
              <a:gd name="connsiteX10" fmla="*/ 12319 w 4900809"/>
              <a:gd name="connsiteY10" fmla="*/ 2125435 h 4937578"/>
              <a:gd name="connsiteX11" fmla="*/ 10504 w 4900809"/>
              <a:gd name="connsiteY11" fmla="*/ 705531 h 4937578"/>
              <a:gd name="connsiteX0" fmla="*/ 10504 w 4900809"/>
              <a:gd name="connsiteY0" fmla="*/ 705531 h 4937578"/>
              <a:gd name="connsiteX1" fmla="*/ 1230612 w 4900809"/>
              <a:gd name="connsiteY1" fmla="*/ 1814 h 4937578"/>
              <a:gd name="connsiteX2" fmla="*/ 2456162 w 4900809"/>
              <a:gd name="connsiteY2" fmla="*/ 703943 h 4937578"/>
              <a:gd name="connsiteX3" fmla="*/ 3659033 w 4900809"/>
              <a:gd name="connsiteY3" fmla="*/ 0 h 4937578"/>
              <a:gd name="connsiteX4" fmla="*/ 4890253 w 4900809"/>
              <a:gd name="connsiteY4" fmla="*/ 715510 h 4937578"/>
              <a:gd name="connsiteX5" fmla="*/ 4900232 w 4900809"/>
              <a:gd name="connsiteY5" fmla="*/ 4898118 h 4937578"/>
              <a:gd name="connsiteX6" fmla="*/ 3711648 w 4900809"/>
              <a:gd name="connsiteY6" fmla="*/ 4212771 h 4937578"/>
              <a:gd name="connsiteX7" fmla="*/ 2449812 w 4900809"/>
              <a:gd name="connsiteY7" fmla="*/ 4937578 h 4937578"/>
              <a:gd name="connsiteX8" fmla="*/ 1236963 w 4900809"/>
              <a:gd name="connsiteY8" fmla="*/ 4226378 h 4937578"/>
              <a:gd name="connsiteX9" fmla="*/ 1236962 w 4900809"/>
              <a:gd name="connsiteY9" fmla="*/ 2824390 h 4937578"/>
              <a:gd name="connsiteX10" fmla="*/ 12319 w 4900809"/>
              <a:gd name="connsiteY10" fmla="*/ 2125435 h 4937578"/>
              <a:gd name="connsiteX11" fmla="*/ 10504 w 4900809"/>
              <a:gd name="connsiteY11" fmla="*/ 705531 h 4937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900809" h="4937578">
                <a:moveTo>
                  <a:pt x="10504" y="705531"/>
                </a:moveTo>
                <a:cubicBezTo>
                  <a:pt x="410554" y="467935"/>
                  <a:pt x="1078212" y="87010"/>
                  <a:pt x="1230612" y="1814"/>
                </a:cubicBezTo>
                <a:cubicBezTo>
                  <a:pt x="1336445" y="41426"/>
                  <a:pt x="2255079" y="626231"/>
                  <a:pt x="2456162" y="703943"/>
                </a:cubicBezTo>
                <a:cubicBezTo>
                  <a:pt x="2665712" y="587829"/>
                  <a:pt x="3385983" y="160564"/>
                  <a:pt x="3659033" y="0"/>
                </a:cubicBezTo>
                <a:lnTo>
                  <a:pt x="4890253" y="715510"/>
                </a:lnTo>
                <a:cubicBezTo>
                  <a:pt x="4893579" y="2109713"/>
                  <a:pt x="4903256" y="3503915"/>
                  <a:pt x="4900232" y="4898118"/>
                </a:cubicBezTo>
                <a:cubicBezTo>
                  <a:pt x="4733847" y="4821766"/>
                  <a:pt x="3897083" y="4314523"/>
                  <a:pt x="3711648" y="4212771"/>
                </a:cubicBezTo>
                <a:cubicBezTo>
                  <a:pt x="3385681" y="4404480"/>
                  <a:pt x="2655129" y="4815719"/>
                  <a:pt x="2449812" y="4937578"/>
                </a:cubicBezTo>
                <a:cubicBezTo>
                  <a:pt x="2157712" y="4751311"/>
                  <a:pt x="1484613" y="4393595"/>
                  <a:pt x="1236963" y="4226378"/>
                </a:cubicBezTo>
                <a:cubicBezTo>
                  <a:pt x="1236963" y="3771749"/>
                  <a:pt x="1236962" y="3279019"/>
                  <a:pt x="1236962" y="2824390"/>
                </a:cubicBezTo>
                <a:cubicBezTo>
                  <a:pt x="861707" y="2611514"/>
                  <a:pt x="142645" y="2212936"/>
                  <a:pt x="12319" y="2125435"/>
                </a:cubicBezTo>
                <a:cubicBezTo>
                  <a:pt x="15343" y="1993484"/>
                  <a:pt x="-15501" y="1060224"/>
                  <a:pt x="10504" y="70553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77636007"/>
      </p:ext>
    </p:extLst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57753" y="1812538"/>
            <a:ext cx="4140000" cy="41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13950521"/>
      </p:ext>
    </p:extLst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63495" y="1518341"/>
            <a:ext cx="4168800" cy="41688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75341594"/>
      </p:ext>
    </p:extLst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327150" y="1911350"/>
            <a:ext cx="1746250" cy="174625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1327150" y="4148992"/>
            <a:ext cx="1746250" cy="174625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459668" y="1924589"/>
            <a:ext cx="1746250" cy="174625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459668" y="4162231"/>
            <a:ext cx="1746250" cy="174625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59918494"/>
      </p:ext>
    </p:extLst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46050" y="1100138"/>
            <a:ext cx="4267200" cy="57578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03576985"/>
      </p:ext>
    </p:extLst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537191" y="0"/>
            <a:ext cx="6350257" cy="6946095"/>
          </a:xfrm>
          <a:custGeom>
            <a:avLst/>
            <a:gdLst>
              <a:gd name="connsiteX0" fmla="*/ 0 w 7429500"/>
              <a:gd name="connsiteY0" fmla="*/ 0 h 7391400"/>
              <a:gd name="connsiteX1" fmla="*/ 7429500 w 7429500"/>
              <a:gd name="connsiteY1" fmla="*/ 0 h 7391400"/>
              <a:gd name="connsiteX2" fmla="*/ 7429500 w 7429500"/>
              <a:gd name="connsiteY2" fmla="*/ 7391400 h 7391400"/>
              <a:gd name="connsiteX3" fmla="*/ 0 w 7429500"/>
              <a:gd name="connsiteY3" fmla="*/ 7391400 h 7391400"/>
              <a:gd name="connsiteX4" fmla="*/ 0 w 7429500"/>
              <a:gd name="connsiteY4" fmla="*/ 0 h 7391400"/>
              <a:gd name="connsiteX0" fmla="*/ 485775 w 7429500"/>
              <a:gd name="connsiteY0" fmla="*/ 28575 h 7391400"/>
              <a:gd name="connsiteX1" fmla="*/ 7429500 w 7429500"/>
              <a:gd name="connsiteY1" fmla="*/ 0 h 7391400"/>
              <a:gd name="connsiteX2" fmla="*/ 7429500 w 7429500"/>
              <a:gd name="connsiteY2" fmla="*/ 7391400 h 7391400"/>
              <a:gd name="connsiteX3" fmla="*/ 0 w 7429500"/>
              <a:gd name="connsiteY3" fmla="*/ 7391400 h 7391400"/>
              <a:gd name="connsiteX4" fmla="*/ 485775 w 7429500"/>
              <a:gd name="connsiteY4" fmla="*/ 28575 h 7391400"/>
              <a:gd name="connsiteX0" fmla="*/ 485775 w 7429500"/>
              <a:gd name="connsiteY0" fmla="*/ 28575 h 7391400"/>
              <a:gd name="connsiteX1" fmla="*/ 7429500 w 7429500"/>
              <a:gd name="connsiteY1" fmla="*/ 0 h 7391400"/>
              <a:gd name="connsiteX2" fmla="*/ 7429500 w 7429500"/>
              <a:gd name="connsiteY2" fmla="*/ 7391400 h 7391400"/>
              <a:gd name="connsiteX3" fmla="*/ 0 w 7429500"/>
              <a:gd name="connsiteY3" fmla="*/ 7391400 h 7391400"/>
              <a:gd name="connsiteX4" fmla="*/ 600075 w 7429500"/>
              <a:gd name="connsiteY4" fmla="*/ 504825 h 7391400"/>
              <a:gd name="connsiteX5" fmla="*/ 485775 w 7429500"/>
              <a:gd name="connsiteY5" fmla="*/ 28575 h 7391400"/>
              <a:gd name="connsiteX0" fmla="*/ 836870 w 7780595"/>
              <a:gd name="connsiteY0" fmla="*/ 28575 h 7391400"/>
              <a:gd name="connsiteX1" fmla="*/ 7780595 w 7780595"/>
              <a:gd name="connsiteY1" fmla="*/ 0 h 7391400"/>
              <a:gd name="connsiteX2" fmla="*/ 7780595 w 7780595"/>
              <a:gd name="connsiteY2" fmla="*/ 7391400 h 7391400"/>
              <a:gd name="connsiteX3" fmla="*/ 351095 w 7780595"/>
              <a:gd name="connsiteY3" fmla="*/ 7391400 h 7391400"/>
              <a:gd name="connsiteX4" fmla="*/ 1313120 w 7780595"/>
              <a:gd name="connsiteY4" fmla="*/ 1676400 h 7391400"/>
              <a:gd name="connsiteX5" fmla="*/ 951170 w 7780595"/>
              <a:gd name="connsiteY5" fmla="*/ 504825 h 7391400"/>
              <a:gd name="connsiteX6" fmla="*/ 836870 w 7780595"/>
              <a:gd name="connsiteY6" fmla="*/ 28575 h 7391400"/>
              <a:gd name="connsiteX0" fmla="*/ 836870 w 7780595"/>
              <a:gd name="connsiteY0" fmla="*/ 28575 h 7391400"/>
              <a:gd name="connsiteX1" fmla="*/ 7780595 w 7780595"/>
              <a:gd name="connsiteY1" fmla="*/ 0 h 7391400"/>
              <a:gd name="connsiteX2" fmla="*/ 7780595 w 7780595"/>
              <a:gd name="connsiteY2" fmla="*/ 7391400 h 7391400"/>
              <a:gd name="connsiteX3" fmla="*/ 351095 w 7780595"/>
              <a:gd name="connsiteY3" fmla="*/ 7391400 h 7391400"/>
              <a:gd name="connsiteX4" fmla="*/ 1313120 w 7780595"/>
              <a:gd name="connsiteY4" fmla="*/ 1676400 h 7391400"/>
              <a:gd name="connsiteX5" fmla="*/ 1275021 w 7780595"/>
              <a:gd name="connsiteY5" fmla="*/ 971550 h 7391400"/>
              <a:gd name="connsiteX6" fmla="*/ 951170 w 7780595"/>
              <a:gd name="connsiteY6" fmla="*/ 504825 h 7391400"/>
              <a:gd name="connsiteX7" fmla="*/ 836870 w 7780595"/>
              <a:gd name="connsiteY7" fmla="*/ 28575 h 7391400"/>
              <a:gd name="connsiteX0" fmla="*/ 836870 w 7780595"/>
              <a:gd name="connsiteY0" fmla="*/ 28575 h 7391400"/>
              <a:gd name="connsiteX1" fmla="*/ 7780595 w 7780595"/>
              <a:gd name="connsiteY1" fmla="*/ 0 h 7391400"/>
              <a:gd name="connsiteX2" fmla="*/ 7780595 w 7780595"/>
              <a:gd name="connsiteY2" fmla="*/ 7391400 h 7391400"/>
              <a:gd name="connsiteX3" fmla="*/ 351095 w 7780595"/>
              <a:gd name="connsiteY3" fmla="*/ 7391400 h 7391400"/>
              <a:gd name="connsiteX4" fmla="*/ 1313120 w 7780595"/>
              <a:gd name="connsiteY4" fmla="*/ 1676400 h 7391400"/>
              <a:gd name="connsiteX5" fmla="*/ 1522671 w 7780595"/>
              <a:gd name="connsiteY5" fmla="*/ 952500 h 7391400"/>
              <a:gd name="connsiteX6" fmla="*/ 1275021 w 7780595"/>
              <a:gd name="connsiteY6" fmla="*/ 971550 h 7391400"/>
              <a:gd name="connsiteX7" fmla="*/ 951170 w 7780595"/>
              <a:gd name="connsiteY7" fmla="*/ 504825 h 7391400"/>
              <a:gd name="connsiteX8" fmla="*/ 836870 w 7780595"/>
              <a:gd name="connsiteY8" fmla="*/ 28575 h 7391400"/>
              <a:gd name="connsiteX0" fmla="*/ 836870 w 7780595"/>
              <a:gd name="connsiteY0" fmla="*/ 28575 h 7391400"/>
              <a:gd name="connsiteX1" fmla="*/ 7780595 w 7780595"/>
              <a:gd name="connsiteY1" fmla="*/ 0 h 7391400"/>
              <a:gd name="connsiteX2" fmla="*/ 7780595 w 7780595"/>
              <a:gd name="connsiteY2" fmla="*/ 7391400 h 7391400"/>
              <a:gd name="connsiteX3" fmla="*/ 351095 w 7780595"/>
              <a:gd name="connsiteY3" fmla="*/ 7391400 h 7391400"/>
              <a:gd name="connsiteX4" fmla="*/ 1313120 w 7780595"/>
              <a:gd name="connsiteY4" fmla="*/ 1676400 h 7391400"/>
              <a:gd name="connsiteX5" fmla="*/ 1398846 w 7780595"/>
              <a:gd name="connsiteY5" fmla="*/ 1314450 h 7391400"/>
              <a:gd name="connsiteX6" fmla="*/ 1522671 w 7780595"/>
              <a:gd name="connsiteY6" fmla="*/ 952500 h 7391400"/>
              <a:gd name="connsiteX7" fmla="*/ 1275021 w 7780595"/>
              <a:gd name="connsiteY7" fmla="*/ 971550 h 7391400"/>
              <a:gd name="connsiteX8" fmla="*/ 951170 w 7780595"/>
              <a:gd name="connsiteY8" fmla="*/ 504825 h 7391400"/>
              <a:gd name="connsiteX9" fmla="*/ 836870 w 7780595"/>
              <a:gd name="connsiteY9" fmla="*/ 28575 h 7391400"/>
              <a:gd name="connsiteX0" fmla="*/ 836870 w 7780595"/>
              <a:gd name="connsiteY0" fmla="*/ 28575 h 7391400"/>
              <a:gd name="connsiteX1" fmla="*/ 7780595 w 7780595"/>
              <a:gd name="connsiteY1" fmla="*/ 0 h 7391400"/>
              <a:gd name="connsiteX2" fmla="*/ 7780595 w 7780595"/>
              <a:gd name="connsiteY2" fmla="*/ 7391400 h 7391400"/>
              <a:gd name="connsiteX3" fmla="*/ 351095 w 7780595"/>
              <a:gd name="connsiteY3" fmla="*/ 7391400 h 7391400"/>
              <a:gd name="connsiteX4" fmla="*/ 1313120 w 7780595"/>
              <a:gd name="connsiteY4" fmla="*/ 1676400 h 7391400"/>
              <a:gd name="connsiteX5" fmla="*/ 1398846 w 7780595"/>
              <a:gd name="connsiteY5" fmla="*/ 1314450 h 7391400"/>
              <a:gd name="connsiteX6" fmla="*/ 1522671 w 7780595"/>
              <a:gd name="connsiteY6" fmla="*/ 952500 h 7391400"/>
              <a:gd name="connsiteX7" fmla="*/ 1275021 w 7780595"/>
              <a:gd name="connsiteY7" fmla="*/ 971550 h 7391400"/>
              <a:gd name="connsiteX8" fmla="*/ 951170 w 7780595"/>
              <a:gd name="connsiteY8" fmla="*/ 504825 h 7391400"/>
              <a:gd name="connsiteX9" fmla="*/ 836870 w 7780595"/>
              <a:gd name="connsiteY9" fmla="*/ 28575 h 7391400"/>
              <a:gd name="connsiteX0" fmla="*/ 863651 w 7807376"/>
              <a:gd name="connsiteY0" fmla="*/ 28575 h 7391400"/>
              <a:gd name="connsiteX1" fmla="*/ 7807376 w 7807376"/>
              <a:gd name="connsiteY1" fmla="*/ 0 h 7391400"/>
              <a:gd name="connsiteX2" fmla="*/ 7807376 w 7807376"/>
              <a:gd name="connsiteY2" fmla="*/ 7391400 h 7391400"/>
              <a:gd name="connsiteX3" fmla="*/ 377876 w 7807376"/>
              <a:gd name="connsiteY3" fmla="*/ 7391400 h 7391400"/>
              <a:gd name="connsiteX4" fmla="*/ 1139876 w 7807376"/>
              <a:gd name="connsiteY4" fmla="*/ 1971675 h 7391400"/>
              <a:gd name="connsiteX5" fmla="*/ 1425627 w 7807376"/>
              <a:gd name="connsiteY5" fmla="*/ 1314450 h 7391400"/>
              <a:gd name="connsiteX6" fmla="*/ 1549452 w 7807376"/>
              <a:gd name="connsiteY6" fmla="*/ 952500 h 7391400"/>
              <a:gd name="connsiteX7" fmla="*/ 1301802 w 7807376"/>
              <a:gd name="connsiteY7" fmla="*/ 971550 h 7391400"/>
              <a:gd name="connsiteX8" fmla="*/ 977951 w 7807376"/>
              <a:gd name="connsiteY8" fmla="*/ 504825 h 7391400"/>
              <a:gd name="connsiteX9" fmla="*/ 863651 w 7807376"/>
              <a:gd name="connsiteY9" fmla="*/ 28575 h 7391400"/>
              <a:gd name="connsiteX0" fmla="*/ 863651 w 7807376"/>
              <a:gd name="connsiteY0" fmla="*/ 28575 h 7391400"/>
              <a:gd name="connsiteX1" fmla="*/ 7807376 w 7807376"/>
              <a:gd name="connsiteY1" fmla="*/ 0 h 7391400"/>
              <a:gd name="connsiteX2" fmla="*/ 7807376 w 7807376"/>
              <a:gd name="connsiteY2" fmla="*/ 7391400 h 7391400"/>
              <a:gd name="connsiteX3" fmla="*/ 377876 w 7807376"/>
              <a:gd name="connsiteY3" fmla="*/ 7391400 h 7391400"/>
              <a:gd name="connsiteX4" fmla="*/ 1139876 w 7807376"/>
              <a:gd name="connsiteY4" fmla="*/ 1971675 h 7391400"/>
              <a:gd name="connsiteX5" fmla="*/ 1625652 w 7807376"/>
              <a:gd name="connsiteY5" fmla="*/ 1533525 h 7391400"/>
              <a:gd name="connsiteX6" fmla="*/ 1425627 w 7807376"/>
              <a:gd name="connsiteY6" fmla="*/ 1314450 h 7391400"/>
              <a:gd name="connsiteX7" fmla="*/ 1549452 w 7807376"/>
              <a:gd name="connsiteY7" fmla="*/ 952500 h 7391400"/>
              <a:gd name="connsiteX8" fmla="*/ 1301802 w 7807376"/>
              <a:gd name="connsiteY8" fmla="*/ 971550 h 7391400"/>
              <a:gd name="connsiteX9" fmla="*/ 977951 w 7807376"/>
              <a:gd name="connsiteY9" fmla="*/ 504825 h 7391400"/>
              <a:gd name="connsiteX10" fmla="*/ 863651 w 7807376"/>
              <a:gd name="connsiteY10" fmla="*/ 28575 h 7391400"/>
              <a:gd name="connsiteX0" fmla="*/ 863651 w 7807376"/>
              <a:gd name="connsiteY0" fmla="*/ 28575 h 7391400"/>
              <a:gd name="connsiteX1" fmla="*/ 7807376 w 7807376"/>
              <a:gd name="connsiteY1" fmla="*/ 0 h 7391400"/>
              <a:gd name="connsiteX2" fmla="*/ 7807376 w 7807376"/>
              <a:gd name="connsiteY2" fmla="*/ 7391400 h 7391400"/>
              <a:gd name="connsiteX3" fmla="*/ 377876 w 7807376"/>
              <a:gd name="connsiteY3" fmla="*/ 7391400 h 7391400"/>
              <a:gd name="connsiteX4" fmla="*/ 1139876 w 7807376"/>
              <a:gd name="connsiteY4" fmla="*/ 1971675 h 7391400"/>
              <a:gd name="connsiteX5" fmla="*/ 1435152 w 7807376"/>
              <a:gd name="connsiteY5" fmla="*/ 1457325 h 7391400"/>
              <a:gd name="connsiteX6" fmla="*/ 1625652 w 7807376"/>
              <a:gd name="connsiteY6" fmla="*/ 1533525 h 7391400"/>
              <a:gd name="connsiteX7" fmla="*/ 1425627 w 7807376"/>
              <a:gd name="connsiteY7" fmla="*/ 1314450 h 7391400"/>
              <a:gd name="connsiteX8" fmla="*/ 1549452 w 7807376"/>
              <a:gd name="connsiteY8" fmla="*/ 952500 h 7391400"/>
              <a:gd name="connsiteX9" fmla="*/ 1301802 w 7807376"/>
              <a:gd name="connsiteY9" fmla="*/ 971550 h 7391400"/>
              <a:gd name="connsiteX10" fmla="*/ 977951 w 7807376"/>
              <a:gd name="connsiteY10" fmla="*/ 504825 h 7391400"/>
              <a:gd name="connsiteX11" fmla="*/ 863651 w 7807376"/>
              <a:gd name="connsiteY11" fmla="*/ 28575 h 7391400"/>
              <a:gd name="connsiteX0" fmla="*/ 863651 w 7807376"/>
              <a:gd name="connsiteY0" fmla="*/ 28575 h 7391400"/>
              <a:gd name="connsiteX1" fmla="*/ 7807376 w 7807376"/>
              <a:gd name="connsiteY1" fmla="*/ 0 h 7391400"/>
              <a:gd name="connsiteX2" fmla="*/ 7807376 w 7807376"/>
              <a:gd name="connsiteY2" fmla="*/ 7391400 h 7391400"/>
              <a:gd name="connsiteX3" fmla="*/ 377876 w 7807376"/>
              <a:gd name="connsiteY3" fmla="*/ 7391400 h 7391400"/>
              <a:gd name="connsiteX4" fmla="*/ 1139876 w 7807376"/>
              <a:gd name="connsiteY4" fmla="*/ 1971675 h 7391400"/>
              <a:gd name="connsiteX5" fmla="*/ 1406577 w 7807376"/>
              <a:gd name="connsiteY5" fmla="*/ 1600200 h 7391400"/>
              <a:gd name="connsiteX6" fmla="*/ 1625652 w 7807376"/>
              <a:gd name="connsiteY6" fmla="*/ 1533525 h 7391400"/>
              <a:gd name="connsiteX7" fmla="*/ 1425627 w 7807376"/>
              <a:gd name="connsiteY7" fmla="*/ 1314450 h 7391400"/>
              <a:gd name="connsiteX8" fmla="*/ 1549452 w 7807376"/>
              <a:gd name="connsiteY8" fmla="*/ 952500 h 7391400"/>
              <a:gd name="connsiteX9" fmla="*/ 1301802 w 7807376"/>
              <a:gd name="connsiteY9" fmla="*/ 971550 h 7391400"/>
              <a:gd name="connsiteX10" fmla="*/ 977951 w 7807376"/>
              <a:gd name="connsiteY10" fmla="*/ 504825 h 7391400"/>
              <a:gd name="connsiteX11" fmla="*/ 863651 w 7807376"/>
              <a:gd name="connsiteY11" fmla="*/ 28575 h 7391400"/>
              <a:gd name="connsiteX0" fmla="*/ 802582 w 7746307"/>
              <a:gd name="connsiteY0" fmla="*/ 28575 h 7391400"/>
              <a:gd name="connsiteX1" fmla="*/ 7746307 w 7746307"/>
              <a:gd name="connsiteY1" fmla="*/ 0 h 7391400"/>
              <a:gd name="connsiteX2" fmla="*/ 7746307 w 7746307"/>
              <a:gd name="connsiteY2" fmla="*/ 7391400 h 7391400"/>
              <a:gd name="connsiteX3" fmla="*/ 316807 w 7746307"/>
              <a:gd name="connsiteY3" fmla="*/ 7391400 h 7391400"/>
              <a:gd name="connsiteX4" fmla="*/ 1583632 w 7746307"/>
              <a:gd name="connsiteY4" fmla="*/ 2486025 h 7391400"/>
              <a:gd name="connsiteX5" fmla="*/ 1345508 w 7746307"/>
              <a:gd name="connsiteY5" fmla="*/ 1600200 h 7391400"/>
              <a:gd name="connsiteX6" fmla="*/ 1564583 w 7746307"/>
              <a:gd name="connsiteY6" fmla="*/ 1533525 h 7391400"/>
              <a:gd name="connsiteX7" fmla="*/ 1364558 w 7746307"/>
              <a:gd name="connsiteY7" fmla="*/ 1314450 h 7391400"/>
              <a:gd name="connsiteX8" fmla="*/ 1488383 w 7746307"/>
              <a:gd name="connsiteY8" fmla="*/ 952500 h 7391400"/>
              <a:gd name="connsiteX9" fmla="*/ 1240733 w 7746307"/>
              <a:gd name="connsiteY9" fmla="*/ 971550 h 7391400"/>
              <a:gd name="connsiteX10" fmla="*/ 916882 w 7746307"/>
              <a:gd name="connsiteY10" fmla="*/ 504825 h 7391400"/>
              <a:gd name="connsiteX11" fmla="*/ 802582 w 7746307"/>
              <a:gd name="connsiteY11" fmla="*/ 28575 h 7391400"/>
              <a:gd name="connsiteX0" fmla="*/ 802582 w 7746307"/>
              <a:gd name="connsiteY0" fmla="*/ 28575 h 7391400"/>
              <a:gd name="connsiteX1" fmla="*/ 7746307 w 7746307"/>
              <a:gd name="connsiteY1" fmla="*/ 0 h 7391400"/>
              <a:gd name="connsiteX2" fmla="*/ 7746307 w 7746307"/>
              <a:gd name="connsiteY2" fmla="*/ 7391400 h 7391400"/>
              <a:gd name="connsiteX3" fmla="*/ 316807 w 7746307"/>
              <a:gd name="connsiteY3" fmla="*/ 7391400 h 7391400"/>
              <a:gd name="connsiteX4" fmla="*/ 1583632 w 7746307"/>
              <a:gd name="connsiteY4" fmla="*/ 2486025 h 7391400"/>
              <a:gd name="connsiteX5" fmla="*/ 1545533 w 7746307"/>
              <a:gd name="connsiteY5" fmla="*/ 1905000 h 7391400"/>
              <a:gd name="connsiteX6" fmla="*/ 1345508 w 7746307"/>
              <a:gd name="connsiteY6" fmla="*/ 1600200 h 7391400"/>
              <a:gd name="connsiteX7" fmla="*/ 1564583 w 7746307"/>
              <a:gd name="connsiteY7" fmla="*/ 1533525 h 7391400"/>
              <a:gd name="connsiteX8" fmla="*/ 1364558 w 7746307"/>
              <a:gd name="connsiteY8" fmla="*/ 1314450 h 7391400"/>
              <a:gd name="connsiteX9" fmla="*/ 1488383 w 7746307"/>
              <a:gd name="connsiteY9" fmla="*/ 952500 h 7391400"/>
              <a:gd name="connsiteX10" fmla="*/ 1240733 w 7746307"/>
              <a:gd name="connsiteY10" fmla="*/ 971550 h 7391400"/>
              <a:gd name="connsiteX11" fmla="*/ 916882 w 7746307"/>
              <a:gd name="connsiteY11" fmla="*/ 504825 h 7391400"/>
              <a:gd name="connsiteX12" fmla="*/ 802582 w 7746307"/>
              <a:gd name="connsiteY12" fmla="*/ 28575 h 7391400"/>
              <a:gd name="connsiteX0" fmla="*/ 802582 w 7746307"/>
              <a:gd name="connsiteY0" fmla="*/ 28575 h 7391400"/>
              <a:gd name="connsiteX1" fmla="*/ 7746307 w 7746307"/>
              <a:gd name="connsiteY1" fmla="*/ 0 h 7391400"/>
              <a:gd name="connsiteX2" fmla="*/ 7746307 w 7746307"/>
              <a:gd name="connsiteY2" fmla="*/ 7391400 h 7391400"/>
              <a:gd name="connsiteX3" fmla="*/ 316807 w 7746307"/>
              <a:gd name="connsiteY3" fmla="*/ 7391400 h 7391400"/>
              <a:gd name="connsiteX4" fmla="*/ 1583632 w 7746307"/>
              <a:gd name="connsiteY4" fmla="*/ 2486025 h 7391400"/>
              <a:gd name="connsiteX5" fmla="*/ 1745558 w 7746307"/>
              <a:gd name="connsiteY5" fmla="*/ 2114550 h 7391400"/>
              <a:gd name="connsiteX6" fmla="*/ 1545533 w 7746307"/>
              <a:gd name="connsiteY6" fmla="*/ 1905000 h 7391400"/>
              <a:gd name="connsiteX7" fmla="*/ 1345508 w 7746307"/>
              <a:gd name="connsiteY7" fmla="*/ 1600200 h 7391400"/>
              <a:gd name="connsiteX8" fmla="*/ 1564583 w 7746307"/>
              <a:gd name="connsiteY8" fmla="*/ 1533525 h 7391400"/>
              <a:gd name="connsiteX9" fmla="*/ 1364558 w 7746307"/>
              <a:gd name="connsiteY9" fmla="*/ 1314450 h 7391400"/>
              <a:gd name="connsiteX10" fmla="*/ 1488383 w 7746307"/>
              <a:gd name="connsiteY10" fmla="*/ 952500 h 7391400"/>
              <a:gd name="connsiteX11" fmla="*/ 1240733 w 7746307"/>
              <a:gd name="connsiteY11" fmla="*/ 971550 h 7391400"/>
              <a:gd name="connsiteX12" fmla="*/ 916882 w 7746307"/>
              <a:gd name="connsiteY12" fmla="*/ 504825 h 7391400"/>
              <a:gd name="connsiteX13" fmla="*/ 802582 w 7746307"/>
              <a:gd name="connsiteY13" fmla="*/ 28575 h 7391400"/>
              <a:gd name="connsiteX0" fmla="*/ 779097 w 7722822"/>
              <a:gd name="connsiteY0" fmla="*/ 28575 h 7391400"/>
              <a:gd name="connsiteX1" fmla="*/ 7722822 w 7722822"/>
              <a:gd name="connsiteY1" fmla="*/ 0 h 7391400"/>
              <a:gd name="connsiteX2" fmla="*/ 7722822 w 7722822"/>
              <a:gd name="connsiteY2" fmla="*/ 7391400 h 7391400"/>
              <a:gd name="connsiteX3" fmla="*/ 293322 w 7722822"/>
              <a:gd name="connsiteY3" fmla="*/ 7391400 h 7391400"/>
              <a:gd name="connsiteX4" fmla="*/ 1483948 w 7722822"/>
              <a:gd name="connsiteY4" fmla="*/ 2914650 h 7391400"/>
              <a:gd name="connsiteX5" fmla="*/ 1560147 w 7722822"/>
              <a:gd name="connsiteY5" fmla="*/ 2486025 h 7391400"/>
              <a:gd name="connsiteX6" fmla="*/ 1722073 w 7722822"/>
              <a:gd name="connsiteY6" fmla="*/ 2114550 h 7391400"/>
              <a:gd name="connsiteX7" fmla="*/ 1522048 w 7722822"/>
              <a:gd name="connsiteY7" fmla="*/ 1905000 h 7391400"/>
              <a:gd name="connsiteX8" fmla="*/ 1322023 w 7722822"/>
              <a:gd name="connsiteY8" fmla="*/ 1600200 h 7391400"/>
              <a:gd name="connsiteX9" fmla="*/ 1541098 w 7722822"/>
              <a:gd name="connsiteY9" fmla="*/ 1533525 h 7391400"/>
              <a:gd name="connsiteX10" fmla="*/ 1341073 w 7722822"/>
              <a:gd name="connsiteY10" fmla="*/ 1314450 h 7391400"/>
              <a:gd name="connsiteX11" fmla="*/ 1464898 w 7722822"/>
              <a:gd name="connsiteY11" fmla="*/ 952500 h 7391400"/>
              <a:gd name="connsiteX12" fmla="*/ 1217248 w 7722822"/>
              <a:gd name="connsiteY12" fmla="*/ 971550 h 7391400"/>
              <a:gd name="connsiteX13" fmla="*/ 893397 w 7722822"/>
              <a:gd name="connsiteY13" fmla="*/ 504825 h 7391400"/>
              <a:gd name="connsiteX14" fmla="*/ 779097 w 7722822"/>
              <a:gd name="connsiteY14" fmla="*/ 28575 h 7391400"/>
              <a:gd name="connsiteX0" fmla="*/ 761961 w 7705686"/>
              <a:gd name="connsiteY0" fmla="*/ 28575 h 7391400"/>
              <a:gd name="connsiteX1" fmla="*/ 7705686 w 7705686"/>
              <a:gd name="connsiteY1" fmla="*/ 0 h 7391400"/>
              <a:gd name="connsiteX2" fmla="*/ 7705686 w 7705686"/>
              <a:gd name="connsiteY2" fmla="*/ 7391400 h 7391400"/>
              <a:gd name="connsiteX3" fmla="*/ 276186 w 7705686"/>
              <a:gd name="connsiteY3" fmla="*/ 7391400 h 7391400"/>
              <a:gd name="connsiteX4" fmla="*/ 1638262 w 7705686"/>
              <a:gd name="connsiteY4" fmla="*/ 3105150 h 7391400"/>
              <a:gd name="connsiteX5" fmla="*/ 1543011 w 7705686"/>
              <a:gd name="connsiteY5" fmla="*/ 2486025 h 7391400"/>
              <a:gd name="connsiteX6" fmla="*/ 1704937 w 7705686"/>
              <a:gd name="connsiteY6" fmla="*/ 2114550 h 7391400"/>
              <a:gd name="connsiteX7" fmla="*/ 1504912 w 7705686"/>
              <a:gd name="connsiteY7" fmla="*/ 1905000 h 7391400"/>
              <a:gd name="connsiteX8" fmla="*/ 1304887 w 7705686"/>
              <a:gd name="connsiteY8" fmla="*/ 1600200 h 7391400"/>
              <a:gd name="connsiteX9" fmla="*/ 1523962 w 7705686"/>
              <a:gd name="connsiteY9" fmla="*/ 1533525 h 7391400"/>
              <a:gd name="connsiteX10" fmla="*/ 1323937 w 7705686"/>
              <a:gd name="connsiteY10" fmla="*/ 1314450 h 7391400"/>
              <a:gd name="connsiteX11" fmla="*/ 1447762 w 7705686"/>
              <a:gd name="connsiteY11" fmla="*/ 952500 h 7391400"/>
              <a:gd name="connsiteX12" fmla="*/ 1200112 w 7705686"/>
              <a:gd name="connsiteY12" fmla="*/ 971550 h 7391400"/>
              <a:gd name="connsiteX13" fmla="*/ 876261 w 7705686"/>
              <a:gd name="connsiteY13" fmla="*/ 504825 h 7391400"/>
              <a:gd name="connsiteX14" fmla="*/ 761961 w 7705686"/>
              <a:gd name="connsiteY14" fmla="*/ 28575 h 7391400"/>
              <a:gd name="connsiteX0" fmla="*/ 761961 w 7705686"/>
              <a:gd name="connsiteY0" fmla="*/ 28575 h 7391400"/>
              <a:gd name="connsiteX1" fmla="*/ 7705686 w 7705686"/>
              <a:gd name="connsiteY1" fmla="*/ 0 h 7391400"/>
              <a:gd name="connsiteX2" fmla="*/ 7705686 w 7705686"/>
              <a:gd name="connsiteY2" fmla="*/ 7391400 h 7391400"/>
              <a:gd name="connsiteX3" fmla="*/ 276186 w 7705686"/>
              <a:gd name="connsiteY3" fmla="*/ 7391400 h 7391400"/>
              <a:gd name="connsiteX4" fmla="*/ 1638262 w 7705686"/>
              <a:gd name="connsiteY4" fmla="*/ 3105150 h 7391400"/>
              <a:gd name="connsiteX5" fmla="*/ 1666836 w 7705686"/>
              <a:gd name="connsiteY5" fmla="*/ 2676525 h 7391400"/>
              <a:gd name="connsiteX6" fmla="*/ 1543011 w 7705686"/>
              <a:gd name="connsiteY6" fmla="*/ 2486025 h 7391400"/>
              <a:gd name="connsiteX7" fmla="*/ 1704937 w 7705686"/>
              <a:gd name="connsiteY7" fmla="*/ 2114550 h 7391400"/>
              <a:gd name="connsiteX8" fmla="*/ 1504912 w 7705686"/>
              <a:gd name="connsiteY8" fmla="*/ 1905000 h 7391400"/>
              <a:gd name="connsiteX9" fmla="*/ 1304887 w 7705686"/>
              <a:gd name="connsiteY9" fmla="*/ 1600200 h 7391400"/>
              <a:gd name="connsiteX10" fmla="*/ 1523962 w 7705686"/>
              <a:gd name="connsiteY10" fmla="*/ 1533525 h 7391400"/>
              <a:gd name="connsiteX11" fmla="*/ 1323937 w 7705686"/>
              <a:gd name="connsiteY11" fmla="*/ 1314450 h 7391400"/>
              <a:gd name="connsiteX12" fmla="*/ 1447762 w 7705686"/>
              <a:gd name="connsiteY12" fmla="*/ 952500 h 7391400"/>
              <a:gd name="connsiteX13" fmla="*/ 1200112 w 7705686"/>
              <a:gd name="connsiteY13" fmla="*/ 971550 h 7391400"/>
              <a:gd name="connsiteX14" fmla="*/ 876261 w 7705686"/>
              <a:gd name="connsiteY14" fmla="*/ 504825 h 7391400"/>
              <a:gd name="connsiteX15" fmla="*/ 761961 w 7705686"/>
              <a:gd name="connsiteY15" fmla="*/ 28575 h 7391400"/>
              <a:gd name="connsiteX0" fmla="*/ 797163 w 7740888"/>
              <a:gd name="connsiteY0" fmla="*/ 28575 h 7391400"/>
              <a:gd name="connsiteX1" fmla="*/ 7740888 w 7740888"/>
              <a:gd name="connsiteY1" fmla="*/ 0 h 7391400"/>
              <a:gd name="connsiteX2" fmla="*/ 7740888 w 7740888"/>
              <a:gd name="connsiteY2" fmla="*/ 7391400 h 7391400"/>
              <a:gd name="connsiteX3" fmla="*/ 311388 w 7740888"/>
              <a:gd name="connsiteY3" fmla="*/ 7391400 h 7391400"/>
              <a:gd name="connsiteX4" fmla="*/ 1425813 w 7740888"/>
              <a:gd name="connsiteY4" fmla="*/ 3314700 h 7391400"/>
              <a:gd name="connsiteX5" fmla="*/ 1673464 w 7740888"/>
              <a:gd name="connsiteY5" fmla="*/ 3105150 h 7391400"/>
              <a:gd name="connsiteX6" fmla="*/ 1702038 w 7740888"/>
              <a:gd name="connsiteY6" fmla="*/ 2676525 h 7391400"/>
              <a:gd name="connsiteX7" fmla="*/ 1578213 w 7740888"/>
              <a:gd name="connsiteY7" fmla="*/ 2486025 h 7391400"/>
              <a:gd name="connsiteX8" fmla="*/ 1740139 w 7740888"/>
              <a:gd name="connsiteY8" fmla="*/ 2114550 h 7391400"/>
              <a:gd name="connsiteX9" fmla="*/ 1540114 w 7740888"/>
              <a:gd name="connsiteY9" fmla="*/ 1905000 h 7391400"/>
              <a:gd name="connsiteX10" fmla="*/ 1340089 w 7740888"/>
              <a:gd name="connsiteY10" fmla="*/ 1600200 h 7391400"/>
              <a:gd name="connsiteX11" fmla="*/ 1559164 w 7740888"/>
              <a:gd name="connsiteY11" fmla="*/ 1533525 h 7391400"/>
              <a:gd name="connsiteX12" fmla="*/ 1359139 w 7740888"/>
              <a:gd name="connsiteY12" fmla="*/ 1314450 h 7391400"/>
              <a:gd name="connsiteX13" fmla="*/ 1482964 w 7740888"/>
              <a:gd name="connsiteY13" fmla="*/ 952500 h 7391400"/>
              <a:gd name="connsiteX14" fmla="*/ 1235314 w 7740888"/>
              <a:gd name="connsiteY14" fmla="*/ 971550 h 7391400"/>
              <a:gd name="connsiteX15" fmla="*/ 911463 w 7740888"/>
              <a:gd name="connsiteY15" fmla="*/ 504825 h 7391400"/>
              <a:gd name="connsiteX16" fmla="*/ 797163 w 7740888"/>
              <a:gd name="connsiteY16" fmla="*/ 28575 h 7391400"/>
              <a:gd name="connsiteX0" fmla="*/ 950831 w 7894556"/>
              <a:gd name="connsiteY0" fmla="*/ 28575 h 7391400"/>
              <a:gd name="connsiteX1" fmla="*/ 7894556 w 7894556"/>
              <a:gd name="connsiteY1" fmla="*/ 0 h 7391400"/>
              <a:gd name="connsiteX2" fmla="*/ 7894556 w 7894556"/>
              <a:gd name="connsiteY2" fmla="*/ 7391400 h 7391400"/>
              <a:gd name="connsiteX3" fmla="*/ 465056 w 7894556"/>
              <a:gd name="connsiteY3" fmla="*/ 7391400 h 7391400"/>
              <a:gd name="connsiteX4" fmla="*/ 750806 w 7894556"/>
              <a:gd name="connsiteY4" fmla="*/ 3657600 h 7391400"/>
              <a:gd name="connsiteX5" fmla="*/ 1579481 w 7894556"/>
              <a:gd name="connsiteY5" fmla="*/ 3314700 h 7391400"/>
              <a:gd name="connsiteX6" fmla="*/ 1827132 w 7894556"/>
              <a:gd name="connsiteY6" fmla="*/ 3105150 h 7391400"/>
              <a:gd name="connsiteX7" fmla="*/ 1855706 w 7894556"/>
              <a:gd name="connsiteY7" fmla="*/ 2676525 h 7391400"/>
              <a:gd name="connsiteX8" fmla="*/ 1731881 w 7894556"/>
              <a:gd name="connsiteY8" fmla="*/ 2486025 h 7391400"/>
              <a:gd name="connsiteX9" fmla="*/ 1893807 w 7894556"/>
              <a:gd name="connsiteY9" fmla="*/ 2114550 h 7391400"/>
              <a:gd name="connsiteX10" fmla="*/ 1693782 w 7894556"/>
              <a:gd name="connsiteY10" fmla="*/ 1905000 h 7391400"/>
              <a:gd name="connsiteX11" fmla="*/ 1493757 w 7894556"/>
              <a:gd name="connsiteY11" fmla="*/ 1600200 h 7391400"/>
              <a:gd name="connsiteX12" fmla="*/ 1712832 w 7894556"/>
              <a:gd name="connsiteY12" fmla="*/ 1533525 h 7391400"/>
              <a:gd name="connsiteX13" fmla="*/ 1512807 w 7894556"/>
              <a:gd name="connsiteY13" fmla="*/ 1314450 h 7391400"/>
              <a:gd name="connsiteX14" fmla="*/ 1636632 w 7894556"/>
              <a:gd name="connsiteY14" fmla="*/ 952500 h 7391400"/>
              <a:gd name="connsiteX15" fmla="*/ 1388982 w 7894556"/>
              <a:gd name="connsiteY15" fmla="*/ 971550 h 7391400"/>
              <a:gd name="connsiteX16" fmla="*/ 1065131 w 7894556"/>
              <a:gd name="connsiteY16" fmla="*/ 504825 h 7391400"/>
              <a:gd name="connsiteX17" fmla="*/ 950831 w 7894556"/>
              <a:gd name="connsiteY17" fmla="*/ 28575 h 7391400"/>
              <a:gd name="connsiteX0" fmla="*/ 1033287 w 7977012"/>
              <a:gd name="connsiteY0" fmla="*/ 28575 h 7391400"/>
              <a:gd name="connsiteX1" fmla="*/ 7977012 w 7977012"/>
              <a:gd name="connsiteY1" fmla="*/ 0 h 7391400"/>
              <a:gd name="connsiteX2" fmla="*/ 7977012 w 7977012"/>
              <a:gd name="connsiteY2" fmla="*/ 7391400 h 7391400"/>
              <a:gd name="connsiteX3" fmla="*/ 547512 w 7977012"/>
              <a:gd name="connsiteY3" fmla="*/ 7391400 h 7391400"/>
              <a:gd name="connsiteX4" fmla="*/ 585612 w 7977012"/>
              <a:gd name="connsiteY4" fmla="*/ 3724275 h 7391400"/>
              <a:gd name="connsiteX5" fmla="*/ 833262 w 7977012"/>
              <a:gd name="connsiteY5" fmla="*/ 3657600 h 7391400"/>
              <a:gd name="connsiteX6" fmla="*/ 1661937 w 7977012"/>
              <a:gd name="connsiteY6" fmla="*/ 3314700 h 7391400"/>
              <a:gd name="connsiteX7" fmla="*/ 1909588 w 7977012"/>
              <a:gd name="connsiteY7" fmla="*/ 3105150 h 7391400"/>
              <a:gd name="connsiteX8" fmla="*/ 1938162 w 7977012"/>
              <a:gd name="connsiteY8" fmla="*/ 2676525 h 7391400"/>
              <a:gd name="connsiteX9" fmla="*/ 1814337 w 7977012"/>
              <a:gd name="connsiteY9" fmla="*/ 2486025 h 7391400"/>
              <a:gd name="connsiteX10" fmla="*/ 1976263 w 7977012"/>
              <a:gd name="connsiteY10" fmla="*/ 2114550 h 7391400"/>
              <a:gd name="connsiteX11" fmla="*/ 1776238 w 7977012"/>
              <a:gd name="connsiteY11" fmla="*/ 1905000 h 7391400"/>
              <a:gd name="connsiteX12" fmla="*/ 1576213 w 7977012"/>
              <a:gd name="connsiteY12" fmla="*/ 1600200 h 7391400"/>
              <a:gd name="connsiteX13" fmla="*/ 1795288 w 7977012"/>
              <a:gd name="connsiteY13" fmla="*/ 1533525 h 7391400"/>
              <a:gd name="connsiteX14" fmla="*/ 1595263 w 7977012"/>
              <a:gd name="connsiteY14" fmla="*/ 1314450 h 7391400"/>
              <a:gd name="connsiteX15" fmla="*/ 1719088 w 7977012"/>
              <a:gd name="connsiteY15" fmla="*/ 952500 h 7391400"/>
              <a:gd name="connsiteX16" fmla="*/ 1471438 w 7977012"/>
              <a:gd name="connsiteY16" fmla="*/ 971550 h 7391400"/>
              <a:gd name="connsiteX17" fmla="*/ 1147587 w 7977012"/>
              <a:gd name="connsiteY17" fmla="*/ 504825 h 7391400"/>
              <a:gd name="connsiteX18" fmla="*/ 1033287 w 7977012"/>
              <a:gd name="connsiteY18" fmla="*/ 28575 h 7391400"/>
              <a:gd name="connsiteX0" fmla="*/ 1003277 w 7947002"/>
              <a:gd name="connsiteY0" fmla="*/ 28575 h 7391400"/>
              <a:gd name="connsiteX1" fmla="*/ 7947002 w 7947002"/>
              <a:gd name="connsiteY1" fmla="*/ 0 h 7391400"/>
              <a:gd name="connsiteX2" fmla="*/ 7947002 w 7947002"/>
              <a:gd name="connsiteY2" fmla="*/ 7391400 h 7391400"/>
              <a:gd name="connsiteX3" fmla="*/ 517502 w 7947002"/>
              <a:gd name="connsiteY3" fmla="*/ 7391400 h 7391400"/>
              <a:gd name="connsiteX4" fmla="*/ 746102 w 7947002"/>
              <a:gd name="connsiteY4" fmla="*/ 4352925 h 7391400"/>
              <a:gd name="connsiteX5" fmla="*/ 555602 w 7947002"/>
              <a:gd name="connsiteY5" fmla="*/ 3724275 h 7391400"/>
              <a:gd name="connsiteX6" fmla="*/ 803252 w 7947002"/>
              <a:gd name="connsiteY6" fmla="*/ 3657600 h 7391400"/>
              <a:gd name="connsiteX7" fmla="*/ 1631927 w 7947002"/>
              <a:gd name="connsiteY7" fmla="*/ 3314700 h 7391400"/>
              <a:gd name="connsiteX8" fmla="*/ 1879578 w 7947002"/>
              <a:gd name="connsiteY8" fmla="*/ 3105150 h 7391400"/>
              <a:gd name="connsiteX9" fmla="*/ 1908152 w 7947002"/>
              <a:gd name="connsiteY9" fmla="*/ 2676525 h 7391400"/>
              <a:gd name="connsiteX10" fmla="*/ 1784327 w 7947002"/>
              <a:gd name="connsiteY10" fmla="*/ 2486025 h 7391400"/>
              <a:gd name="connsiteX11" fmla="*/ 1946253 w 7947002"/>
              <a:gd name="connsiteY11" fmla="*/ 2114550 h 7391400"/>
              <a:gd name="connsiteX12" fmla="*/ 1746228 w 7947002"/>
              <a:gd name="connsiteY12" fmla="*/ 1905000 h 7391400"/>
              <a:gd name="connsiteX13" fmla="*/ 1546203 w 7947002"/>
              <a:gd name="connsiteY13" fmla="*/ 1600200 h 7391400"/>
              <a:gd name="connsiteX14" fmla="*/ 1765278 w 7947002"/>
              <a:gd name="connsiteY14" fmla="*/ 1533525 h 7391400"/>
              <a:gd name="connsiteX15" fmla="*/ 1565253 w 7947002"/>
              <a:gd name="connsiteY15" fmla="*/ 1314450 h 7391400"/>
              <a:gd name="connsiteX16" fmla="*/ 1689078 w 7947002"/>
              <a:gd name="connsiteY16" fmla="*/ 952500 h 7391400"/>
              <a:gd name="connsiteX17" fmla="*/ 1441428 w 7947002"/>
              <a:gd name="connsiteY17" fmla="*/ 971550 h 7391400"/>
              <a:gd name="connsiteX18" fmla="*/ 1117577 w 7947002"/>
              <a:gd name="connsiteY18" fmla="*/ 504825 h 7391400"/>
              <a:gd name="connsiteX19" fmla="*/ 1003277 w 7947002"/>
              <a:gd name="connsiteY19" fmla="*/ 28575 h 7391400"/>
              <a:gd name="connsiteX0" fmla="*/ 972383 w 7916108"/>
              <a:gd name="connsiteY0" fmla="*/ 28575 h 7391400"/>
              <a:gd name="connsiteX1" fmla="*/ 7916108 w 7916108"/>
              <a:gd name="connsiteY1" fmla="*/ 0 h 7391400"/>
              <a:gd name="connsiteX2" fmla="*/ 7916108 w 7916108"/>
              <a:gd name="connsiteY2" fmla="*/ 7391400 h 7391400"/>
              <a:gd name="connsiteX3" fmla="*/ 486608 w 7916108"/>
              <a:gd name="connsiteY3" fmla="*/ 7391400 h 7391400"/>
              <a:gd name="connsiteX4" fmla="*/ 800933 w 7916108"/>
              <a:gd name="connsiteY4" fmla="*/ 5124450 h 7391400"/>
              <a:gd name="connsiteX5" fmla="*/ 715208 w 7916108"/>
              <a:gd name="connsiteY5" fmla="*/ 4352925 h 7391400"/>
              <a:gd name="connsiteX6" fmla="*/ 524708 w 7916108"/>
              <a:gd name="connsiteY6" fmla="*/ 3724275 h 7391400"/>
              <a:gd name="connsiteX7" fmla="*/ 772358 w 7916108"/>
              <a:gd name="connsiteY7" fmla="*/ 3657600 h 7391400"/>
              <a:gd name="connsiteX8" fmla="*/ 1601033 w 7916108"/>
              <a:gd name="connsiteY8" fmla="*/ 3314700 h 7391400"/>
              <a:gd name="connsiteX9" fmla="*/ 1848684 w 7916108"/>
              <a:gd name="connsiteY9" fmla="*/ 3105150 h 7391400"/>
              <a:gd name="connsiteX10" fmla="*/ 1877258 w 7916108"/>
              <a:gd name="connsiteY10" fmla="*/ 2676525 h 7391400"/>
              <a:gd name="connsiteX11" fmla="*/ 1753433 w 7916108"/>
              <a:gd name="connsiteY11" fmla="*/ 2486025 h 7391400"/>
              <a:gd name="connsiteX12" fmla="*/ 1915359 w 7916108"/>
              <a:gd name="connsiteY12" fmla="*/ 2114550 h 7391400"/>
              <a:gd name="connsiteX13" fmla="*/ 1715334 w 7916108"/>
              <a:gd name="connsiteY13" fmla="*/ 1905000 h 7391400"/>
              <a:gd name="connsiteX14" fmla="*/ 1515309 w 7916108"/>
              <a:gd name="connsiteY14" fmla="*/ 1600200 h 7391400"/>
              <a:gd name="connsiteX15" fmla="*/ 1734384 w 7916108"/>
              <a:gd name="connsiteY15" fmla="*/ 1533525 h 7391400"/>
              <a:gd name="connsiteX16" fmla="*/ 1534359 w 7916108"/>
              <a:gd name="connsiteY16" fmla="*/ 1314450 h 7391400"/>
              <a:gd name="connsiteX17" fmla="*/ 1658184 w 7916108"/>
              <a:gd name="connsiteY17" fmla="*/ 952500 h 7391400"/>
              <a:gd name="connsiteX18" fmla="*/ 1410534 w 7916108"/>
              <a:gd name="connsiteY18" fmla="*/ 971550 h 7391400"/>
              <a:gd name="connsiteX19" fmla="*/ 1086683 w 7916108"/>
              <a:gd name="connsiteY19" fmla="*/ 504825 h 7391400"/>
              <a:gd name="connsiteX20" fmla="*/ 972383 w 7916108"/>
              <a:gd name="connsiteY20" fmla="*/ 28575 h 7391400"/>
              <a:gd name="connsiteX0" fmla="*/ 887006 w 7830731"/>
              <a:gd name="connsiteY0" fmla="*/ 28575 h 7391400"/>
              <a:gd name="connsiteX1" fmla="*/ 7830731 w 7830731"/>
              <a:gd name="connsiteY1" fmla="*/ 0 h 7391400"/>
              <a:gd name="connsiteX2" fmla="*/ 7830731 w 7830731"/>
              <a:gd name="connsiteY2" fmla="*/ 7391400 h 7391400"/>
              <a:gd name="connsiteX3" fmla="*/ 401231 w 7830731"/>
              <a:gd name="connsiteY3" fmla="*/ 7391400 h 7391400"/>
              <a:gd name="connsiteX4" fmla="*/ 1334681 w 7830731"/>
              <a:gd name="connsiteY4" fmla="*/ 5553075 h 7391400"/>
              <a:gd name="connsiteX5" fmla="*/ 715556 w 7830731"/>
              <a:gd name="connsiteY5" fmla="*/ 5124450 h 7391400"/>
              <a:gd name="connsiteX6" fmla="*/ 629831 w 7830731"/>
              <a:gd name="connsiteY6" fmla="*/ 4352925 h 7391400"/>
              <a:gd name="connsiteX7" fmla="*/ 439331 w 7830731"/>
              <a:gd name="connsiteY7" fmla="*/ 3724275 h 7391400"/>
              <a:gd name="connsiteX8" fmla="*/ 686981 w 7830731"/>
              <a:gd name="connsiteY8" fmla="*/ 3657600 h 7391400"/>
              <a:gd name="connsiteX9" fmla="*/ 1515656 w 7830731"/>
              <a:gd name="connsiteY9" fmla="*/ 3314700 h 7391400"/>
              <a:gd name="connsiteX10" fmla="*/ 1763307 w 7830731"/>
              <a:gd name="connsiteY10" fmla="*/ 3105150 h 7391400"/>
              <a:gd name="connsiteX11" fmla="*/ 1791881 w 7830731"/>
              <a:gd name="connsiteY11" fmla="*/ 2676525 h 7391400"/>
              <a:gd name="connsiteX12" fmla="*/ 1668056 w 7830731"/>
              <a:gd name="connsiteY12" fmla="*/ 2486025 h 7391400"/>
              <a:gd name="connsiteX13" fmla="*/ 1829982 w 7830731"/>
              <a:gd name="connsiteY13" fmla="*/ 2114550 h 7391400"/>
              <a:gd name="connsiteX14" fmla="*/ 1629957 w 7830731"/>
              <a:gd name="connsiteY14" fmla="*/ 1905000 h 7391400"/>
              <a:gd name="connsiteX15" fmla="*/ 1429932 w 7830731"/>
              <a:gd name="connsiteY15" fmla="*/ 1600200 h 7391400"/>
              <a:gd name="connsiteX16" fmla="*/ 1649007 w 7830731"/>
              <a:gd name="connsiteY16" fmla="*/ 1533525 h 7391400"/>
              <a:gd name="connsiteX17" fmla="*/ 1448982 w 7830731"/>
              <a:gd name="connsiteY17" fmla="*/ 1314450 h 7391400"/>
              <a:gd name="connsiteX18" fmla="*/ 1572807 w 7830731"/>
              <a:gd name="connsiteY18" fmla="*/ 952500 h 7391400"/>
              <a:gd name="connsiteX19" fmla="*/ 1325157 w 7830731"/>
              <a:gd name="connsiteY19" fmla="*/ 971550 h 7391400"/>
              <a:gd name="connsiteX20" fmla="*/ 1001306 w 7830731"/>
              <a:gd name="connsiteY20" fmla="*/ 504825 h 7391400"/>
              <a:gd name="connsiteX21" fmla="*/ 887006 w 7830731"/>
              <a:gd name="connsiteY21" fmla="*/ 28575 h 7391400"/>
              <a:gd name="connsiteX0" fmla="*/ 872412 w 7816137"/>
              <a:gd name="connsiteY0" fmla="*/ 28575 h 7391400"/>
              <a:gd name="connsiteX1" fmla="*/ 7816137 w 7816137"/>
              <a:gd name="connsiteY1" fmla="*/ 0 h 7391400"/>
              <a:gd name="connsiteX2" fmla="*/ 7816137 w 7816137"/>
              <a:gd name="connsiteY2" fmla="*/ 7391400 h 7391400"/>
              <a:gd name="connsiteX3" fmla="*/ 386637 w 7816137"/>
              <a:gd name="connsiteY3" fmla="*/ 7391400 h 7391400"/>
              <a:gd name="connsiteX4" fmla="*/ 1624887 w 7816137"/>
              <a:gd name="connsiteY4" fmla="*/ 6400800 h 7391400"/>
              <a:gd name="connsiteX5" fmla="*/ 1320087 w 7816137"/>
              <a:gd name="connsiteY5" fmla="*/ 5553075 h 7391400"/>
              <a:gd name="connsiteX6" fmla="*/ 700962 w 7816137"/>
              <a:gd name="connsiteY6" fmla="*/ 5124450 h 7391400"/>
              <a:gd name="connsiteX7" fmla="*/ 615237 w 7816137"/>
              <a:gd name="connsiteY7" fmla="*/ 4352925 h 7391400"/>
              <a:gd name="connsiteX8" fmla="*/ 424737 w 7816137"/>
              <a:gd name="connsiteY8" fmla="*/ 3724275 h 7391400"/>
              <a:gd name="connsiteX9" fmla="*/ 672387 w 7816137"/>
              <a:gd name="connsiteY9" fmla="*/ 3657600 h 7391400"/>
              <a:gd name="connsiteX10" fmla="*/ 1501062 w 7816137"/>
              <a:gd name="connsiteY10" fmla="*/ 3314700 h 7391400"/>
              <a:gd name="connsiteX11" fmla="*/ 1748713 w 7816137"/>
              <a:gd name="connsiteY11" fmla="*/ 3105150 h 7391400"/>
              <a:gd name="connsiteX12" fmla="*/ 1777287 w 7816137"/>
              <a:gd name="connsiteY12" fmla="*/ 2676525 h 7391400"/>
              <a:gd name="connsiteX13" fmla="*/ 1653462 w 7816137"/>
              <a:gd name="connsiteY13" fmla="*/ 2486025 h 7391400"/>
              <a:gd name="connsiteX14" fmla="*/ 1815388 w 7816137"/>
              <a:gd name="connsiteY14" fmla="*/ 2114550 h 7391400"/>
              <a:gd name="connsiteX15" fmla="*/ 1615363 w 7816137"/>
              <a:gd name="connsiteY15" fmla="*/ 1905000 h 7391400"/>
              <a:gd name="connsiteX16" fmla="*/ 1415338 w 7816137"/>
              <a:gd name="connsiteY16" fmla="*/ 1600200 h 7391400"/>
              <a:gd name="connsiteX17" fmla="*/ 1634413 w 7816137"/>
              <a:gd name="connsiteY17" fmla="*/ 1533525 h 7391400"/>
              <a:gd name="connsiteX18" fmla="*/ 1434388 w 7816137"/>
              <a:gd name="connsiteY18" fmla="*/ 1314450 h 7391400"/>
              <a:gd name="connsiteX19" fmla="*/ 1558213 w 7816137"/>
              <a:gd name="connsiteY19" fmla="*/ 952500 h 7391400"/>
              <a:gd name="connsiteX20" fmla="*/ 1310563 w 7816137"/>
              <a:gd name="connsiteY20" fmla="*/ 971550 h 7391400"/>
              <a:gd name="connsiteX21" fmla="*/ 986712 w 7816137"/>
              <a:gd name="connsiteY21" fmla="*/ 504825 h 7391400"/>
              <a:gd name="connsiteX22" fmla="*/ 872412 w 7816137"/>
              <a:gd name="connsiteY22" fmla="*/ 28575 h 7391400"/>
              <a:gd name="connsiteX0" fmla="*/ 465727 w 7409452"/>
              <a:gd name="connsiteY0" fmla="*/ 28575 h 7391400"/>
              <a:gd name="connsiteX1" fmla="*/ 7409452 w 7409452"/>
              <a:gd name="connsiteY1" fmla="*/ 0 h 7391400"/>
              <a:gd name="connsiteX2" fmla="*/ 7409452 w 7409452"/>
              <a:gd name="connsiteY2" fmla="*/ 7391400 h 7391400"/>
              <a:gd name="connsiteX3" fmla="*/ 2302238 w 7409452"/>
              <a:gd name="connsiteY3" fmla="*/ 6520543 h 7391400"/>
              <a:gd name="connsiteX4" fmla="*/ 1218202 w 7409452"/>
              <a:gd name="connsiteY4" fmla="*/ 6400800 h 7391400"/>
              <a:gd name="connsiteX5" fmla="*/ 913402 w 7409452"/>
              <a:gd name="connsiteY5" fmla="*/ 5553075 h 7391400"/>
              <a:gd name="connsiteX6" fmla="*/ 294277 w 7409452"/>
              <a:gd name="connsiteY6" fmla="*/ 5124450 h 7391400"/>
              <a:gd name="connsiteX7" fmla="*/ 208552 w 7409452"/>
              <a:gd name="connsiteY7" fmla="*/ 4352925 h 7391400"/>
              <a:gd name="connsiteX8" fmla="*/ 18052 w 7409452"/>
              <a:gd name="connsiteY8" fmla="*/ 3724275 h 7391400"/>
              <a:gd name="connsiteX9" fmla="*/ 265702 w 7409452"/>
              <a:gd name="connsiteY9" fmla="*/ 3657600 h 7391400"/>
              <a:gd name="connsiteX10" fmla="*/ 1094377 w 7409452"/>
              <a:gd name="connsiteY10" fmla="*/ 3314700 h 7391400"/>
              <a:gd name="connsiteX11" fmla="*/ 1342028 w 7409452"/>
              <a:gd name="connsiteY11" fmla="*/ 3105150 h 7391400"/>
              <a:gd name="connsiteX12" fmla="*/ 1370602 w 7409452"/>
              <a:gd name="connsiteY12" fmla="*/ 2676525 h 7391400"/>
              <a:gd name="connsiteX13" fmla="*/ 1246777 w 7409452"/>
              <a:gd name="connsiteY13" fmla="*/ 2486025 h 7391400"/>
              <a:gd name="connsiteX14" fmla="*/ 1408703 w 7409452"/>
              <a:gd name="connsiteY14" fmla="*/ 2114550 h 7391400"/>
              <a:gd name="connsiteX15" fmla="*/ 1208678 w 7409452"/>
              <a:gd name="connsiteY15" fmla="*/ 1905000 h 7391400"/>
              <a:gd name="connsiteX16" fmla="*/ 1008653 w 7409452"/>
              <a:gd name="connsiteY16" fmla="*/ 1600200 h 7391400"/>
              <a:gd name="connsiteX17" fmla="*/ 1227728 w 7409452"/>
              <a:gd name="connsiteY17" fmla="*/ 1533525 h 7391400"/>
              <a:gd name="connsiteX18" fmla="*/ 1027703 w 7409452"/>
              <a:gd name="connsiteY18" fmla="*/ 1314450 h 7391400"/>
              <a:gd name="connsiteX19" fmla="*/ 1151528 w 7409452"/>
              <a:gd name="connsiteY19" fmla="*/ 952500 h 7391400"/>
              <a:gd name="connsiteX20" fmla="*/ 903878 w 7409452"/>
              <a:gd name="connsiteY20" fmla="*/ 971550 h 7391400"/>
              <a:gd name="connsiteX21" fmla="*/ 580027 w 7409452"/>
              <a:gd name="connsiteY21" fmla="*/ 504825 h 7391400"/>
              <a:gd name="connsiteX22" fmla="*/ 465727 w 7409452"/>
              <a:gd name="connsiteY22" fmla="*/ 28575 h 7391400"/>
              <a:gd name="connsiteX0" fmla="*/ 465727 w 7409452"/>
              <a:gd name="connsiteY0" fmla="*/ 28575 h 7391400"/>
              <a:gd name="connsiteX1" fmla="*/ 7409452 w 7409452"/>
              <a:gd name="connsiteY1" fmla="*/ 0 h 7391400"/>
              <a:gd name="connsiteX2" fmla="*/ 7409452 w 7409452"/>
              <a:gd name="connsiteY2" fmla="*/ 7391400 h 7391400"/>
              <a:gd name="connsiteX3" fmla="*/ 2302238 w 7409452"/>
              <a:gd name="connsiteY3" fmla="*/ 6520543 h 7391400"/>
              <a:gd name="connsiteX4" fmla="*/ 1218202 w 7409452"/>
              <a:gd name="connsiteY4" fmla="*/ 6400800 h 7391400"/>
              <a:gd name="connsiteX5" fmla="*/ 913402 w 7409452"/>
              <a:gd name="connsiteY5" fmla="*/ 5553075 h 7391400"/>
              <a:gd name="connsiteX6" fmla="*/ 294277 w 7409452"/>
              <a:gd name="connsiteY6" fmla="*/ 5124450 h 7391400"/>
              <a:gd name="connsiteX7" fmla="*/ 208552 w 7409452"/>
              <a:gd name="connsiteY7" fmla="*/ 4352925 h 7391400"/>
              <a:gd name="connsiteX8" fmla="*/ 18052 w 7409452"/>
              <a:gd name="connsiteY8" fmla="*/ 3724275 h 7391400"/>
              <a:gd name="connsiteX9" fmla="*/ 265702 w 7409452"/>
              <a:gd name="connsiteY9" fmla="*/ 3657600 h 7391400"/>
              <a:gd name="connsiteX10" fmla="*/ 1094377 w 7409452"/>
              <a:gd name="connsiteY10" fmla="*/ 3314700 h 7391400"/>
              <a:gd name="connsiteX11" fmla="*/ 1342028 w 7409452"/>
              <a:gd name="connsiteY11" fmla="*/ 3105150 h 7391400"/>
              <a:gd name="connsiteX12" fmla="*/ 1370602 w 7409452"/>
              <a:gd name="connsiteY12" fmla="*/ 2676525 h 7391400"/>
              <a:gd name="connsiteX13" fmla="*/ 1246777 w 7409452"/>
              <a:gd name="connsiteY13" fmla="*/ 2486025 h 7391400"/>
              <a:gd name="connsiteX14" fmla="*/ 1408703 w 7409452"/>
              <a:gd name="connsiteY14" fmla="*/ 2114550 h 7391400"/>
              <a:gd name="connsiteX15" fmla="*/ 1208678 w 7409452"/>
              <a:gd name="connsiteY15" fmla="*/ 1905000 h 7391400"/>
              <a:gd name="connsiteX16" fmla="*/ 1008653 w 7409452"/>
              <a:gd name="connsiteY16" fmla="*/ 1600200 h 7391400"/>
              <a:gd name="connsiteX17" fmla="*/ 1227728 w 7409452"/>
              <a:gd name="connsiteY17" fmla="*/ 1533525 h 7391400"/>
              <a:gd name="connsiteX18" fmla="*/ 1027703 w 7409452"/>
              <a:gd name="connsiteY18" fmla="*/ 1314450 h 7391400"/>
              <a:gd name="connsiteX19" fmla="*/ 1151528 w 7409452"/>
              <a:gd name="connsiteY19" fmla="*/ 952500 h 7391400"/>
              <a:gd name="connsiteX20" fmla="*/ 903878 w 7409452"/>
              <a:gd name="connsiteY20" fmla="*/ 971550 h 7391400"/>
              <a:gd name="connsiteX21" fmla="*/ 580027 w 7409452"/>
              <a:gd name="connsiteY21" fmla="*/ 504825 h 7391400"/>
              <a:gd name="connsiteX22" fmla="*/ 465727 w 7409452"/>
              <a:gd name="connsiteY22" fmla="*/ 28575 h 7391400"/>
              <a:gd name="connsiteX0" fmla="*/ 465727 w 7409452"/>
              <a:gd name="connsiteY0" fmla="*/ 28575 h 7832721"/>
              <a:gd name="connsiteX1" fmla="*/ 7409452 w 7409452"/>
              <a:gd name="connsiteY1" fmla="*/ 0 h 7832721"/>
              <a:gd name="connsiteX2" fmla="*/ 7409452 w 7409452"/>
              <a:gd name="connsiteY2" fmla="*/ 7391400 h 7832721"/>
              <a:gd name="connsiteX3" fmla="*/ 3259272 w 7409452"/>
              <a:gd name="connsiteY3" fmla="*/ 6969579 h 7832721"/>
              <a:gd name="connsiteX4" fmla="*/ 2302238 w 7409452"/>
              <a:gd name="connsiteY4" fmla="*/ 6520543 h 7832721"/>
              <a:gd name="connsiteX5" fmla="*/ 1218202 w 7409452"/>
              <a:gd name="connsiteY5" fmla="*/ 6400800 h 7832721"/>
              <a:gd name="connsiteX6" fmla="*/ 913402 w 7409452"/>
              <a:gd name="connsiteY6" fmla="*/ 5553075 h 7832721"/>
              <a:gd name="connsiteX7" fmla="*/ 294277 w 7409452"/>
              <a:gd name="connsiteY7" fmla="*/ 5124450 h 7832721"/>
              <a:gd name="connsiteX8" fmla="*/ 208552 w 7409452"/>
              <a:gd name="connsiteY8" fmla="*/ 4352925 h 7832721"/>
              <a:gd name="connsiteX9" fmla="*/ 18052 w 7409452"/>
              <a:gd name="connsiteY9" fmla="*/ 3724275 h 7832721"/>
              <a:gd name="connsiteX10" fmla="*/ 265702 w 7409452"/>
              <a:gd name="connsiteY10" fmla="*/ 3657600 h 7832721"/>
              <a:gd name="connsiteX11" fmla="*/ 1094377 w 7409452"/>
              <a:gd name="connsiteY11" fmla="*/ 3314700 h 7832721"/>
              <a:gd name="connsiteX12" fmla="*/ 1342028 w 7409452"/>
              <a:gd name="connsiteY12" fmla="*/ 3105150 h 7832721"/>
              <a:gd name="connsiteX13" fmla="*/ 1370602 w 7409452"/>
              <a:gd name="connsiteY13" fmla="*/ 2676525 h 7832721"/>
              <a:gd name="connsiteX14" fmla="*/ 1246777 w 7409452"/>
              <a:gd name="connsiteY14" fmla="*/ 2486025 h 7832721"/>
              <a:gd name="connsiteX15" fmla="*/ 1408703 w 7409452"/>
              <a:gd name="connsiteY15" fmla="*/ 2114550 h 7832721"/>
              <a:gd name="connsiteX16" fmla="*/ 1208678 w 7409452"/>
              <a:gd name="connsiteY16" fmla="*/ 1905000 h 7832721"/>
              <a:gd name="connsiteX17" fmla="*/ 1008653 w 7409452"/>
              <a:gd name="connsiteY17" fmla="*/ 1600200 h 7832721"/>
              <a:gd name="connsiteX18" fmla="*/ 1227728 w 7409452"/>
              <a:gd name="connsiteY18" fmla="*/ 1533525 h 7832721"/>
              <a:gd name="connsiteX19" fmla="*/ 1027703 w 7409452"/>
              <a:gd name="connsiteY19" fmla="*/ 1314450 h 7832721"/>
              <a:gd name="connsiteX20" fmla="*/ 1151528 w 7409452"/>
              <a:gd name="connsiteY20" fmla="*/ 952500 h 7832721"/>
              <a:gd name="connsiteX21" fmla="*/ 903878 w 7409452"/>
              <a:gd name="connsiteY21" fmla="*/ 971550 h 7832721"/>
              <a:gd name="connsiteX22" fmla="*/ 580027 w 7409452"/>
              <a:gd name="connsiteY22" fmla="*/ 504825 h 7832721"/>
              <a:gd name="connsiteX23" fmla="*/ 465727 w 7409452"/>
              <a:gd name="connsiteY23" fmla="*/ 28575 h 7832721"/>
              <a:gd name="connsiteX0" fmla="*/ 465727 w 7438480"/>
              <a:gd name="connsiteY0" fmla="*/ 28575 h 6982449"/>
              <a:gd name="connsiteX1" fmla="*/ 7409452 w 7438480"/>
              <a:gd name="connsiteY1" fmla="*/ 0 h 6982449"/>
              <a:gd name="connsiteX2" fmla="*/ 7438480 w 7438480"/>
              <a:gd name="connsiteY2" fmla="*/ 4865914 h 6982449"/>
              <a:gd name="connsiteX3" fmla="*/ 3259272 w 7438480"/>
              <a:gd name="connsiteY3" fmla="*/ 6969579 h 6982449"/>
              <a:gd name="connsiteX4" fmla="*/ 2302238 w 7438480"/>
              <a:gd name="connsiteY4" fmla="*/ 6520543 h 6982449"/>
              <a:gd name="connsiteX5" fmla="*/ 1218202 w 7438480"/>
              <a:gd name="connsiteY5" fmla="*/ 6400800 h 6982449"/>
              <a:gd name="connsiteX6" fmla="*/ 913402 w 7438480"/>
              <a:gd name="connsiteY6" fmla="*/ 5553075 h 6982449"/>
              <a:gd name="connsiteX7" fmla="*/ 294277 w 7438480"/>
              <a:gd name="connsiteY7" fmla="*/ 5124450 h 6982449"/>
              <a:gd name="connsiteX8" fmla="*/ 208552 w 7438480"/>
              <a:gd name="connsiteY8" fmla="*/ 4352925 h 6982449"/>
              <a:gd name="connsiteX9" fmla="*/ 18052 w 7438480"/>
              <a:gd name="connsiteY9" fmla="*/ 3724275 h 6982449"/>
              <a:gd name="connsiteX10" fmla="*/ 265702 w 7438480"/>
              <a:gd name="connsiteY10" fmla="*/ 3657600 h 6982449"/>
              <a:gd name="connsiteX11" fmla="*/ 1094377 w 7438480"/>
              <a:gd name="connsiteY11" fmla="*/ 3314700 h 6982449"/>
              <a:gd name="connsiteX12" fmla="*/ 1342028 w 7438480"/>
              <a:gd name="connsiteY12" fmla="*/ 3105150 h 6982449"/>
              <a:gd name="connsiteX13" fmla="*/ 1370602 w 7438480"/>
              <a:gd name="connsiteY13" fmla="*/ 2676525 h 6982449"/>
              <a:gd name="connsiteX14" fmla="*/ 1246777 w 7438480"/>
              <a:gd name="connsiteY14" fmla="*/ 2486025 h 6982449"/>
              <a:gd name="connsiteX15" fmla="*/ 1408703 w 7438480"/>
              <a:gd name="connsiteY15" fmla="*/ 2114550 h 6982449"/>
              <a:gd name="connsiteX16" fmla="*/ 1208678 w 7438480"/>
              <a:gd name="connsiteY16" fmla="*/ 1905000 h 6982449"/>
              <a:gd name="connsiteX17" fmla="*/ 1008653 w 7438480"/>
              <a:gd name="connsiteY17" fmla="*/ 1600200 h 6982449"/>
              <a:gd name="connsiteX18" fmla="*/ 1227728 w 7438480"/>
              <a:gd name="connsiteY18" fmla="*/ 1533525 h 6982449"/>
              <a:gd name="connsiteX19" fmla="*/ 1027703 w 7438480"/>
              <a:gd name="connsiteY19" fmla="*/ 1314450 h 6982449"/>
              <a:gd name="connsiteX20" fmla="*/ 1151528 w 7438480"/>
              <a:gd name="connsiteY20" fmla="*/ 952500 h 6982449"/>
              <a:gd name="connsiteX21" fmla="*/ 903878 w 7438480"/>
              <a:gd name="connsiteY21" fmla="*/ 971550 h 6982449"/>
              <a:gd name="connsiteX22" fmla="*/ 580027 w 7438480"/>
              <a:gd name="connsiteY22" fmla="*/ 504825 h 6982449"/>
              <a:gd name="connsiteX23" fmla="*/ 465727 w 7438480"/>
              <a:gd name="connsiteY23" fmla="*/ 28575 h 6982449"/>
              <a:gd name="connsiteX0" fmla="*/ 465727 w 7438480"/>
              <a:gd name="connsiteY0" fmla="*/ 28575 h 6983226"/>
              <a:gd name="connsiteX1" fmla="*/ 7409452 w 7438480"/>
              <a:gd name="connsiteY1" fmla="*/ 0 h 6983226"/>
              <a:gd name="connsiteX2" fmla="*/ 7438480 w 7438480"/>
              <a:gd name="connsiteY2" fmla="*/ 4865914 h 6983226"/>
              <a:gd name="connsiteX3" fmla="*/ 6234701 w 7438480"/>
              <a:gd name="connsiteY3" fmla="*/ 5140779 h 6983226"/>
              <a:gd name="connsiteX4" fmla="*/ 3259272 w 7438480"/>
              <a:gd name="connsiteY4" fmla="*/ 6969579 h 6983226"/>
              <a:gd name="connsiteX5" fmla="*/ 2302238 w 7438480"/>
              <a:gd name="connsiteY5" fmla="*/ 6520543 h 6983226"/>
              <a:gd name="connsiteX6" fmla="*/ 1218202 w 7438480"/>
              <a:gd name="connsiteY6" fmla="*/ 6400800 h 6983226"/>
              <a:gd name="connsiteX7" fmla="*/ 913402 w 7438480"/>
              <a:gd name="connsiteY7" fmla="*/ 5553075 h 6983226"/>
              <a:gd name="connsiteX8" fmla="*/ 294277 w 7438480"/>
              <a:gd name="connsiteY8" fmla="*/ 5124450 h 6983226"/>
              <a:gd name="connsiteX9" fmla="*/ 208552 w 7438480"/>
              <a:gd name="connsiteY9" fmla="*/ 4352925 h 6983226"/>
              <a:gd name="connsiteX10" fmla="*/ 18052 w 7438480"/>
              <a:gd name="connsiteY10" fmla="*/ 3724275 h 6983226"/>
              <a:gd name="connsiteX11" fmla="*/ 265702 w 7438480"/>
              <a:gd name="connsiteY11" fmla="*/ 3657600 h 6983226"/>
              <a:gd name="connsiteX12" fmla="*/ 1094377 w 7438480"/>
              <a:gd name="connsiteY12" fmla="*/ 3314700 h 6983226"/>
              <a:gd name="connsiteX13" fmla="*/ 1342028 w 7438480"/>
              <a:gd name="connsiteY13" fmla="*/ 3105150 h 6983226"/>
              <a:gd name="connsiteX14" fmla="*/ 1370602 w 7438480"/>
              <a:gd name="connsiteY14" fmla="*/ 2676525 h 6983226"/>
              <a:gd name="connsiteX15" fmla="*/ 1246777 w 7438480"/>
              <a:gd name="connsiteY15" fmla="*/ 2486025 h 6983226"/>
              <a:gd name="connsiteX16" fmla="*/ 1408703 w 7438480"/>
              <a:gd name="connsiteY16" fmla="*/ 2114550 h 6983226"/>
              <a:gd name="connsiteX17" fmla="*/ 1208678 w 7438480"/>
              <a:gd name="connsiteY17" fmla="*/ 1905000 h 6983226"/>
              <a:gd name="connsiteX18" fmla="*/ 1008653 w 7438480"/>
              <a:gd name="connsiteY18" fmla="*/ 1600200 h 6983226"/>
              <a:gd name="connsiteX19" fmla="*/ 1227728 w 7438480"/>
              <a:gd name="connsiteY19" fmla="*/ 1533525 h 6983226"/>
              <a:gd name="connsiteX20" fmla="*/ 1027703 w 7438480"/>
              <a:gd name="connsiteY20" fmla="*/ 1314450 h 6983226"/>
              <a:gd name="connsiteX21" fmla="*/ 1151528 w 7438480"/>
              <a:gd name="connsiteY21" fmla="*/ 952500 h 6983226"/>
              <a:gd name="connsiteX22" fmla="*/ 903878 w 7438480"/>
              <a:gd name="connsiteY22" fmla="*/ 971550 h 6983226"/>
              <a:gd name="connsiteX23" fmla="*/ 580027 w 7438480"/>
              <a:gd name="connsiteY23" fmla="*/ 504825 h 6983226"/>
              <a:gd name="connsiteX24" fmla="*/ 465727 w 7438480"/>
              <a:gd name="connsiteY24" fmla="*/ 28575 h 6983226"/>
              <a:gd name="connsiteX0" fmla="*/ 465727 w 7438480"/>
              <a:gd name="connsiteY0" fmla="*/ 28575 h 6989199"/>
              <a:gd name="connsiteX1" fmla="*/ 7409452 w 7438480"/>
              <a:gd name="connsiteY1" fmla="*/ 0 h 6989199"/>
              <a:gd name="connsiteX2" fmla="*/ 7438480 w 7438480"/>
              <a:gd name="connsiteY2" fmla="*/ 4865914 h 6989199"/>
              <a:gd name="connsiteX3" fmla="*/ 6234701 w 7438480"/>
              <a:gd name="connsiteY3" fmla="*/ 5140779 h 6989199"/>
              <a:gd name="connsiteX4" fmla="*/ 4870358 w 7438480"/>
              <a:gd name="connsiteY4" fmla="*/ 5663292 h 6989199"/>
              <a:gd name="connsiteX5" fmla="*/ 3259272 w 7438480"/>
              <a:gd name="connsiteY5" fmla="*/ 6969579 h 6989199"/>
              <a:gd name="connsiteX6" fmla="*/ 2302238 w 7438480"/>
              <a:gd name="connsiteY6" fmla="*/ 6520543 h 6989199"/>
              <a:gd name="connsiteX7" fmla="*/ 1218202 w 7438480"/>
              <a:gd name="connsiteY7" fmla="*/ 6400800 h 6989199"/>
              <a:gd name="connsiteX8" fmla="*/ 913402 w 7438480"/>
              <a:gd name="connsiteY8" fmla="*/ 5553075 h 6989199"/>
              <a:gd name="connsiteX9" fmla="*/ 294277 w 7438480"/>
              <a:gd name="connsiteY9" fmla="*/ 5124450 h 6989199"/>
              <a:gd name="connsiteX10" fmla="*/ 208552 w 7438480"/>
              <a:gd name="connsiteY10" fmla="*/ 4352925 h 6989199"/>
              <a:gd name="connsiteX11" fmla="*/ 18052 w 7438480"/>
              <a:gd name="connsiteY11" fmla="*/ 3724275 h 6989199"/>
              <a:gd name="connsiteX12" fmla="*/ 265702 w 7438480"/>
              <a:gd name="connsiteY12" fmla="*/ 3657600 h 6989199"/>
              <a:gd name="connsiteX13" fmla="*/ 1094377 w 7438480"/>
              <a:gd name="connsiteY13" fmla="*/ 3314700 h 6989199"/>
              <a:gd name="connsiteX14" fmla="*/ 1342028 w 7438480"/>
              <a:gd name="connsiteY14" fmla="*/ 3105150 h 6989199"/>
              <a:gd name="connsiteX15" fmla="*/ 1370602 w 7438480"/>
              <a:gd name="connsiteY15" fmla="*/ 2676525 h 6989199"/>
              <a:gd name="connsiteX16" fmla="*/ 1246777 w 7438480"/>
              <a:gd name="connsiteY16" fmla="*/ 2486025 h 6989199"/>
              <a:gd name="connsiteX17" fmla="*/ 1408703 w 7438480"/>
              <a:gd name="connsiteY17" fmla="*/ 2114550 h 6989199"/>
              <a:gd name="connsiteX18" fmla="*/ 1208678 w 7438480"/>
              <a:gd name="connsiteY18" fmla="*/ 1905000 h 6989199"/>
              <a:gd name="connsiteX19" fmla="*/ 1008653 w 7438480"/>
              <a:gd name="connsiteY19" fmla="*/ 1600200 h 6989199"/>
              <a:gd name="connsiteX20" fmla="*/ 1227728 w 7438480"/>
              <a:gd name="connsiteY20" fmla="*/ 1533525 h 6989199"/>
              <a:gd name="connsiteX21" fmla="*/ 1027703 w 7438480"/>
              <a:gd name="connsiteY21" fmla="*/ 1314450 h 6989199"/>
              <a:gd name="connsiteX22" fmla="*/ 1151528 w 7438480"/>
              <a:gd name="connsiteY22" fmla="*/ 952500 h 6989199"/>
              <a:gd name="connsiteX23" fmla="*/ 903878 w 7438480"/>
              <a:gd name="connsiteY23" fmla="*/ 971550 h 6989199"/>
              <a:gd name="connsiteX24" fmla="*/ 580027 w 7438480"/>
              <a:gd name="connsiteY24" fmla="*/ 504825 h 6989199"/>
              <a:gd name="connsiteX25" fmla="*/ 465727 w 7438480"/>
              <a:gd name="connsiteY25" fmla="*/ 28575 h 6989199"/>
              <a:gd name="connsiteX0" fmla="*/ 465727 w 7438480"/>
              <a:gd name="connsiteY0" fmla="*/ 28575 h 6972776"/>
              <a:gd name="connsiteX1" fmla="*/ 7409452 w 7438480"/>
              <a:gd name="connsiteY1" fmla="*/ 0 h 6972776"/>
              <a:gd name="connsiteX2" fmla="*/ 7438480 w 7438480"/>
              <a:gd name="connsiteY2" fmla="*/ 4865914 h 6972776"/>
              <a:gd name="connsiteX3" fmla="*/ 6234701 w 7438480"/>
              <a:gd name="connsiteY3" fmla="*/ 5140779 h 6972776"/>
              <a:gd name="connsiteX4" fmla="*/ 4870358 w 7438480"/>
              <a:gd name="connsiteY4" fmla="*/ 5663292 h 6972776"/>
              <a:gd name="connsiteX5" fmla="*/ 4652644 w 7438480"/>
              <a:gd name="connsiteY5" fmla="*/ 6330949 h 6972776"/>
              <a:gd name="connsiteX6" fmla="*/ 3259272 w 7438480"/>
              <a:gd name="connsiteY6" fmla="*/ 6969579 h 6972776"/>
              <a:gd name="connsiteX7" fmla="*/ 2302238 w 7438480"/>
              <a:gd name="connsiteY7" fmla="*/ 6520543 h 6972776"/>
              <a:gd name="connsiteX8" fmla="*/ 1218202 w 7438480"/>
              <a:gd name="connsiteY8" fmla="*/ 6400800 h 6972776"/>
              <a:gd name="connsiteX9" fmla="*/ 913402 w 7438480"/>
              <a:gd name="connsiteY9" fmla="*/ 5553075 h 6972776"/>
              <a:gd name="connsiteX10" fmla="*/ 294277 w 7438480"/>
              <a:gd name="connsiteY10" fmla="*/ 5124450 h 6972776"/>
              <a:gd name="connsiteX11" fmla="*/ 208552 w 7438480"/>
              <a:gd name="connsiteY11" fmla="*/ 4352925 h 6972776"/>
              <a:gd name="connsiteX12" fmla="*/ 18052 w 7438480"/>
              <a:gd name="connsiteY12" fmla="*/ 3724275 h 6972776"/>
              <a:gd name="connsiteX13" fmla="*/ 265702 w 7438480"/>
              <a:gd name="connsiteY13" fmla="*/ 3657600 h 6972776"/>
              <a:gd name="connsiteX14" fmla="*/ 1094377 w 7438480"/>
              <a:gd name="connsiteY14" fmla="*/ 3314700 h 6972776"/>
              <a:gd name="connsiteX15" fmla="*/ 1342028 w 7438480"/>
              <a:gd name="connsiteY15" fmla="*/ 3105150 h 6972776"/>
              <a:gd name="connsiteX16" fmla="*/ 1370602 w 7438480"/>
              <a:gd name="connsiteY16" fmla="*/ 2676525 h 6972776"/>
              <a:gd name="connsiteX17" fmla="*/ 1246777 w 7438480"/>
              <a:gd name="connsiteY17" fmla="*/ 2486025 h 6972776"/>
              <a:gd name="connsiteX18" fmla="*/ 1408703 w 7438480"/>
              <a:gd name="connsiteY18" fmla="*/ 2114550 h 6972776"/>
              <a:gd name="connsiteX19" fmla="*/ 1208678 w 7438480"/>
              <a:gd name="connsiteY19" fmla="*/ 1905000 h 6972776"/>
              <a:gd name="connsiteX20" fmla="*/ 1008653 w 7438480"/>
              <a:gd name="connsiteY20" fmla="*/ 1600200 h 6972776"/>
              <a:gd name="connsiteX21" fmla="*/ 1227728 w 7438480"/>
              <a:gd name="connsiteY21" fmla="*/ 1533525 h 6972776"/>
              <a:gd name="connsiteX22" fmla="*/ 1027703 w 7438480"/>
              <a:gd name="connsiteY22" fmla="*/ 1314450 h 6972776"/>
              <a:gd name="connsiteX23" fmla="*/ 1151528 w 7438480"/>
              <a:gd name="connsiteY23" fmla="*/ 952500 h 6972776"/>
              <a:gd name="connsiteX24" fmla="*/ 903878 w 7438480"/>
              <a:gd name="connsiteY24" fmla="*/ 971550 h 6972776"/>
              <a:gd name="connsiteX25" fmla="*/ 580027 w 7438480"/>
              <a:gd name="connsiteY25" fmla="*/ 504825 h 6972776"/>
              <a:gd name="connsiteX26" fmla="*/ 465727 w 7438480"/>
              <a:gd name="connsiteY26" fmla="*/ 28575 h 6972776"/>
              <a:gd name="connsiteX0" fmla="*/ 465727 w 7438480"/>
              <a:gd name="connsiteY0" fmla="*/ 28575 h 6970186"/>
              <a:gd name="connsiteX1" fmla="*/ 7409452 w 7438480"/>
              <a:gd name="connsiteY1" fmla="*/ 0 h 6970186"/>
              <a:gd name="connsiteX2" fmla="*/ 7438480 w 7438480"/>
              <a:gd name="connsiteY2" fmla="*/ 4865914 h 6970186"/>
              <a:gd name="connsiteX3" fmla="*/ 6234701 w 7438480"/>
              <a:gd name="connsiteY3" fmla="*/ 5140779 h 6970186"/>
              <a:gd name="connsiteX4" fmla="*/ 4870358 w 7438480"/>
              <a:gd name="connsiteY4" fmla="*/ 5663292 h 6970186"/>
              <a:gd name="connsiteX5" fmla="*/ 4652644 w 7438480"/>
              <a:gd name="connsiteY5" fmla="*/ 6330949 h 6970186"/>
              <a:gd name="connsiteX6" fmla="*/ 4696187 w 7438480"/>
              <a:gd name="connsiteY6" fmla="*/ 6708320 h 6970186"/>
              <a:gd name="connsiteX7" fmla="*/ 3259272 w 7438480"/>
              <a:gd name="connsiteY7" fmla="*/ 6969579 h 6970186"/>
              <a:gd name="connsiteX8" fmla="*/ 2302238 w 7438480"/>
              <a:gd name="connsiteY8" fmla="*/ 6520543 h 6970186"/>
              <a:gd name="connsiteX9" fmla="*/ 1218202 w 7438480"/>
              <a:gd name="connsiteY9" fmla="*/ 6400800 h 6970186"/>
              <a:gd name="connsiteX10" fmla="*/ 913402 w 7438480"/>
              <a:gd name="connsiteY10" fmla="*/ 5553075 h 6970186"/>
              <a:gd name="connsiteX11" fmla="*/ 294277 w 7438480"/>
              <a:gd name="connsiteY11" fmla="*/ 5124450 h 6970186"/>
              <a:gd name="connsiteX12" fmla="*/ 208552 w 7438480"/>
              <a:gd name="connsiteY12" fmla="*/ 4352925 h 6970186"/>
              <a:gd name="connsiteX13" fmla="*/ 18052 w 7438480"/>
              <a:gd name="connsiteY13" fmla="*/ 3724275 h 6970186"/>
              <a:gd name="connsiteX14" fmla="*/ 265702 w 7438480"/>
              <a:gd name="connsiteY14" fmla="*/ 3657600 h 6970186"/>
              <a:gd name="connsiteX15" fmla="*/ 1094377 w 7438480"/>
              <a:gd name="connsiteY15" fmla="*/ 3314700 h 6970186"/>
              <a:gd name="connsiteX16" fmla="*/ 1342028 w 7438480"/>
              <a:gd name="connsiteY16" fmla="*/ 3105150 h 6970186"/>
              <a:gd name="connsiteX17" fmla="*/ 1370602 w 7438480"/>
              <a:gd name="connsiteY17" fmla="*/ 2676525 h 6970186"/>
              <a:gd name="connsiteX18" fmla="*/ 1246777 w 7438480"/>
              <a:gd name="connsiteY18" fmla="*/ 2486025 h 6970186"/>
              <a:gd name="connsiteX19" fmla="*/ 1408703 w 7438480"/>
              <a:gd name="connsiteY19" fmla="*/ 2114550 h 6970186"/>
              <a:gd name="connsiteX20" fmla="*/ 1208678 w 7438480"/>
              <a:gd name="connsiteY20" fmla="*/ 1905000 h 6970186"/>
              <a:gd name="connsiteX21" fmla="*/ 1008653 w 7438480"/>
              <a:gd name="connsiteY21" fmla="*/ 1600200 h 6970186"/>
              <a:gd name="connsiteX22" fmla="*/ 1227728 w 7438480"/>
              <a:gd name="connsiteY22" fmla="*/ 1533525 h 6970186"/>
              <a:gd name="connsiteX23" fmla="*/ 1027703 w 7438480"/>
              <a:gd name="connsiteY23" fmla="*/ 1314450 h 6970186"/>
              <a:gd name="connsiteX24" fmla="*/ 1151528 w 7438480"/>
              <a:gd name="connsiteY24" fmla="*/ 952500 h 6970186"/>
              <a:gd name="connsiteX25" fmla="*/ 903878 w 7438480"/>
              <a:gd name="connsiteY25" fmla="*/ 971550 h 6970186"/>
              <a:gd name="connsiteX26" fmla="*/ 580027 w 7438480"/>
              <a:gd name="connsiteY26" fmla="*/ 504825 h 6970186"/>
              <a:gd name="connsiteX27" fmla="*/ 465727 w 7438480"/>
              <a:gd name="connsiteY27" fmla="*/ 28575 h 6970186"/>
              <a:gd name="connsiteX0" fmla="*/ 465727 w 7438480"/>
              <a:gd name="connsiteY0" fmla="*/ 28575 h 6970186"/>
              <a:gd name="connsiteX1" fmla="*/ 7409452 w 7438480"/>
              <a:gd name="connsiteY1" fmla="*/ 0 h 6970186"/>
              <a:gd name="connsiteX2" fmla="*/ 7250701 w 7438480"/>
              <a:gd name="connsiteY2" fmla="*/ 4226378 h 6970186"/>
              <a:gd name="connsiteX3" fmla="*/ 7438480 w 7438480"/>
              <a:gd name="connsiteY3" fmla="*/ 4865914 h 6970186"/>
              <a:gd name="connsiteX4" fmla="*/ 6234701 w 7438480"/>
              <a:gd name="connsiteY4" fmla="*/ 5140779 h 6970186"/>
              <a:gd name="connsiteX5" fmla="*/ 4870358 w 7438480"/>
              <a:gd name="connsiteY5" fmla="*/ 5663292 h 6970186"/>
              <a:gd name="connsiteX6" fmla="*/ 4652644 w 7438480"/>
              <a:gd name="connsiteY6" fmla="*/ 6330949 h 6970186"/>
              <a:gd name="connsiteX7" fmla="*/ 4696187 w 7438480"/>
              <a:gd name="connsiteY7" fmla="*/ 6708320 h 6970186"/>
              <a:gd name="connsiteX8" fmla="*/ 3259272 w 7438480"/>
              <a:gd name="connsiteY8" fmla="*/ 6969579 h 6970186"/>
              <a:gd name="connsiteX9" fmla="*/ 2302238 w 7438480"/>
              <a:gd name="connsiteY9" fmla="*/ 6520543 h 6970186"/>
              <a:gd name="connsiteX10" fmla="*/ 1218202 w 7438480"/>
              <a:gd name="connsiteY10" fmla="*/ 6400800 h 6970186"/>
              <a:gd name="connsiteX11" fmla="*/ 913402 w 7438480"/>
              <a:gd name="connsiteY11" fmla="*/ 5553075 h 6970186"/>
              <a:gd name="connsiteX12" fmla="*/ 294277 w 7438480"/>
              <a:gd name="connsiteY12" fmla="*/ 5124450 h 6970186"/>
              <a:gd name="connsiteX13" fmla="*/ 208552 w 7438480"/>
              <a:gd name="connsiteY13" fmla="*/ 4352925 h 6970186"/>
              <a:gd name="connsiteX14" fmla="*/ 18052 w 7438480"/>
              <a:gd name="connsiteY14" fmla="*/ 3724275 h 6970186"/>
              <a:gd name="connsiteX15" fmla="*/ 265702 w 7438480"/>
              <a:gd name="connsiteY15" fmla="*/ 3657600 h 6970186"/>
              <a:gd name="connsiteX16" fmla="*/ 1094377 w 7438480"/>
              <a:gd name="connsiteY16" fmla="*/ 3314700 h 6970186"/>
              <a:gd name="connsiteX17" fmla="*/ 1342028 w 7438480"/>
              <a:gd name="connsiteY17" fmla="*/ 3105150 h 6970186"/>
              <a:gd name="connsiteX18" fmla="*/ 1370602 w 7438480"/>
              <a:gd name="connsiteY18" fmla="*/ 2676525 h 6970186"/>
              <a:gd name="connsiteX19" fmla="*/ 1246777 w 7438480"/>
              <a:gd name="connsiteY19" fmla="*/ 2486025 h 6970186"/>
              <a:gd name="connsiteX20" fmla="*/ 1408703 w 7438480"/>
              <a:gd name="connsiteY20" fmla="*/ 2114550 h 6970186"/>
              <a:gd name="connsiteX21" fmla="*/ 1208678 w 7438480"/>
              <a:gd name="connsiteY21" fmla="*/ 1905000 h 6970186"/>
              <a:gd name="connsiteX22" fmla="*/ 1008653 w 7438480"/>
              <a:gd name="connsiteY22" fmla="*/ 1600200 h 6970186"/>
              <a:gd name="connsiteX23" fmla="*/ 1227728 w 7438480"/>
              <a:gd name="connsiteY23" fmla="*/ 1533525 h 6970186"/>
              <a:gd name="connsiteX24" fmla="*/ 1027703 w 7438480"/>
              <a:gd name="connsiteY24" fmla="*/ 1314450 h 6970186"/>
              <a:gd name="connsiteX25" fmla="*/ 1151528 w 7438480"/>
              <a:gd name="connsiteY25" fmla="*/ 952500 h 6970186"/>
              <a:gd name="connsiteX26" fmla="*/ 903878 w 7438480"/>
              <a:gd name="connsiteY26" fmla="*/ 971550 h 6970186"/>
              <a:gd name="connsiteX27" fmla="*/ 580027 w 7438480"/>
              <a:gd name="connsiteY27" fmla="*/ 504825 h 6970186"/>
              <a:gd name="connsiteX28" fmla="*/ 465727 w 7438480"/>
              <a:gd name="connsiteY28" fmla="*/ 28575 h 6970186"/>
              <a:gd name="connsiteX0" fmla="*/ 465727 w 7780098"/>
              <a:gd name="connsiteY0" fmla="*/ 28575 h 6970186"/>
              <a:gd name="connsiteX1" fmla="*/ 7409452 w 7780098"/>
              <a:gd name="connsiteY1" fmla="*/ 0 h 6970186"/>
              <a:gd name="connsiteX2" fmla="*/ 6684644 w 7780098"/>
              <a:gd name="connsiteY2" fmla="*/ 3631292 h 6970186"/>
              <a:gd name="connsiteX3" fmla="*/ 7250701 w 7780098"/>
              <a:gd name="connsiteY3" fmla="*/ 4226378 h 6970186"/>
              <a:gd name="connsiteX4" fmla="*/ 7438480 w 7780098"/>
              <a:gd name="connsiteY4" fmla="*/ 4865914 h 6970186"/>
              <a:gd name="connsiteX5" fmla="*/ 6234701 w 7780098"/>
              <a:gd name="connsiteY5" fmla="*/ 5140779 h 6970186"/>
              <a:gd name="connsiteX6" fmla="*/ 4870358 w 7780098"/>
              <a:gd name="connsiteY6" fmla="*/ 5663292 h 6970186"/>
              <a:gd name="connsiteX7" fmla="*/ 4652644 w 7780098"/>
              <a:gd name="connsiteY7" fmla="*/ 6330949 h 6970186"/>
              <a:gd name="connsiteX8" fmla="*/ 4696187 w 7780098"/>
              <a:gd name="connsiteY8" fmla="*/ 6708320 h 6970186"/>
              <a:gd name="connsiteX9" fmla="*/ 3259272 w 7780098"/>
              <a:gd name="connsiteY9" fmla="*/ 6969579 h 6970186"/>
              <a:gd name="connsiteX10" fmla="*/ 2302238 w 7780098"/>
              <a:gd name="connsiteY10" fmla="*/ 6520543 h 6970186"/>
              <a:gd name="connsiteX11" fmla="*/ 1218202 w 7780098"/>
              <a:gd name="connsiteY11" fmla="*/ 6400800 h 6970186"/>
              <a:gd name="connsiteX12" fmla="*/ 913402 w 7780098"/>
              <a:gd name="connsiteY12" fmla="*/ 5553075 h 6970186"/>
              <a:gd name="connsiteX13" fmla="*/ 294277 w 7780098"/>
              <a:gd name="connsiteY13" fmla="*/ 5124450 h 6970186"/>
              <a:gd name="connsiteX14" fmla="*/ 208552 w 7780098"/>
              <a:gd name="connsiteY14" fmla="*/ 4352925 h 6970186"/>
              <a:gd name="connsiteX15" fmla="*/ 18052 w 7780098"/>
              <a:gd name="connsiteY15" fmla="*/ 3724275 h 6970186"/>
              <a:gd name="connsiteX16" fmla="*/ 265702 w 7780098"/>
              <a:gd name="connsiteY16" fmla="*/ 3657600 h 6970186"/>
              <a:gd name="connsiteX17" fmla="*/ 1094377 w 7780098"/>
              <a:gd name="connsiteY17" fmla="*/ 3314700 h 6970186"/>
              <a:gd name="connsiteX18" fmla="*/ 1342028 w 7780098"/>
              <a:gd name="connsiteY18" fmla="*/ 3105150 h 6970186"/>
              <a:gd name="connsiteX19" fmla="*/ 1370602 w 7780098"/>
              <a:gd name="connsiteY19" fmla="*/ 2676525 h 6970186"/>
              <a:gd name="connsiteX20" fmla="*/ 1246777 w 7780098"/>
              <a:gd name="connsiteY20" fmla="*/ 2486025 h 6970186"/>
              <a:gd name="connsiteX21" fmla="*/ 1408703 w 7780098"/>
              <a:gd name="connsiteY21" fmla="*/ 2114550 h 6970186"/>
              <a:gd name="connsiteX22" fmla="*/ 1208678 w 7780098"/>
              <a:gd name="connsiteY22" fmla="*/ 1905000 h 6970186"/>
              <a:gd name="connsiteX23" fmla="*/ 1008653 w 7780098"/>
              <a:gd name="connsiteY23" fmla="*/ 1600200 h 6970186"/>
              <a:gd name="connsiteX24" fmla="*/ 1227728 w 7780098"/>
              <a:gd name="connsiteY24" fmla="*/ 1533525 h 6970186"/>
              <a:gd name="connsiteX25" fmla="*/ 1027703 w 7780098"/>
              <a:gd name="connsiteY25" fmla="*/ 1314450 h 6970186"/>
              <a:gd name="connsiteX26" fmla="*/ 1151528 w 7780098"/>
              <a:gd name="connsiteY26" fmla="*/ 952500 h 6970186"/>
              <a:gd name="connsiteX27" fmla="*/ 903878 w 7780098"/>
              <a:gd name="connsiteY27" fmla="*/ 971550 h 6970186"/>
              <a:gd name="connsiteX28" fmla="*/ 580027 w 7780098"/>
              <a:gd name="connsiteY28" fmla="*/ 504825 h 6970186"/>
              <a:gd name="connsiteX29" fmla="*/ 465727 w 7780098"/>
              <a:gd name="connsiteY29" fmla="*/ 28575 h 6970186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6684644 w 7438480"/>
              <a:gd name="connsiteY2" fmla="*/ 3616777 h 6955671"/>
              <a:gd name="connsiteX3" fmla="*/ 7250701 w 7438480"/>
              <a:gd name="connsiteY3" fmla="*/ 4211863 h 6955671"/>
              <a:gd name="connsiteX4" fmla="*/ 7438480 w 7438480"/>
              <a:gd name="connsiteY4" fmla="*/ 4851399 h 6955671"/>
              <a:gd name="connsiteX5" fmla="*/ 6234701 w 7438480"/>
              <a:gd name="connsiteY5" fmla="*/ 5126264 h 6955671"/>
              <a:gd name="connsiteX6" fmla="*/ 4870358 w 7438480"/>
              <a:gd name="connsiteY6" fmla="*/ 5648777 h 6955671"/>
              <a:gd name="connsiteX7" fmla="*/ 4652644 w 7438480"/>
              <a:gd name="connsiteY7" fmla="*/ 6316434 h 6955671"/>
              <a:gd name="connsiteX8" fmla="*/ 4696187 w 7438480"/>
              <a:gd name="connsiteY8" fmla="*/ 6693805 h 6955671"/>
              <a:gd name="connsiteX9" fmla="*/ 3259272 w 7438480"/>
              <a:gd name="connsiteY9" fmla="*/ 6955064 h 6955671"/>
              <a:gd name="connsiteX10" fmla="*/ 2302238 w 7438480"/>
              <a:gd name="connsiteY10" fmla="*/ 6506028 h 6955671"/>
              <a:gd name="connsiteX11" fmla="*/ 1218202 w 7438480"/>
              <a:gd name="connsiteY11" fmla="*/ 6386285 h 6955671"/>
              <a:gd name="connsiteX12" fmla="*/ 913402 w 7438480"/>
              <a:gd name="connsiteY12" fmla="*/ 5538560 h 6955671"/>
              <a:gd name="connsiteX13" fmla="*/ 294277 w 7438480"/>
              <a:gd name="connsiteY13" fmla="*/ 5109935 h 6955671"/>
              <a:gd name="connsiteX14" fmla="*/ 208552 w 7438480"/>
              <a:gd name="connsiteY14" fmla="*/ 4338410 h 6955671"/>
              <a:gd name="connsiteX15" fmla="*/ 18052 w 7438480"/>
              <a:gd name="connsiteY15" fmla="*/ 3709760 h 6955671"/>
              <a:gd name="connsiteX16" fmla="*/ 265702 w 7438480"/>
              <a:gd name="connsiteY16" fmla="*/ 3643085 h 6955671"/>
              <a:gd name="connsiteX17" fmla="*/ 1094377 w 7438480"/>
              <a:gd name="connsiteY17" fmla="*/ 3300185 h 6955671"/>
              <a:gd name="connsiteX18" fmla="*/ 1342028 w 7438480"/>
              <a:gd name="connsiteY18" fmla="*/ 3090635 h 6955671"/>
              <a:gd name="connsiteX19" fmla="*/ 1370602 w 7438480"/>
              <a:gd name="connsiteY19" fmla="*/ 2662010 h 6955671"/>
              <a:gd name="connsiteX20" fmla="*/ 1246777 w 7438480"/>
              <a:gd name="connsiteY20" fmla="*/ 2471510 h 6955671"/>
              <a:gd name="connsiteX21" fmla="*/ 1408703 w 7438480"/>
              <a:gd name="connsiteY21" fmla="*/ 2100035 h 6955671"/>
              <a:gd name="connsiteX22" fmla="*/ 1208678 w 7438480"/>
              <a:gd name="connsiteY22" fmla="*/ 1890485 h 6955671"/>
              <a:gd name="connsiteX23" fmla="*/ 1008653 w 7438480"/>
              <a:gd name="connsiteY23" fmla="*/ 1585685 h 6955671"/>
              <a:gd name="connsiteX24" fmla="*/ 1227728 w 7438480"/>
              <a:gd name="connsiteY24" fmla="*/ 1519010 h 6955671"/>
              <a:gd name="connsiteX25" fmla="*/ 1027703 w 7438480"/>
              <a:gd name="connsiteY25" fmla="*/ 1299935 h 6955671"/>
              <a:gd name="connsiteX26" fmla="*/ 1151528 w 7438480"/>
              <a:gd name="connsiteY26" fmla="*/ 937985 h 6955671"/>
              <a:gd name="connsiteX27" fmla="*/ 903878 w 7438480"/>
              <a:gd name="connsiteY27" fmla="*/ 957035 h 6955671"/>
              <a:gd name="connsiteX28" fmla="*/ 580027 w 7438480"/>
              <a:gd name="connsiteY28" fmla="*/ 490310 h 6955671"/>
              <a:gd name="connsiteX29" fmla="*/ 465727 w 7438480"/>
              <a:gd name="connsiteY29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51044 w 7438480"/>
              <a:gd name="connsiteY2" fmla="*/ 438148 h 6955671"/>
              <a:gd name="connsiteX3" fmla="*/ 6684644 w 7438480"/>
              <a:gd name="connsiteY3" fmla="*/ 3616777 h 6955671"/>
              <a:gd name="connsiteX4" fmla="*/ 7250701 w 7438480"/>
              <a:gd name="connsiteY4" fmla="*/ 4211863 h 6955671"/>
              <a:gd name="connsiteX5" fmla="*/ 7438480 w 7438480"/>
              <a:gd name="connsiteY5" fmla="*/ 4851399 h 6955671"/>
              <a:gd name="connsiteX6" fmla="*/ 6234701 w 7438480"/>
              <a:gd name="connsiteY6" fmla="*/ 5126264 h 6955671"/>
              <a:gd name="connsiteX7" fmla="*/ 4870358 w 7438480"/>
              <a:gd name="connsiteY7" fmla="*/ 5648777 h 6955671"/>
              <a:gd name="connsiteX8" fmla="*/ 4652644 w 7438480"/>
              <a:gd name="connsiteY8" fmla="*/ 6316434 h 6955671"/>
              <a:gd name="connsiteX9" fmla="*/ 4696187 w 7438480"/>
              <a:gd name="connsiteY9" fmla="*/ 6693805 h 6955671"/>
              <a:gd name="connsiteX10" fmla="*/ 3259272 w 7438480"/>
              <a:gd name="connsiteY10" fmla="*/ 6955064 h 6955671"/>
              <a:gd name="connsiteX11" fmla="*/ 2302238 w 7438480"/>
              <a:gd name="connsiteY11" fmla="*/ 6506028 h 6955671"/>
              <a:gd name="connsiteX12" fmla="*/ 1218202 w 7438480"/>
              <a:gd name="connsiteY12" fmla="*/ 6386285 h 6955671"/>
              <a:gd name="connsiteX13" fmla="*/ 913402 w 7438480"/>
              <a:gd name="connsiteY13" fmla="*/ 5538560 h 6955671"/>
              <a:gd name="connsiteX14" fmla="*/ 294277 w 7438480"/>
              <a:gd name="connsiteY14" fmla="*/ 5109935 h 6955671"/>
              <a:gd name="connsiteX15" fmla="*/ 208552 w 7438480"/>
              <a:gd name="connsiteY15" fmla="*/ 4338410 h 6955671"/>
              <a:gd name="connsiteX16" fmla="*/ 18052 w 7438480"/>
              <a:gd name="connsiteY16" fmla="*/ 3709760 h 6955671"/>
              <a:gd name="connsiteX17" fmla="*/ 265702 w 7438480"/>
              <a:gd name="connsiteY17" fmla="*/ 3643085 h 6955671"/>
              <a:gd name="connsiteX18" fmla="*/ 1094377 w 7438480"/>
              <a:gd name="connsiteY18" fmla="*/ 3300185 h 6955671"/>
              <a:gd name="connsiteX19" fmla="*/ 1342028 w 7438480"/>
              <a:gd name="connsiteY19" fmla="*/ 3090635 h 6955671"/>
              <a:gd name="connsiteX20" fmla="*/ 1370602 w 7438480"/>
              <a:gd name="connsiteY20" fmla="*/ 2662010 h 6955671"/>
              <a:gd name="connsiteX21" fmla="*/ 1246777 w 7438480"/>
              <a:gd name="connsiteY21" fmla="*/ 2471510 h 6955671"/>
              <a:gd name="connsiteX22" fmla="*/ 1408703 w 7438480"/>
              <a:gd name="connsiteY22" fmla="*/ 2100035 h 6955671"/>
              <a:gd name="connsiteX23" fmla="*/ 1208678 w 7438480"/>
              <a:gd name="connsiteY23" fmla="*/ 1890485 h 6955671"/>
              <a:gd name="connsiteX24" fmla="*/ 1008653 w 7438480"/>
              <a:gd name="connsiteY24" fmla="*/ 1585685 h 6955671"/>
              <a:gd name="connsiteX25" fmla="*/ 1227728 w 7438480"/>
              <a:gd name="connsiteY25" fmla="*/ 1519010 h 6955671"/>
              <a:gd name="connsiteX26" fmla="*/ 1027703 w 7438480"/>
              <a:gd name="connsiteY26" fmla="*/ 1299935 h 6955671"/>
              <a:gd name="connsiteX27" fmla="*/ 1151528 w 7438480"/>
              <a:gd name="connsiteY27" fmla="*/ 937985 h 6955671"/>
              <a:gd name="connsiteX28" fmla="*/ 903878 w 7438480"/>
              <a:gd name="connsiteY28" fmla="*/ 957035 h 6955671"/>
              <a:gd name="connsiteX29" fmla="*/ 580027 w 7438480"/>
              <a:gd name="connsiteY29" fmla="*/ 490310 h 6955671"/>
              <a:gd name="connsiteX30" fmla="*/ 465727 w 7438480"/>
              <a:gd name="connsiteY30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51044 w 7438480"/>
              <a:gd name="connsiteY2" fmla="*/ 438148 h 6955671"/>
              <a:gd name="connsiteX3" fmla="*/ 6684644 w 7438480"/>
              <a:gd name="connsiteY3" fmla="*/ 3616777 h 6955671"/>
              <a:gd name="connsiteX4" fmla="*/ 7250701 w 7438480"/>
              <a:gd name="connsiteY4" fmla="*/ 4211863 h 6955671"/>
              <a:gd name="connsiteX5" fmla="*/ 7438480 w 7438480"/>
              <a:gd name="connsiteY5" fmla="*/ 4851399 h 6955671"/>
              <a:gd name="connsiteX6" fmla="*/ 6234701 w 7438480"/>
              <a:gd name="connsiteY6" fmla="*/ 5126264 h 6955671"/>
              <a:gd name="connsiteX7" fmla="*/ 4870358 w 7438480"/>
              <a:gd name="connsiteY7" fmla="*/ 5648777 h 6955671"/>
              <a:gd name="connsiteX8" fmla="*/ 4652644 w 7438480"/>
              <a:gd name="connsiteY8" fmla="*/ 6316434 h 6955671"/>
              <a:gd name="connsiteX9" fmla="*/ 4696187 w 7438480"/>
              <a:gd name="connsiteY9" fmla="*/ 6693805 h 6955671"/>
              <a:gd name="connsiteX10" fmla="*/ 3259272 w 7438480"/>
              <a:gd name="connsiteY10" fmla="*/ 6955064 h 6955671"/>
              <a:gd name="connsiteX11" fmla="*/ 2302238 w 7438480"/>
              <a:gd name="connsiteY11" fmla="*/ 6506028 h 6955671"/>
              <a:gd name="connsiteX12" fmla="*/ 1218202 w 7438480"/>
              <a:gd name="connsiteY12" fmla="*/ 6386285 h 6955671"/>
              <a:gd name="connsiteX13" fmla="*/ 913402 w 7438480"/>
              <a:gd name="connsiteY13" fmla="*/ 5538560 h 6955671"/>
              <a:gd name="connsiteX14" fmla="*/ 294277 w 7438480"/>
              <a:gd name="connsiteY14" fmla="*/ 5109935 h 6955671"/>
              <a:gd name="connsiteX15" fmla="*/ 208552 w 7438480"/>
              <a:gd name="connsiteY15" fmla="*/ 4338410 h 6955671"/>
              <a:gd name="connsiteX16" fmla="*/ 18052 w 7438480"/>
              <a:gd name="connsiteY16" fmla="*/ 3709760 h 6955671"/>
              <a:gd name="connsiteX17" fmla="*/ 265702 w 7438480"/>
              <a:gd name="connsiteY17" fmla="*/ 3643085 h 6955671"/>
              <a:gd name="connsiteX18" fmla="*/ 1094377 w 7438480"/>
              <a:gd name="connsiteY18" fmla="*/ 3300185 h 6955671"/>
              <a:gd name="connsiteX19" fmla="*/ 1342028 w 7438480"/>
              <a:gd name="connsiteY19" fmla="*/ 3090635 h 6955671"/>
              <a:gd name="connsiteX20" fmla="*/ 1370602 w 7438480"/>
              <a:gd name="connsiteY20" fmla="*/ 2662010 h 6955671"/>
              <a:gd name="connsiteX21" fmla="*/ 1246777 w 7438480"/>
              <a:gd name="connsiteY21" fmla="*/ 2471510 h 6955671"/>
              <a:gd name="connsiteX22" fmla="*/ 1408703 w 7438480"/>
              <a:gd name="connsiteY22" fmla="*/ 2100035 h 6955671"/>
              <a:gd name="connsiteX23" fmla="*/ 1208678 w 7438480"/>
              <a:gd name="connsiteY23" fmla="*/ 1890485 h 6955671"/>
              <a:gd name="connsiteX24" fmla="*/ 1008653 w 7438480"/>
              <a:gd name="connsiteY24" fmla="*/ 1585685 h 6955671"/>
              <a:gd name="connsiteX25" fmla="*/ 1227728 w 7438480"/>
              <a:gd name="connsiteY25" fmla="*/ 1519010 h 6955671"/>
              <a:gd name="connsiteX26" fmla="*/ 1027703 w 7438480"/>
              <a:gd name="connsiteY26" fmla="*/ 1299935 h 6955671"/>
              <a:gd name="connsiteX27" fmla="*/ 1151528 w 7438480"/>
              <a:gd name="connsiteY27" fmla="*/ 937985 h 6955671"/>
              <a:gd name="connsiteX28" fmla="*/ 903878 w 7438480"/>
              <a:gd name="connsiteY28" fmla="*/ 957035 h 6955671"/>
              <a:gd name="connsiteX29" fmla="*/ 580027 w 7438480"/>
              <a:gd name="connsiteY29" fmla="*/ 490310 h 6955671"/>
              <a:gd name="connsiteX30" fmla="*/ 465727 w 7438480"/>
              <a:gd name="connsiteY30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681673 w 7438480"/>
              <a:gd name="connsiteY2" fmla="*/ 713919 h 6955671"/>
              <a:gd name="connsiteX3" fmla="*/ 6684644 w 7438480"/>
              <a:gd name="connsiteY3" fmla="*/ 3616777 h 6955671"/>
              <a:gd name="connsiteX4" fmla="*/ 7250701 w 7438480"/>
              <a:gd name="connsiteY4" fmla="*/ 4211863 h 6955671"/>
              <a:gd name="connsiteX5" fmla="*/ 7438480 w 7438480"/>
              <a:gd name="connsiteY5" fmla="*/ 4851399 h 6955671"/>
              <a:gd name="connsiteX6" fmla="*/ 6234701 w 7438480"/>
              <a:gd name="connsiteY6" fmla="*/ 5126264 h 6955671"/>
              <a:gd name="connsiteX7" fmla="*/ 4870358 w 7438480"/>
              <a:gd name="connsiteY7" fmla="*/ 5648777 h 6955671"/>
              <a:gd name="connsiteX8" fmla="*/ 4652644 w 7438480"/>
              <a:gd name="connsiteY8" fmla="*/ 6316434 h 6955671"/>
              <a:gd name="connsiteX9" fmla="*/ 4696187 w 7438480"/>
              <a:gd name="connsiteY9" fmla="*/ 6693805 h 6955671"/>
              <a:gd name="connsiteX10" fmla="*/ 3259272 w 7438480"/>
              <a:gd name="connsiteY10" fmla="*/ 6955064 h 6955671"/>
              <a:gd name="connsiteX11" fmla="*/ 2302238 w 7438480"/>
              <a:gd name="connsiteY11" fmla="*/ 6506028 h 6955671"/>
              <a:gd name="connsiteX12" fmla="*/ 1218202 w 7438480"/>
              <a:gd name="connsiteY12" fmla="*/ 6386285 h 6955671"/>
              <a:gd name="connsiteX13" fmla="*/ 913402 w 7438480"/>
              <a:gd name="connsiteY13" fmla="*/ 5538560 h 6955671"/>
              <a:gd name="connsiteX14" fmla="*/ 294277 w 7438480"/>
              <a:gd name="connsiteY14" fmla="*/ 5109935 h 6955671"/>
              <a:gd name="connsiteX15" fmla="*/ 208552 w 7438480"/>
              <a:gd name="connsiteY15" fmla="*/ 4338410 h 6955671"/>
              <a:gd name="connsiteX16" fmla="*/ 18052 w 7438480"/>
              <a:gd name="connsiteY16" fmla="*/ 3709760 h 6955671"/>
              <a:gd name="connsiteX17" fmla="*/ 265702 w 7438480"/>
              <a:gd name="connsiteY17" fmla="*/ 3643085 h 6955671"/>
              <a:gd name="connsiteX18" fmla="*/ 1094377 w 7438480"/>
              <a:gd name="connsiteY18" fmla="*/ 3300185 h 6955671"/>
              <a:gd name="connsiteX19" fmla="*/ 1342028 w 7438480"/>
              <a:gd name="connsiteY19" fmla="*/ 3090635 h 6955671"/>
              <a:gd name="connsiteX20" fmla="*/ 1370602 w 7438480"/>
              <a:gd name="connsiteY20" fmla="*/ 2662010 h 6955671"/>
              <a:gd name="connsiteX21" fmla="*/ 1246777 w 7438480"/>
              <a:gd name="connsiteY21" fmla="*/ 2471510 h 6955671"/>
              <a:gd name="connsiteX22" fmla="*/ 1408703 w 7438480"/>
              <a:gd name="connsiteY22" fmla="*/ 2100035 h 6955671"/>
              <a:gd name="connsiteX23" fmla="*/ 1208678 w 7438480"/>
              <a:gd name="connsiteY23" fmla="*/ 1890485 h 6955671"/>
              <a:gd name="connsiteX24" fmla="*/ 1008653 w 7438480"/>
              <a:gd name="connsiteY24" fmla="*/ 1585685 h 6955671"/>
              <a:gd name="connsiteX25" fmla="*/ 1227728 w 7438480"/>
              <a:gd name="connsiteY25" fmla="*/ 1519010 h 6955671"/>
              <a:gd name="connsiteX26" fmla="*/ 1027703 w 7438480"/>
              <a:gd name="connsiteY26" fmla="*/ 1299935 h 6955671"/>
              <a:gd name="connsiteX27" fmla="*/ 1151528 w 7438480"/>
              <a:gd name="connsiteY27" fmla="*/ 937985 h 6955671"/>
              <a:gd name="connsiteX28" fmla="*/ 903878 w 7438480"/>
              <a:gd name="connsiteY28" fmla="*/ 957035 h 6955671"/>
              <a:gd name="connsiteX29" fmla="*/ 580027 w 7438480"/>
              <a:gd name="connsiteY29" fmla="*/ 490310 h 6955671"/>
              <a:gd name="connsiteX30" fmla="*/ 465727 w 7438480"/>
              <a:gd name="connsiteY30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681673 w 7438480"/>
              <a:gd name="connsiteY2" fmla="*/ 713919 h 6955671"/>
              <a:gd name="connsiteX3" fmla="*/ 6684644 w 7438480"/>
              <a:gd name="connsiteY3" fmla="*/ 3616777 h 6955671"/>
              <a:gd name="connsiteX4" fmla="*/ 7250701 w 7438480"/>
              <a:gd name="connsiteY4" fmla="*/ 4211863 h 6955671"/>
              <a:gd name="connsiteX5" fmla="*/ 7438480 w 7438480"/>
              <a:gd name="connsiteY5" fmla="*/ 4851399 h 6955671"/>
              <a:gd name="connsiteX6" fmla="*/ 6234701 w 7438480"/>
              <a:gd name="connsiteY6" fmla="*/ 5126264 h 6955671"/>
              <a:gd name="connsiteX7" fmla="*/ 4870358 w 7438480"/>
              <a:gd name="connsiteY7" fmla="*/ 5648777 h 6955671"/>
              <a:gd name="connsiteX8" fmla="*/ 4652644 w 7438480"/>
              <a:gd name="connsiteY8" fmla="*/ 6316434 h 6955671"/>
              <a:gd name="connsiteX9" fmla="*/ 4696187 w 7438480"/>
              <a:gd name="connsiteY9" fmla="*/ 6693805 h 6955671"/>
              <a:gd name="connsiteX10" fmla="*/ 3259272 w 7438480"/>
              <a:gd name="connsiteY10" fmla="*/ 6955064 h 6955671"/>
              <a:gd name="connsiteX11" fmla="*/ 2302238 w 7438480"/>
              <a:gd name="connsiteY11" fmla="*/ 6506028 h 6955671"/>
              <a:gd name="connsiteX12" fmla="*/ 1218202 w 7438480"/>
              <a:gd name="connsiteY12" fmla="*/ 6386285 h 6955671"/>
              <a:gd name="connsiteX13" fmla="*/ 913402 w 7438480"/>
              <a:gd name="connsiteY13" fmla="*/ 5538560 h 6955671"/>
              <a:gd name="connsiteX14" fmla="*/ 294277 w 7438480"/>
              <a:gd name="connsiteY14" fmla="*/ 5109935 h 6955671"/>
              <a:gd name="connsiteX15" fmla="*/ 208552 w 7438480"/>
              <a:gd name="connsiteY15" fmla="*/ 4338410 h 6955671"/>
              <a:gd name="connsiteX16" fmla="*/ 18052 w 7438480"/>
              <a:gd name="connsiteY16" fmla="*/ 3709760 h 6955671"/>
              <a:gd name="connsiteX17" fmla="*/ 265702 w 7438480"/>
              <a:gd name="connsiteY17" fmla="*/ 3643085 h 6955671"/>
              <a:gd name="connsiteX18" fmla="*/ 1094377 w 7438480"/>
              <a:gd name="connsiteY18" fmla="*/ 3300185 h 6955671"/>
              <a:gd name="connsiteX19" fmla="*/ 1342028 w 7438480"/>
              <a:gd name="connsiteY19" fmla="*/ 3090635 h 6955671"/>
              <a:gd name="connsiteX20" fmla="*/ 1370602 w 7438480"/>
              <a:gd name="connsiteY20" fmla="*/ 2662010 h 6955671"/>
              <a:gd name="connsiteX21" fmla="*/ 1246777 w 7438480"/>
              <a:gd name="connsiteY21" fmla="*/ 2471510 h 6955671"/>
              <a:gd name="connsiteX22" fmla="*/ 1408703 w 7438480"/>
              <a:gd name="connsiteY22" fmla="*/ 2100035 h 6955671"/>
              <a:gd name="connsiteX23" fmla="*/ 1208678 w 7438480"/>
              <a:gd name="connsiteY23" fmla="*/ 1890485 h 6955671"/>
              <a:gd name="connsiteX24" fmla="*/ 1008653 w 7438480"/>
              <a:gd name="connsiteY24" fmla="*/ 1585685 h 6955671"/>
              <a:gd name="connsiteX25" fmla="*/ 1227728 w 7438480"/>
              <a:gd name="connsiteY25" fmla="*/ 1519010 h 6955671"/>
              <a:gd name="connsiteX26" fmla="*/ 1027703 w 7438480"/>
              <a:gd name="connsiteY26" fmla="*/ 1299935 h 6955671"/>
              <a:gd name="connsiteX27" fmla="*/ 1151528 w 7438480"/>
              <a:gd name="connsiteY27" fmla="*/ 937985 h 6955671"/>
              <a:gd name="connsiteX28" fmla="*/ 903878 w 7438480"/>
              <a:gd name="connsiteY28" fmla="*/ 957035 h 6955671"/>
              <a:gd name="connsiteX29" fmla="*/ 580027 w 7438480"/>
              <a:gd name="connsiteY29" fmla="*/ 490310 h 6955671"/>
              <a:gd name="connsiteX30" fmla="*/ 465727 w 7438480"/>
              <a:gd name="connsiteY30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6684644 w 7438480"/>
              <a:gd name="connsiteY3" fmla="*/ 3616777 h 6955671"/>
              <a:gd name="connsiteX4" fmla="*/ 7250701 w 7438480"/>
              <a:gd name="connsiteY4" fmla="*/ 4211863 h 6955671"/>
              <a:gd name="connsiteX5" fmla="*/ 7438480 w 7438480"/>
              <a:gd name="connsiteY5" fmla="*/ 4851399 h 6955671"/>
              <a:gd name="connsiteX6" fmla="*/ 6234701 w 7438480"/>
              <a:gd name="connsiteY6" fmla="*/ 5126264 h 6955671"/>
              <a:gd name="connsiteX7" fmla="*/ 4870358 w 7438480"/>
              <a:gd name="connsiteY7" fmla="*/ 5648777 h 6955671"/>
              <a:gd name="connsiteX8" fmla="*/ 4652644 w 7438480"/>
              <a:gd name="connsiteY8" fmla="*/ 6316434 h 6955671"/>
              <a:gd name="connsiteX9" fmla="*/ 4696187 w 7438480"/>
              <a:gd name="connsiteY9" fmla="*/ 6693805 h 6955671"/>
              <a:gd name="connsiteX10" fmla="*/ 3259272 w 7438480"/>
              <a:gd name="connsiteY10" fmla="*/ 6955064 h 6955671"/>
              <a:gd name="connsiteX11" fmla="*/ 2302238 w 7438480"/>
              <a:gd name="connsiteY11" fmla="*/ 6506028 h 6955671"/>
              <a:gd name="connsiteX12" fmla="*/ 1218202 w 7438480"/>
              <a:gd name="connsiteY12" fmla="*/ 6386285 h 6955671"/>
              <a:gd name="connsiteX13" fmla="*/ 913402 w 7438480"/>
              <a:gd name="connsiteY13" fmla="*/ 5538560 h 6955671"/>
              <a:gd name="connsiteX14" fmla="*/ 294277 w 7438480"/>
              <a:gd name="connsiteY14" fmla="*/ 5109935 h 6955671"/>
              <a:gd name="connsiteX15" fmla="*/ 208552 w 7438480"/>
              <a:gd name="connsiteY15" fmla="*/ 4338410 h 6955671"/>
              <a:gd name="connsiteX16" fmla="*/ 18052 w 7438480"/>
              <a:gd name="connsiteY16" fmla="*/ 3709760 h 6955671"/>
              <a:gd name="connsiteX17" fmla="*/ 265702 w 7438480"/>
              <a:gd name="connsiteY17" fmla="*/ 3643085 h 6955671"/>
              <a:gd name="connsiteX18" fmla="*/ 1094377 w 7438480"/>
              <a:gd name="connsiteY18" fmla="*/ 3300185 h 6955671"/>
              <a:gd name="connsiteX19" fmla="*/ 1342028 w 7438480"/>
              <a:gd name="connsiteY19" fmla="*/ 3090635 h 6955671"/>
              <a:gd name="connsiteX20" fmla="*/ 1370602 w 7438480"/>
              <a:gd name="connsiteY20" fmla="*/ 2662010 h 6955671"/>
              <a:gd name="connsiteX21" fmla="*/ 1246777 w 7438480"/>
              <a:gd name="connsiteY21" fmla="*/ 2471510 h 6955671"/>
              <a:gd name="connsiteX22" fmla="*/ 1408703 w 7438480"/>
              <a:gd name="connsiteY22" fmla="*/ 2100035 h 6955671"/>
              <a:gd name="connsiteX23" fmla="*/ 1208678 w 7438480"/>
              <a:gd name="connsiteY23" fmla="*/ 1890485 h 6955671"/>
              <a:gd name="connsiteX24" fmla="*/ 1008653 w 7438480"/>
              <a:gd name="connsiteY24" fmla="*/ 1585685 h 6955671"/>
              <a:gd name="connsiteX25" fmla="*/ 1227728 w 7438480"/>
              <a:gd name="connsiteY25" fmla="*/ 1519010 h 6955671"/>
              <a:gd name="connsiteX26" fmla="*/ 1027703 w 7438480"/>
              <a:gd name="connsiteY26" fmla="*/ 1299935 h 6955671"/>
              <a:gd name="connsiteX27" fmla="*/ 1151528 w 7438480"/>
              <a:gd name="connsiteY27" fmla="*/ 937985 h 6955671"/>
              <a:gd name="connsiteX28" fmla="*/ 903878 w 7438480"/>
              <a:gd name="connsiteY28" fmla="*/ 957035 h 6955671"/>
              <a:gd name="connsiteX29" fmla="*/ 580027 w 7438480"/>
              <a:gd name="connsiteY29" fmla="*/ 490310 h 6955671"/>
              <a:gd name="connsiteX30" fmla="*/ 465727 w 7438480"/>
              <a:gd name="connsiteY30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6684644 w 7438480"/>
              <a:gd name="connsiteY4" fmla="*/ 3616777 h 6955671"/>
              <a:gd name="connsiteX5" fmla="*/ 7250701 w 7438480"/>
              <a:gd name="connsiteY5" fmla="*/ 4211863 h 6955671"/>
              <a:gd name="connsiteX6" fmla="*/ 7438480 w 7438480"/>
              <a:gd name="connsiteY6" fmla="*/ 4851399 h 6955671"/>
              <a:gd name="connsiteX7" fmla="*/ 6234701 w 7438480"/>
              <a:gd name="connsiteY7" fmla="*/ 5126264 h 6955671"/>
              <a:gd name="connsiteX8" fmla="*/ 4870358 w 7438480"/>
              <a:gd name="connsiteY8" fmla="*/ 5648777 h 6955671"/>
              <a:gd name="connsiteX9" fmla="*/ 4652644 w 7438480"/>
              <a:gd name="connsiteY9" fmla="*/ 6316434 h 6955671"/>
              <a:gd name="connsiteX10" fmla="*/ 4696187 w 7438480"/>
              <a:gd name="connsiteY10" fmla="*/ 6693805 h 6955671"/>
              <a:gd name="connsiteX11" fmla="*/ 3259272 w 7438480"/>
              <a:gd name="connsiteY11" fmla="*/ 6955064 h 6955671"/>
              <a:gd name="connsiteX12" fmla="*/ 2302238 w 7438480"/>
              <a:gd name="connsiteY12" fmla="*/ 6506028 h 6955671"/>
              <a:gd name="connsiteX13" fmla="*/ 1218202 w 7438480"/>
              <a:gd name="connsiteY13" fmla="*/ 6386285 h 6955671"/>
              <a:gd name="connsiteX14" fmla="*/ 913402 w 7438480"/>
              <a:gd name="connsiteY14" fmla="*/ 5538560 h 6955671"/>
              <a:gd name="connsiteX15" fmla="*/ 294277 w 7438480"/>
              <a:gd name="connsiteY15" fmla="*/ 5109935 h 6955671"/>
              <a:gd name="connsiteX16" fmla="*/ 208552 w 7438480"/>
              <a:gd name="connsiteY16" fmla="*/ 4338410 h 6955671"/>
              <a:gd name="connsiteX17" fmla="*/ 18052 w 7438480"/>
              <a:gd name="connsiteY17" fmla="*/ 3709760 h 6955671"/>
              <a:gd name="connsiteX18" fmla="*/ 265702 w 7438480"/>
              <a:gd name="connsiteY18" fmla="*/ 3643085 h 6955671"/>
              <a:gd name="connsiteX19" fmla="*/ 1094377 w 7438480"/>
              <a:gd name="connsiteY19" fmla="*/ 3300185 h 6955671"/>
              <a:gd name="connsiteX20" fmla="*/ 1342028 w 7438480"/>
              <a:gd name="connsiteY20" fmla="*/ 3090635 h 6955671"/>
              <a:gd name="connsiteX21" fmla="*/ 1370602 w 7438480"/>
              <a:gd name="connsiteY21" fmla="*/ 2662010 h 6955671"/>
              <a:gd name="connsiteX22" fmla="*/ 1246777 w 7438480"/>
              <a:gd name="connsiteY22" fmla="*/ 2471510 h 6955671"/>
              <a:gd name="connsiteX23" fmla="*/ 1408703 w 7438480"/>
              <a:gd name="connsiteY23" fmla="*/ 2100035 h 6955671"/>
              <a:gd name="connsiteX24" fmla="*/ 1208678 w 7438480"/>
              <a:gd name="connsiteY24" fmla="*/ 1890485 h 6955671"/>
              <a:gd name="connsiteX25" fmla="*/ 1008653 w 7438480"/>
              <a:gd name="connsiteY25" fmla="*/ 1585685 h 6955671"/>
              <a:gd name="connsiteX26" fmla="*/ 1227728 w 7438480"/>
              <a:gd name="connsiteY26" fmla="*/ 1519010 h 6955671"/>
              <a:gd name="connsiteX27" fmla="*/ 1027703 w 7438480"/>
              <a:gd name="connsiteY27" fmla="*/ 1299935 h 6955671"/>
              <a:gd name="connsiteX28" fmla="*/ 1151528 w 7438480"/>
              <a:gd name="connsiteY28" fmla="*/ 937985 h 6955671"/>
              <a:gd name="connsiteX29" fmla="*/ 903878 w 7438480"/>
              <a:gd name="connsiteY29" fmla="*/ 957035 h 6955671"/>
              <a:gd name="connsiteX30" fmla="*/ 580027 w 7438480"/>
              <a:gd name="connsiteY30" fmla="*/ 490310 h 6955671"/>
              <a:gd name="connsiteX31" fmla="*/ 465727 w 7438480"/>
              <a:gd name="connsiteY31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6684644 w 7438480"/>
              <a:gd name="connsiteY5" fmla="*/ 3616777 h 6955671"/>
              <a:gd name="connsiteX6" fmla="*/ 7250701 w 7438480"/>
              <a:gd name="connsiteY6" fmla="*/ 4211863 h 6955671"/>
              <a:gd name="connsiteX7" fmla="*/ 7438480 w 7438480"/>
              <a:gd name="connsiteY7" fmla="*/ 4851399 h 6955671"/>
              <a:gd name="connsiteX8" fmla="*/ 6234701 w 7438480"/>
              <a:gd name="connsiteY8" fmla="*/ 5126264 h 6955671"/>
              <a:gd name="connsiteX9" fmla="*/ 4870358 w 7438480"/>
              <a:gd name="connsiteY9" fmla="*/ 5648777 h 6955671"/>
              <a:gd name="connsiteX10" fmla="*/ 4652644 w 7438480"/>
              <a:gd name="connsiteY10" fmla="*/ 6316434 h 6955671"/>
              <a:gd name="connsiteX11" fmla="*/ 4696187 w 7438480"/>
              <a:gd name="connsiteY11" fmla="*/ 6693805 h 6955671"/>
              <a:gd name="connsiteX12" fmla="*/ 3259272 w 7438480"/>
              <a:gd name="connsiteY12" fmla="*/ 6955064 h 6955671"/>
              <a:gd name="connsiteX13" fmla="*/ 2302238 w 7438480"/>
              <a:gd name="connsiteY13" fmla="*/ 6506028 h 6955671"/>
              <a:gd name="connsiteX14" fmla="*/ 1218202 w 7438480"/>
              <a:gd name="connsiteY14" fmla="*/ 6386285 h 6955671"/>
              <a:gd name="connsiteX15" fmla="*/ 913402 w 7438480"/>
              <a:gd name="connsiteY15" fmla="*/ 5538560 h 6955671"/>
              <a:gd name="connsiteX16" fmla="*/ 294277 w 7438480"/>
              <a:gd name="connsiteY16" fmla="*/ 5109935 h 6955671"/>
              <a:gd name="connsiteX17" fmla="*/ 208552 w 7438480"/>
              <a:gd name="connsiteY17" fmla="*/ 4338410 h 6955671"/>
              <a:gd name="connsiteX18" fmla="*/ 18052 w 7438480"/>
              <a:gd name="connsiteY18" fmla="*/ 3709760 h 6955671"/>
              <a:gd name="connsiteX19" fmla="*/ 265702 w 7438480"/>
              <a:gd name="connsiteY19" fmla="*/ 3643085 h 6955671"/>
              <a:gd name="connsiteX20" fmla="*/ 1094377 w 7438480"/>
              <a:gd name="connsiteY20" fmla="*/ 3300185 h 6955671"/>
              <a:gd name="connsiteX21" fmla="*/ 1342028 w 7438480"/>
              <a:gd name="connsiteY21" fmla="*/ 3090635 h 6955671"/>
              <a:gd name="connsiteX22" fmla="*/ 1370602 w 7438480"/>
              <a:gd name="connsiteY22" fmla="*/ 2662010 h 6955671"/>
              <a:gd name="connsiteX23" fmla="*/ 1246777 w 7438480"/>
              <a:gd name="connsiteY23" fmla="*/ 2471510 h 6955671"/>
              <a:gd name="connsiteX24" fmla="*/ 1408703 w 7438480"/>
              <a:gd name="connsiteY24" fmla="*/ 2100035 h 6955671"/>
              <a:gd name="connsiteX25" fmla="*/ 1208678 w 7438480"/>
              <a:gd name="connsiteY25" fmla="*/ 1890485 h 6955671"/>
              <a:gd name="connsiteX26" fmla="*/ 1008653 w 7438480"/>
              <a:gd name="connsiteY26" fmla="*/ 1585685 h 6955671"/>
              <a:gd name="connsiteX27" fmla="*/ 1227728 w 7438480"/>
              <a:gd name="connsiteY27" fmla="*/ 1519010 h 6955671"/>
              <a:gd name="connsiteX28" fmla="*/ 1027703 w 7438480"/>
              <a:gd name="connsiteY28" fmla="*/ 1299935 h 6955671"/>
              <a:gd name="connsiteX29" fmla="*/ 1151528 w 7438480"/>
              <a:gd name="connsiteY29" fmla="*/ 937985 h 6955671"/>
              <a:gd name="connsiteX30" fmla="*/ 903878 w 7438480"/>
              <a:gd name="connsiteY30" fmla="*/ 957035 h 6955671"/>
              <a:gd name="connsiteX31" fmla="*/ 580027 w 7438480"/>
              <a:gd name="connsiteY31" fmla="*/ 490310 h 6955671"/>
              <a:gd name="connsiteX32" fmla="*/ 465727 w 7438480"/>
              <a:gd name="connsiteY32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6684644 w 7438480"/>
              <a:gd name="connsiteY6" fmla="*/ 3616777 h 6955671"/>
              <a:gd name="connsiteX7" fmla="*/ 7250701 w 7438480"/>
              <a:gd name="connsiteY7" fmla="*/ 4211863 h 6955671"/>
              <a:gd name="connsiteX8" fmla="*/ 7438480 w 7438480"/>
              <a:gd name="connsiteY8" fmla="*/ 4851399 h 6955671"/>
              <a:gd name="connsiteX9" fmla="*/ 6234701 w 7438480"/>
              <a:gd name="connsiteY9" fmla="*/ 5126264 h 6955671"/>
              <a:gd name="connsiteX10" fmla="*/ 4870358 w 7438480"/>
              <a:gd name="connsiteY10" fmla="*/ 5648777 h 6955671"/>
              <a:gd name="connsiteX11" fmla="*/ 4652644 w 7438480"/>
              <a:gd name="connsiteY11" fmla="*/ 6316434 h 6955671"/>
              <a:gd name="connsiteX12" fmla="*/ 4696187 w 7438480"/>
              <a:gd name="connsiteY12" fmla="*/ 6693805 h 6955671"/>
              <a:gd name="connsiteX13" fmla="*/ 3259272 w 7438480"/>
              <a:gd name="connsiteY13" fmla="*/ 6955064 h 6955671"/>
              <a:gd name="connsiteX14" fmla="*/ 2302238 w 7438480"/>
              <a:gd name="connsiteY14" fmla="*/ 6506028 h 6955671"/>
              <a:gd name="connsiteX15" fmla="*/ 1218202 w 7438480"/>
              <a:gd name="connsiteY15" fmla="*/ 6386285 h 6955671"/>
              <a:gd name="connsiteX16" fmla="*/ 913402 w 7438480"/>
              <a:gd name="connsiteY16" fmla="*/ 5538560 h 6955671"/>
              <a:gd name="connsiteX17" fmla="*/ 294277 w 7438480"/>
              <a:gd name="connsiteY17" fmla="*/ 5109935 h 6955671"/>
              <a:gd name="connsiteX18" fmla="*/ 208552 w 7438480"/>
              <a:gd name="connsiteY18" fmla="*/ 4338410 h 6955671"/>
              <a:gd name="connsiteX19" fmla="*/ 18052 w 7438480"/>
              <a:gd name="connsiteY19" fmla="*/ 3709760 h 6955671"/>
              <a:gd name="connsiteX20" fmla="*/ 265702 w 7438480"/>
              <a:gd name="connsiteY20" fmla="*/ 3643085 h 6955671"/>
              <a:gd name="connsiteX21" fmla="*/ 1094377 w 7438480"/>
              <a:gd name="connsiteY21" fmla="*/ 3300185 h 6955671"/>
              <a:gd name="connsiteX22" fmla="*/ 1342028 w 7438480"/>
              <a:gd name="connsiteY22" fmla="*/ 3090635 h 6955671"/>
              <a:gd name="connsiteX23" fmla="*/ 1370602 w 7438480"/>
              <a:gd name="connsiteY23" fmla="*/ 2662010 h 6955671"/>
              <a:gd name="connsiteX24" fmla="*/ 1246777 w 7438480"/>
              <a:gd name="connsiteY24" fmla="*/ 2471510 h 6955671"/>
              <a:gd name="connsiteX25" fmla="*/ 1408703 w 7438480"/>
              <a:gd name="connsiteY25" fmla="*/ 2100035 h 6955671"/>
              <a:gd name="connsiteX26" fmla="*/ 1208678 w 7438480"/>
              <a:gd name="connsiteY26" fmla="*/ 1890485 h 6955671"/>
              <a:gd name="connsiteX27" fmla="*/ 1008653 w 7438480"/>
              <a:gd name="connsiteY27" fmla="*/ 1585685 h 6955671"/>
              <a:gd name="connsiteX28" fmla="*/ 1227728 w 7438480"/>
              <a:gd name="connsiteY28" fmla="*/ 1519010 h 6955671"/>
              <a:gd name="connsiteX29" fmla="*/ 1027703 w 7438480"/>
              <a:gd name="connsiteY29" fmla="*/ 1299935 h 6955671"/>
              <a:gd name="connsiteX30" fmla="*/ 1151528 w 7438480"/>
              <a:gd name="connsiteY30" fmla="*/ 937985 h 6955671"/>
              <a:gd name="connsiteX31" fmla="*/ 903878 w 7438480"/>
              <a:gd name="connsiteY31" fmla="*/ 957035 h 6955671"/>
              <a:gd name="connsiteX32" fmla="*/ 580027 w 7438480"/>
              <a:gd name="connsiteY32" fmla="*/ 490310 h 6955671"/>
              <a:gd name="connsiteX33" fmla="*/ 465727 w 7438480"/>
              <a:gd name="connsiteY33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6684644 w 7438480"/>
              <a:gd name="connsiteY7" fmla="*/ 3616777 h 6955671"/>
              <a:gd name="connsiteX8" fmla="*/ 7250701 w 7438480"/>
              <a:gd name="connsiteY8" fmla="*/ 4211863 h 6955671"/>
              <a:gd name="connsiteX9" fmla="*/ 7438480 w 7438480"/>
              <a:gd name="connsiteY9" fmla="*/ 4851399 h 6955671"/>
              <a:gd name="connsiteX10" fmla="*/ 6234701 w 7438480"/>
              <a:gd name="connsiteY10" fmla="*/ 5126264 h 6955671"/>
              <a:gd name="connsiteX11" fmla="*/ 4870358 w 7438480"/>
              <a:gd name="connsiteY11" fmla="*/ 5648777 h 6955671"/>
              <a:gd name="connsiteX12" fmla="*/ 4652644 w 7438480"/>
              <a:gd name="connsiteY12" fmla="*/ 6316434 h 6955671"/>
              <a:gd name="connsiteX13" fmla="*/ 4696187 w 7438480"/>
              <a:gd name="connsiteY13" fmla="*/ 6693805 h 6955671"/>
              <a:gd name="connsiteX14" fmla="*/ 3259272 w 7438480"/>
              <a:gd name="connsiteY14" fmla="*/ 6955064 h 6955671"/>
              <a:gd name="connsiteX15" fmla="*/ 2302238 w 7438480"/>
              <a:gd name="connsiteY15" fmla="*/ 6506028 h 6955671"/>
              <a:gd name="connsiteX16" fmla="*/ 1218202 w 7438480"/>
              <a:gd name="connsiteY16" fmla="*/ 6386285 h 6955671"/>
              <a:gd name="connsiteX17" fmla="*/ 913402 w 7438480"/>
              <a:gd name="connsiteY17" fmla="*/ 5538560 h 6955671"/>
              <a:gd name="connsiteX18" fmla="*/ 294277 w 7438480"/>
              <a:gd name="connsiteY18" fmla="*/ 5109935 h 6955671"/>
              <a:gd name="connsiteX19" fmla="*/ 208552 w 7438480"/>
              <a:gd name="connsiteY19" fmla="*/ 4338410 h 6955671"/>
              <a:gd name="connsiteX20" fmla="*/ 18052 w 7438480"/>
              <a:gd name="connsiteY20" fmla="*/ 3709760 h 6955671"/>
              <a:gd name="connsiteX21" fmla="*/ 265702 w 7438480"/>
              <a:gd name="connsiteY21" fmla="*/ 3643085 h 6955671"/>
              <a:gd name="connsiteX22" fmla="*/ 1094377 w 7438480"/>
              <a:gd name="connsiteY22" fmla="*/ 3300185 h 6955671"/>
              <a:gd name="connsiteX23" fmla="*/ 1342028 w 7438480"/>
              <a:gd name="connsiteY23" fmla="*/ 3090635 h 6955671"/>
              <a:gd name="connsiteX24" fmla="*/ 1370602 w 7438480"/>
              <a:gd name="connsiteY24" fmla="*/ 2662010 h 6955671"/>
              <a:gd name="connsiteX25" fmla="*/ 1246777 w 7438480"/>
              <a:gd name="connsiteY25" fmla="*/ 2471510 h 6955671"/>
              <a:gd name="connsiteX26" fmla="*/ 1408703 w 7438480"/>
              <a:gd name="connsiteY26" fmla="*/ 2100035 h 6955671"/>
              <a:gd name="connsiteX27" fmla="*/ 1208678 w 7438480"/>
              <a:gd name="connsiteY27" fmla="*/ 1890485 h 6955671"/>
              <a:gd name="connsiteX28" fmla="*/ 1008653 w 7438480"/>
              <a:gd name="connsiteY28" fmla="*/ 1585685 h 6955671"/>
              <a:gd name="connsiteX29" fmla="*/ 1227728 w 7438480"/>
              <a:gd name="connsiteY29" fmla="*/ 1519010 h 6955671"/>
              <a:gd name="connsiteX30" fmla="*/ 1027703 w 7438480"/>
              <a:gd name="connsiteY30" fmla="*/ 1299935 h 6955671"/>
              <a:gd name="connsiteX31" fmla="*/ 1151528 w 7438480"/>
              <a:gd name="connsiteY31" fmla="*/ 937985 h 6955671"/>
              <a:gd name="connsiteX32" fmla="*/ 903878 w 7438480"/>
              <a:gd name="connsiteY32" fmla="*/ 957035 h 6955671"/>
              <a:gd name="connsiteX33" fmla="*/ 580027 w 7438480"/>
              <a:gd name="connsiteY33" fmla="*/ 490310 h 6955671"/>
              <a:gd name="connsiteX34" fmla="*/ 465727 w 7438480"/>
              <a:gd name="connsiteY34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6684644 w 7438480"/>
              <a:gd name="connsiteY8" fmla="*/ 3616777 h 6955671"/>
              <a:gd name="connsiteX9" fmla="*/ 7250701 w 7438480"/>
              <a:gd name="connsiteY9" fmla="*/ 4211863 h 6955671"/>
              <a:gd name="connsiteX10" fmla="*/ 7438480 w 7438480"/>
              <a:gd name="connsiteY10" fmla="*/ 4851399 h 6955671"/>
              <a:gd name="connsiteX11" fmla="*/ 6234701 w 7438480"/>
              <a:gd name="connsiteY11" fmla="*/ 5126264 h 6955671"/>
              <a:gd name="connsiteX12" fmla="*/ 4870358 w 7438480"/>
              <a:gd name="connsiteY12" fmla="*/ 5648777 h 6955671"/>
              <a:gd name="connsiteX13" fmla="*/ 4652644 w 7438480"/>
              <a:gd name="connsiteY13" fmla="*/ 6316434 h 6955671"/>
              <a:gd name="connsiteX14" fmla="*/ 4696187 w 7438480"/>
              <a:gd name="connsiteY14" fmla="*/ 6693805 h 6955671"/>
              <a:gd name="connsiteX15" fmla="*/ 3259272 w 7438480"/>
              <a:gd name="connsiteY15" fmla="*/ 6955064 h 6955671"/>
              <a:gd name="connsiteX16" fmla="*/ 2302238 w 7438480"/>
              <a:gd name="connsiteY16" fmla="*/ 6506028 h 6955671"/>
              <a:gd name="connsiteX17" fmla="*/ 1218202 w 7438480"/>
              <a:gd name="connsiteY17" fmla="*/ 6386285 h 6955671"/>
              <a:gd name="connsiteX18" fmla="*/ 913402 w 7438480"/>
              <a:gd name="connsiteY18" fmla="*/ 5538560 h 6955671"/>
              <a:gd name="connsiteX19" fmla="*/ 294277 w 7438480"/>
              <a:gd name="connsiteY19" fmla="*/ 5109935 h 6955671"/>
              <a:gd name="connsiteX20" fmla="*/ 208552 w 7438480"/>
              <a:gd name="connsiteY20" fmla="*/ 4338410 h 6955671"/>
              <a:gd name="connsiteX21" fmla="*/ 18052 w 7438480"/>
              <a:gd name="connsiteY21" fmla="*/ 3709760 h 6955671"/>
              <a:gd name="connsiteX22" fmla="*/ 265702 w 7438480"/>
              <a:gd name="connsiteY22" fmla="*/ 3643085 h 6955671"/>
              <a:gd name="connsiteX23" fmla="*/ 1094377 w 7438480"/>
              <a:gd name="connsiteY23" fmla="*/ 3300185 h 6955671"/>
              <a:gd name="connsiteX24" fmla="*/ 1342028 w 7438480"/>
              <a:gd name="connsiteY24" fmla="*/ 3090635 h 6955671"/>
              <a:gd name="connsiteX25" fmla="*/ 1370602 w 7438480"/>
              <a:gd name="connsiteY25" fmla="*/ 2662010 h 6955671"/>
              <a:gd name="connsiteX26" fmla="*/ 1246777 w 7438480"/>
              <a:gd name="connsiteY26" fmla="*/ 2471510 h 6955671"/>
              <a:gd name="connsiteX27" fmla="*/ 1408703 w 7438480"/>
              <a:gd name="connsiteY27" fmla="*/ 2100035 h 6955671"/>
              <a:gd name="connsiteX28" fmla="*/ 1208678 w 7438480"/>
              <a:gd name="connsiteY28" fmla="*/ 1890485 h 6955671"/>
              <a:gd name="connsiteX29" fmla="*/ 1008653 w 7438480"/>
              <a:gd name="connsiteY29" fmla="*/ 1585685 h 6955671"/>
              <a:gd name="connsiteX30" fmla="*/ 1227728 w 7438480"/>
              <a:gd name="connsiteY30" fmla="*/ 1519010 h 6955671"/>
              <a:gd name="connsiteX31" fmla="*/ 1027703 w 7438480"/>
              <a:gd name="connsiteY31" fmla="*/ 1299935 h 6955671"/>
              <a:gd name="connsiteX32" fmla="*/ 1151528 w 7438480"/>
              <a:gd name="connsiteY32" fmla="*/ 937985 h 6955671"/>
              <a:gd name="connsiteX33" fmla="*/ 903878 w 7438480"/>
              <a:gd name="connsiteY33" fmla="*/ 957035 h 6955671"/>
              <a:gd name="connsiteX34" fmla="*/ 580027 w 7438480"/>
              <a:gd name="connsiteY34" fmla="*/ 490310 h 6955671"/>
              <a:gd name="connsiteX35" fmla="*/ 465727 w 7438480"/>
              <a:gd name="connsiteY35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6684644 w 7438480"/>
              <a:gd name="connsiteY9" fmla="*/ 3616777 h 6955671"/>
              <a:gd name="connsiteX10" fmla="*/ 7250701 w 7438480"/>
              <a:gd name="connsiteY10" fmla="*/ 4211863 h 6955671"/>
              <a:gd name="connsiteX11" fmla="*/ 7438480 w 7438480"/>
              <a:gd name="connsiteY11" fmla="*/ 4851399 h 6955671"/>
              <a:gd name="connsiteX12" fmla="*/ 6234701 w 7438480"/>
              <a:gd name="connsiteY12" fmla="*/ 5126264 h 6955671"/>
              <a:gd name="connsiteX13" fmla="*/ 4870358 w 7438480"/>
              <a:gd name="connsiteY13" fmla="*/ 5648777 h 6955671"/>
              <a:gd name="connsiteX14" fmla="*/ 4652644 w 7438480"/>
              <a:gd name="connsiteY14" fmla="*/ 6316434 h 6955671"/>
              <a:gd name="connsiteX15" fmla="*/ 4696187 w 7438480"/>
              <a:gd name="connsiteY15" fmla="*/ 6693805 h 6955671"/>
              <a:gd name="connsiteX16" fmla="*/ 3259272 w 7438480"/>
              <a:gd name="connsiteY16" fmla="*/ 6955064 h 6955671"/>
              <a:gd name="connsiteX17" fmla="*/ 2302238 w 7438480"/>
              <a:gd name="connsiteY17" fmla="*/ 6506028 h 6955671"/>
              <a:gd name="connsiteX18" fmla="*/ 1218202 w 7438480"/>
              <a:gd name="connsiteY18" fmla="*/ 6386285 h 6955671"/>
              <a:gd name="connsiteX19" fmla="*/ 913402 w 7438480"/>
              <a:gd name="connsiteY19" fmla="*/ 5538560 h 6955671"/>
              <a:gd name="connsiteX20" fmla="*/ 294277 w 7438480"/>
              <a:gd name="connsiteY20" fmla="*/ 5109935 h 6955671"/>
              <a:gd name="connsiteX21" fmla="*/ 208552 w 7438480"/>
              <a:gd name="connsiteY21" fmla="*/ 4338410 h 6955671"/>
              <a:gd name="connsiteX22" fmla="*/ 18052 w 7438480"/>
              <a:gd name="connsiteY22" fmla="*/ 3709760 h 6955671"/>
              <a:gd name="connsiteX23" fmla="*/ 265702 w 7438480"/>
              <a:gd name="connsiteY23" fmla="*/ 3643085 h 6955671"/>
              <a:gd name="connsiteX24" fmla="*/ 1094377 w 7438480"/>
              <a:gd name="connsiteY24" fmla="*/ 3300185 h 6955671"/>
              <a:gd name="connsiteX25" fmla="*/ 1342028 w 7438480"/>
              <a:gd name="connsiteY25" fmla="*/ 3090635 h 6955671"/>
              <a:gd name="connsiteX26" fmla="*/ 1370602 w 7438480"/>
              <a:gd name="connsiteY26" fmla="*/ 2662010 h 6955671"/>
              <a:gd name="connsiteX27" fmla="*/ 1246777 w 7438480"/>
              <a:gd name="connsiteY27" fmla="*/ 2471510 h 6955671"/>
              <a:gd name="connsiteX28" fmla="*/ 1408703 w 7438480"/>
              <a:gd name="connsiteY28" fmla="*/ 2100035 h 6955671"/>
              <a:gd name="connsiteX29" fmla="*/ 1208678 w 7438480"/>
              <a:gd name="connsiteY29" fmla="*/ 1890485 h 6955671"/>
              <a:gd name="connsiteX30" fmla="*/ 1008653 w 7438480"/>
              <a:gd name="connsiteY30" fmla="*/ 1585685 h 6955671"/>
              <a:gd name="connsiteX31" fmla="*/ 1227728 w 7438480"/>
              <a:gd name="connsiteY31" fmla="*/ 1519010 h 6955671"/>
              <a:gd name="connsiteX32" fmla="*/ 1027703 w 7438480"/>
              <a:gd name="connsiteY32" fmla="*/ 1299935 h 6955671"/>
              <a:gd name="connsiteX33" fmla="*/ 1151528 w 7438480"/>
              <a:gd name="connsiteY33" fmla="*/ 937985 h 6955671"/>
              <a:gd name="connsiteX34" fmla="*/ 903878 w 7438480"/>
              <a:gd name="connsiteY34" fmla="*/ 957035 h 6955671"/>
              <a:gd name="connsiteX35" fmla="*/ 580027 w 7438480"/>
              <a:gd name="connsiteY35" fmla="*/ 490310 h 6955671"/>
              <a:gd name="connsiteX36" fmla="*/ 465727 w 7438480"/>
              <a:gd name="connsiteY36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684644 w 7438480"/>
              <a:gd name="connsiteY10" fmla="*/ 3616777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408703 w 7438480"/>
              <a:gd name="connsiteY29" fmla="*/ 2100035 h 6955671"/>
              <a:gd name="connsiteX30" fmla="*/ 1208678 w 7438480"/>
              <a:gd name="connsiteY30" fmla="*/ 1890485 h 6955671"/>
              <a:gd name="connsiteX31" fmla="*/ 1008653 w 7438480"/>
              <a:gd name="connsiteY31" fmla="*/ 1585685 h 6955671"/>
              <a:gd name="connsiteX32" fmla="*/ 1227728 w 7438480"/>
              <a:gd name="connsiteY32" fmla="*/ 1519010 h 6955671"/>
              <a:gd name="connsiteX33" fmla="*/ 1027703 w 7438480"/>
              <a:gd name="connsiteY33" fmla="*/ 1299935 h 6955671"/>
              <a:gd name="connsiteX34" fmla="*/ 1151528 w 7438480"/>
              <a:gd name="connsiteY34" fmla="*/ 937985 h 6955671"/>
              <a:gd name="connsiteX35" fmla="*/ 903878 w 7438480"/>
              <a:gd name="connsiteY35" fmla="*/ 957035 h 6955671"/>
              <a:gd name="connsiteX36" fmla="*/ 580027 w 7438480"/>
              <a:gd name="connsiteY36" fmla="*/ 490310 h 6955671"/>
              <a:gd name="connsiteX37" fmla="*/ 465727 w 7438480"/>
              <a:gd name="connsiteY37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408703 w 7438480"/>
              <a:gd name="connsiteY29" fmla="*/ 2100035 h 6955671"/>
              <a:gd name="connsiteX30" fmla="*/ 1208678 w 7438480"/>
              <a:gd name="connsiteY30" fmla="*/ 1890485 h 6955671"/>
              <a:gd name="connsiteX31" fmla="*/ 1008653 w 7438480"/>
              <a:gd name="connsiteY31" fmla="*/ 1585685 h 6955671"/>
              <a:gd name="connsiteX32" fmla="*/ 1227728 w 7438480"/>
              <a:gd name="connsiteY32" fmla="*/ 1519010 h 6955671"/>
              <a:gd name="connsiteX33" fmla="*/ 1027703 w 7438480"/>
              <a:gd name="connsiteY33" fmla="*/ 1299935 h 6955671"/>
              <a:gd name="connsiteX34" fmla="*/ 1151528 w 7438480"/>
              <a:gd name="connsiteY34" fmla="*/ 937985 h 6955671"/>
              <a:gd name="connsiteX35" fmla="*/ 903878 w 7438480"/>
              <a:gd name="connsiteY35" fmla="*/ 957035 h 6955671"/>
              <a:gd name="connsiteX36" fmla="*/ 580027 w 7438480"/>
              <a:gd name="connsiteY36" fmla="*/ 490310 h 6955671"/>
              <a:gd name="connsiteX37" fmla="*/ 465727 w 7438480"/>
              <a:gd name="connsiteY37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408703 w 7438480"/>
              <a:gd name="connsiteY29" fmla="*/ 2100035 h 6955671"/>
              <a:gd name="connsiteX30" fmla="*/ 1208678 w 7438480"/>
              <a:gd name="connsiteY30" fmla="*/ 1890485 h 6955671"/>
              <a:gd name="connsiteX31" fmla="*/ 1008653 w 7438480"/>
              <a:gd name="connsiteY31" fmla="*/ 1585685 h 6955671"/>
              <a:gd name="connsiteX32" fmla="*/ 1227728 w 7438480"/>
              <a:gd name="connsiteY32" fmla="*/ 1519010 h 6955671"/>
              <a:gd name="connsiteX33" fmla="*/ 1027703 w 7438480"/>
              <a:gd name="connsiteY33" fmla="*/ 1299935 h 6955671"/>
              <a:gd name="connsiteX34" fmla="*/ 1151528 w 7438480"/>
              <a:gd name="connsiteY34" fmla="*/ 937985 h 6955671"/>
              <a:gd name="connsiteX35" fmla="*/ 903878 w 7438480"/>
              <a:gd name="connsiteY35" fmla="*/ 957035 h 6955671"/>
              <a:gd name="connsiteX36" fmla="*/ 580027 w 7438480"/>
              <a:gd name="connsiteY36" fmla="*/ 490310 h 6955671"/>
              <a:gd name="connsiteX37" fmla="*/ 465727 w 7438480"/>
              <a:gd name="connsiteY37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408703 w 7438480"/>
              <a:gd name="connsiteY29" fmla="*/ 2100035 h 6955671"/>
              <a:gd name="connsiteX30" fmla="*/ 1208678 w 7438480"/>
              <a:gd name="connsiteY30" fmla="*/ 1890485 h 6955671"/>
              <a:gd name="connsiteX31" fmla="*/ 1008653 w 7438480"/>
              <a:gd name="connsiteY31" fmla="*/ 1585685 h 6955671"/>
              <a:gd name="connsiteX32" fmla="*/ 1227728 w 7438480"/>
              <a:gd name="connsiteY32" fmla="*/ 1519010 h 6955671"/>
              <a:gd name="connsiteX33" fmla="*/ 1027703 w 7438480"/>
              <a:gd name="connsiteY33" fmla="*/ 1299935 h 6955671"/>
              <a:gd name="connsiteX34" fmla="*/ 1151528 w 7438480"/>
              <a:gd name="connsiteY34" fmla="*/ 937985 h 6955671"/>
              <a:gd name="connsiteX35" fmla="*/ 903878 w 7438480"/>
              <a:gd name="connsiteY35" fmla="*/ 957035 h 6955671"/>
              <a:gd name="connsiteX36" fmla="*/ 580027 w 7438480"/>
              <a:gd name="connsiteY36" fmla="*/ 490310 h 6955671"/>
              <a:gd name="connsiteX37" fmla="*/ 465727 w 7438480"/>
              <a:gd name="connsiteY37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408703 w 7438480"/>
              <a:gd name="connsiteY30" fmla="*/ 2100035 h 6955671"/>
              <a:gd name="connsiteX31" fmla="*/ 1208678 w 7438480"/>
              <a:gd name="connsiteY31" fmla="*/ 1890485 h 6955671"/>
              <a:gd name="connsiteX32" fmla="*/ 1008653 w 7438480"/>
              <a:gd name="connsiteY32" fmla="*/ 1585685 h 6955671"/>
              <a:gd name="connsiteX33" fmla="*/ 1227728 w 7438480"/>
              <a:gd name="connsiteY33" fmla="*/ 1519010 h 6955671"/>
              <a:gd name="connsiteX34" fmla="*/ 1027703 w 7438480"/>
              <a:gd name="connsiteY34" fmla="*/ 1299935 h 6955671"/>
              <a:gd name="connsiteX35" fmla="*/ 1151528 w 7438480"/>
              <a:gd name="connsiteY35" fmla="*/ 937985 h 6955671"/>
              <a:gd name="connsiteX36" fmla="*/ 903878 w 7438480"/>
              <a:gd name="connsiteY36" fmla="*/ 957035 h 6955671"/>
              <a:gd name="connsiteX37" fmla="*/ 580027 w 7438480"/>
              <a:gd name="connsiteY37" fmla="*/ 490310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008653 w 7438480"/>
              <a:gd name="connsiteY32" fmla="*/ 1585685 h 6955671"/>
              <a:gd name="connsiteX33" fmla="*/ 1227728 w 7438480"/>
              <a:gd name="connsiteY33" fmla="*/ 1519010 h 6955671"/>
              <a:gd name="connsiteX34" fmla="*/ 1027703 w 7438480"/>
              <a:gd name="connsiteY34" fmla="*/ 1299935 h 6955671"/>
              <a:gd name="connsiteX35" fmla="*/ 1151528 w 7438480"/>
              <a:gd name="connsiteY35" fmla="*/ 937985 h 6955671"/>
              <a:gd name="connsiteX36" fmla="*/ 903878 w 7438480"/>
              <a:gd name="connsiteY36" fmla="*/ 957035 h 6955671"/>
              <a:gd name="connsiteX37" fmla="*/ 580027 w 7438480"/>
              <a:gd name="connsiteY37" fmla="*/ 490310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027703 w 7438480"/>
              <a:gd name="connsiteY34" fmla="*/ 1299935 h 6955671"/>
              <a:gd name="connsiteX35" fmla="*/ 1151528 w 7438480"/>
              <a:gd name="connsiteY35" fmla="*/ 937985 h 6955671"/>
              <a:gd name="connsiteX36" fmla="*/ 903878 w 7438480"/>
              <a:gd name="connsiteY36" fmla="*/ 957035 h 6955671"/>
              <a:gd name="connsiteX37" fmla="*/ 580027 w 7438480"/>
              <a:gd name="connsiteY37" fmla="*/ 490310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151528 w 7438480"/>
              <a:gd name="connsiteY35" fmla="*/ 937985 h 6955671"/>
              <a:gd name="connsiteX36" fmla="*/ 903878 w 7438480"/>
              <a:gd name="connsiteY36" fmla="*/ 957035 h 6955671"/>
              <a:gd name="connsiteX37" fmla="*/ 580027 w 7438480"/>
              <a:gd name="connsiteY37" fmla="*/ 490310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151528 w 7438480"/>
              <a:gd name="connsiteY35" fmla="*/ 937985 h 6955671"/>
              <a:gd name="connsiteX36" fmla="*/ 844347 w 7438480"/>
              <a:gd name="connsiteY36" fmla="*/ 811779 h 6955671"/>
              <a:gd name="connsiteX37" fmla="*/ 580027 w 7438480"/>
              <a:gd name="connsiteY37" fmla="*/ 490310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80091 w 7438480"/>
              <a:gd name="connsiteY35" fmla="*/ 995135 h 6955671"/>
              <a:gd name="connsiteX36" fmla="*/ 844347 w 7438480"/>
              <a:gd name="connsiteY36" fmla="*/ 811779 h 6955671"/>
              <a:gd name="connsiteX37" fmla="*/ 580027 w 7438480"/>
              <a:gd name="connsiteY37" fmla="*/ 490310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1997 w 7438480"/>
              <a:gd name="connsiteY35" fmla="*/ 976085 h 6955671"/>
              <a:gd name="connsiteX36" fmla="*/ 844347 w 7438480"/>
              <a:gd name="connsiteY36" fmla="*/ 811779 h 6955671"/>
              <a:gd name="connsiteX37" fmla="*/ 580027 w 7438480"/>
              <a:gd name="connsiteY37" fmla="*/ 490310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1997 w 7438480"/>
              <a:gd name="connsiteY35" fmla="*/ 976085 h 6955671"/>
              <a:gd name="connsiteX36" fmla="*/ 844347 w 7438480"/>
              <a:gd name="connsiteY36" fmla="*/ 811779 h 6955671"/>
              <a:gd name="connsiteX37" fmla="*/ 580027 w 7438480"/>
              <a:gd name="connsiteY37" fmla="*/ 490310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1997 w 7438480"/>
              <a:gd name="connsiteY35" fmla="*/ 976085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1997 w 7438480"/>
              <a:gd name="connsiteY35" fmla="*/ 976085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1997 w 7438480"/>
              <a:gd name="connsiteY35" fmla="*/ 976085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1997 w 7438480"/>
              <a:gd name="connsiteY35" fmla="*/ 976085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1997 w 7438480"/>
              <a:gd name="connsiteY35" fmla="*/ 976085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1997 w 7438480"/>
              <a:gd name="connsiteY35" fmla="*/ 976085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1997 w 7438480"/>
              <a:gd name="connsiteY35" fmla="*/ 976085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1997 w 7438480"/>
              <a:gd name="connsiteY35" fmla="*/ 976085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1997 w 7438480"/>
              <a:gd name="connsiteY35" fmla="*/ 976085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096760 w 7438480"/>
              <a:gd name="connsiteY35" fmla="*/ 971322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106285 w 7438480"/>
              <a:gd name="connsiteY35" fmla="*/ 949891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22953 w 7438480"/>
              <a:gd name="connsiteY34" fmla="*/ 1216591 h 6955671"/>
              <a:gd name="connsiteX35" fmla="*/ 1106285 w 7438480"/>
              <a:gd name="connsiteY35" fmla="*/ 949891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34859 w 7438480"/>
              <a:gd name="connsiteY34" fmla="*/ 1171348 h 6955671"/>
              <a:gd name="connsiteX35" fmla="*/ 1106285 w 7438480"/>
              <a:gd name="connsiteY35" fmla="*/ 949891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370602 w 7438480"/>
              <a:gd name="connsiteY27" fmla="*/ 2662010 h 6955671"/>
              <a:gd name="connsiteX28" fmla="*/ 1246777 w 7438480"/>
              <a:gd name="connsiteY28" fmla="*/ 2471510 h 6955671"/>
              <a:gd name="connsiteX29" fmla="*/ 1220582 w 7438480"/>
              <a:gd name="connsiteY29" fmla="*/ 2233384 h 6955671"/>
              <a:gd name="connsiteX30" fmla="*/ 1308690 w 7438480"/>
              <a:gd name="connsiteY30" fmla="*/ 2073841 h 6955671"/>
              <a:gd name="connsiteX31" fmla="*/ 1208678 w 7438480"/>
              <a:gd name="connsiteY31" fmla="*/ 1890485 h 6955671"/>
              <a:gd name="connsiteX32" fmla="*/ 1111047 w 7438480"/>
              <a:gd name="connsiteY32" fmla="*/ 1707129 h 6955671"/>
              <a:gd name="connsiteX33" fmla="*/ 1227728 w 7438480"/>
              <a:gd name="connsiteY33" fmla="*/ 1519010 h 6955671"/>
              <a:gd name="connsiteX34" fmla="*/ 1134859 w 7438480"/>
              <a:gd name="connsiteY34" fmla="*/ 1171348 h 6955671"/>
              <a:gd name="connsiteX35" fmla="*/ 1106285 w 7438480"/>
              <a:gd name="connsiteY35" fmla="*/ 949891 h 6955671"/>
              <a:gd name="connsiteX36" fmla="*/ 844347 w 7438480"/>
              <a:gd name="connsiteY36" fmla="*/ 811779 h 6955671"/>
              <a:gd name="connsiteX37" fmla="*/ 399052 w 7438480"/>
              <a:gd name="connsiteY37" fmla="*/ 361723 h 6955671"/>
              <a:gd name="connsiteX38" fmla="*/ 465727 w 7438480"/>
              <a:gd name="connsiteY38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415051 w 7438480"/>
              <a:gd name="connsiteY27" fmla="*/ 2830284 h 6955671"/>
              <a:gd name="connsiteX28" fmla="*/ 1370602 w 7438480"/>
              <a:gd name="connsiteY28" fmla="*/ 2662010 h 6955671"/>
              <a:gd name="connsiteX29" fmla="*/ 1246777 w 7438480"/>
              <a:gd name="connsiteY29" fmla="*/ 2471510 h 6955671"/>
              <a:gd name="connsiteX30" fmla="*/ 1220582 w 7438480"/>
              <a:gd name="connsiteY30" fmla="*/ 2233384 h 6955671"/>
              <a:gd name="connsiteX31" fmla="*/ 1308690 w 7438480"/>
              <a:gd name="connsiteY31" fmla="*/ 2073841 h 6955671"/>
              <a:gd name="connsiteX32" fmla="*/ 1208678 w 7438480"/>
              <a:gd name="connsiteY32" fmla="*/ 1890485 h 6955671"/>
              <a:gd name="connsiteX33" fmla="*/ 1111047 w 7438480"/>
              <a:gd name="connsiteY33" fmla="*/ 1707129 h 6955671"/>
              <a:gd name="connsiteX34" fmla="*/ 1227728 w 7438480"/>
              <a:gd name="connsiteY34" fmla="*/ 1519010 h 6955671"/>
              <a:gd name="connsiteX35" fmla="*/ 1134859 w 7438480"/>
              <a:gd name="connsiteY35" fmla="*/ 1171348 h 6955671"/>
              <a:gd name="connsiteX36" fmla="*/ 1106285 w 7438480"/>
              <a:gd name="connsiteY36" fmla="*/ 949891 h 6955671"/>
              <a:gd name="connsiteX37" fmla="*/ 844347 w 7438480"/>
              <a:gd name="connsiteY37" fmla="*/ 811779 h 6955671"/>
              <a:gd name="connsiteX38" fmla="*/ 399052 w 7438480"/>
              <a:gd name="connsiteY38" fmla="*/ 361723 h 6955671"/>
              <a:gd name="connsiteX39" fmla="*/ 465727 w 7438480"/>
              <a:gd name="connsiteY39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415051 w 7438480"/>
              <a:gd name="connsiteY27" fmla="*/ 2830284 h 6955671"/>
              <a:gd name="connsiteX28" fmla="*/ 1370602 w 7438480"/>
              <a:gd name="connsiteY28" fmla="*/ 2662010 h 6955671"/>
              <a:gd name="connsiteX29" fmla="*/ 1246777 w 7438480"/>
              <a:gd name="connsiteY29" fmla="*/ 2471510 h 6955671"/>
              <a:gd name="connsiteX30" fmla="*/ 1220582 w 7438480"/>
              <a:gd name="connsiteY30" fmla="*/ 2233384 h 6955671"/>
              <a:gd name="connsiteX31" fmla="*/ 1308690 w 7438480"/>
              <a:gd name="connsiteY31" fmla="*/ 2073841 h 6955671"/>
              <a:gd name="connsiteX32" fmla="*/ 1208678 w 7438480"/>
              <a:gd name="connsiteY32" fmla="*/ 1890485 h 6955671"/>
              <a:gd name="connsiteX33" fmla="*/ 1111047 w 7438480"/>
              <a:gd name="connsiteY33" fmla="*/ 1707129 h 6955671"/>
              <a:gd name="connsiteX34" fmla="*/ 1227728 w 7438480"/>
              <a:gd name="connsiteY34" fmla="*/ 1519010 h 6955671"/>
              <a:gd name="connsiteX35" fmla="*/ 1134859 w 7438480"/>
              <a:gd name="connsiteY35" fmla="*/ 1171348 h 6955671"/>
              <a:gd name="connsiteX36" fmla="*/ 1106285 w 7438480"/>
              <a:gd name="connsiteY36" fmla="*/ 949891 h 6955671"/>
              <a:gd name="connsiteX37" fmla="*/ 844347 w 7438480"/>
              <a:gd name="connsiteY37" fmla="*/ 811779 h 6955671"/>
              <a:gd name="connsiteX38" fmla="*/ 399052 w 7438480"/>
              <a:gd name="connsiteY38" fmla="*/ 361723 h 6955671"/>
              <a:gd name="connsiteX39" fmla="*/ 465727 w 7438480"/>
              <a:gd name="connsiteY39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415051 w 7438480"/>
              <a:gd name="connsiteY27" fmla="*/ 2830284 h 6955671"/>
              <a:gd name="connsiteX28" fmla="*/ 1370602 w 7438480"/>
              <a:gd name="connsiteY28" fmla="*/ 2662010 h 6955671"/>
              <a:gd name="connsiteX29" fmla="*/ 1246777 w 7438480"/>
              <a:gd name="connsiteY29" fmla="*/ 2471510 h 6955671"/>
              <a:gd name="connsiteX30" fmla="*/ 1220582 w 7438480"/>
              <a:gd name="connsiteY30" fmla="*/ 2233384 h 6955671"/>
              <a:gd name="connsiteX31" fmla="*/ 1308690 w 7438480"/>
              <a:gd name="connsiteY31" fmla="*/ 2073841 h 6955671"/>
              <a:gd name="connsiteX32" fmla="*/ 1208678 w 7438480"/>
              <a:gd name="connsiteY32" fmla="*/ 1890485 h 6955671"/>
              <a:gd name="connsiteX33" fmla="*/ 1111047 w 7438480"/>
              <a:gd name="connsiteY33" fmla="*/ 1707129 h 6955671"/>
              <a:gd name="connsiteX34" fmla="*/ 1227728 w 7438480"/>
              <a:gd name="connsiteY34" fmla="*/ 1519010 h 6955671"/>
              <a:gd name="connsiteX35" fmla="*/ 1134859 w 7438480"/>
              <a:gd name="connsiteY35" fmla="*/ 1171348 h 6955671"/>
              <a:gd name="connsiteX36" fmla="*/ 1106285 w 7438480"/>
              <a:gd name="connsiteY36" fmla="*/ 949891 h 6955671"/>
              <a:gd name="connsiteX37" fmla="*/ 844347 w 7438480"/>
              <a:gd name="connsiteY37" fmla="*/ 811779 h 6955671"/>
              <a:gd name="connsiteX38" fmla="*/ 399052 w 7438480"/>
              <a:gd name="connsiteY38" fmla="*/ 361723 h 6955671"/>
              <a:gd name="connsiteX39" fmla="*/ 465727 w 7438480"/>
              <a:gd name="connsiteY39" fmla="*/ 14060 h 6955671"/>
              <a:gd name="connsiteX0" fmla="*/ 465727 w 7438480"/>
              <a:gd name="connsiteY0" fmla="*/ 14060 h 6955671"/>
              <a:gd name="connsiteX1" fmla="*/ 4564652 w 7438480"/>
              <a:gd name="connsiteY1" fmla="*/ 0 h 6955671"/>
              <a:gd name="connsiteX2" fmla="*/ 4565558 w 7438480"/>
              <a:gd name="connsiteY2" fmla="*/ 699405 h 6955671"/>
              <a:gd name="connsiteX3" fmla="*/ 4812301 w 7438480"/>
              <a:gd name="connsiteY3" fmla="*/ 1381577 h 6955671"/>
              <a:gd name="connsiteX4" fmla="*/ 4841330 w 7438480"/>
              <a:gd name="connsiteY4" fmla="*/ 2034720 h 6955671"/>
              <a:gd name="connsiteX5" fmla="*/ 4768758 w 7438480"/>
              <a:gd name="connsiteY5" fmla="*/ 2586263 h 6955671"/>
              <a:gd name="connsiteX6" fmla="*/ 4870358 w 7438480"/>
              <a:gd name="connsiteY6" fmla="*/ 3123291 h 6955671"/>
              <a:gd name="connsiteX7" fmla="*/ 5233215 w 7438480"/>
              <a:gd name="connsiteY7" fmla="*/ 3457120 h 6955671"/>
              <a:gd name="connsiteX8" fmla="*/ 5625101 w 7438480"/>
              <a:gd name="connsiteY8" fmla="*/ 3587748 h 6955671"/>
              <a:gd name="connsiteX9" fmla="*/ 5987958 w 7438480"/>
              <a:gd name="connsiteY9" fmla="*/ 3457120 h 6955671"/>
              <a:gd name="connsiteX10" fmla="*/ 6481444 w 7438480"/>
              <a:gd name="connsiteY10" fmla="*/ 3761919 h 6955671"/>
              <a:gd name="connsiteX11" fmla="*/ 7250701 w 7438480"/>
              <a:gd name="connsiteY11" fmla="*/ 4211863 h 6955671"/>
              <a:gd name="connsiteX12" fmla="*/ 7438480 w 7438480"/>
              <a:gd name="connsiteY12" fmla="*/ 4851399 h 6955671"/>
              <a:gd name="connsiteX13" fmla="*/ 6234701 w 7438480"/>
              <a:gd name="connsiteY13" fmla="*/ 5126264 h 6955671"/>
              <a:gd name="connsiteX14" fmla="*/ 4870358 w 7438480"/>
              <a:gd name="connsiteY14" fmla="*/ 5648777 h 6955671"/>
              <a:gd name="connsiteX15" fmla="*/ 4652644 w 7438480"/>
              <a:gd name="connsiteY15" fmla="*/ 6316434 h 6955671"/>
              <a:gd name="connsiteX16" fmla="*/ 4696187 w 7438480"/>
              <a:gd name="connsiteY16" fmla="*/ 6693805 h 6955671"/>
              <a:gd name="connsiteX17" fmla="*/ 3259272 w 7438480"/>
              <a:gd name="connsiteY17" fmla="*/ 6955064 h 6955671"/>
              <a:gd name="connsiteX18" fmla="*/ 2302238 w 7438480"/>
              <a:gd name="connsiteY18" fmla="*/ 6506028 h 6955671"/>
              <a:gd name="connsiteX19" fmla="*/ 1218202 w 7438480"/>
              <a:gd name="connsiteY19" fmla="*/ 6386285 h 6955671"/>
              <a:gd name="connsiteX20" fmla="*/ 913402 w 7438480"/>
              <a:gd name="connsiteY20" fmla="*/ 5538560 h 6955671"/>
              <a:gd name="connsiteX21" fmla="*/ 294277 w 7438480"/>
              <a:gd name="connsiteY21" fmla="*/ 5109935 h 6955671"/>
              <a:gd name="connsiteX22" fmla="*/ 208552 w 7438480"/>
              <a:gd name="connsiteY22" fmla="*/ 4338410 h 6955671"/>
              <a:gd name="connsiteX23" fmla="*/ 18052 w 7438480"/>
              <a:gd name="connsiteY23" fmla="*/ 3709760 h 6955671"/>
              <a:gd name="connsiteX24" fmla="*/ 265702 w 7438480"/>
              <a:gd name="connsiteY24" fmla="*/ 3643085 h 6955671"/>
              <a:gd name="connsiteX25" fmla="*/ 1094377 w 7438480"/>
              <a:gd name="connsiteY25" fmla="*/ 3300185 h 6955671"/>
              <a:gd name="connsiteX26" fmla="*/ 1342028 w 7438480"/>
              <a:gd name="connsiteY26" fmla="*/ 3090635 h 6955671"/>
              <a:gd name="connsiteX27" fmla="*/ 1415051 w 7438480"/>
              <a:gd name="connsiteY27" fmla="*/ 2830284 h 6955671"/>
              <a:gd name="connsiteX28" fmla="*/ 1370602 w 7438480"/>
              <a:gd name="connsiteY28" fmla="*/ 2662010 h 6955671"/>
              <a:gd name="connsiteX29" fmla="*/ 1246777 w 7438480"/>
              <a:gd name="connsiteY29" fmla="*/ 2471510 h 6955671"/>
              <a:gd name="connsiteX30" fmla="*/ 1220582 w 7438480"/>
              <a:gd name="connsiteY30" fmla="*/ 2233384 h 6955671"/>
              <a:gd name="connsiteX31" fmla="*/ 1308690 w 7438480"/>
              <a:gd name="connsiteY31" fmla="*/ 2073841 h 6955671"/>
              <a:gd name="connsiteX32" fmla="*/ 1208678 w 7438480"/>
              <a:gd name="connsiteY32" fmla="*/ 1890485 h 6955671"/>
              <a:gd name="connsiteX33" fmla="*/ 1111047 w 7438480"/>
              <a:gd name="connsiteY33" fmla="*/ 1707129 h 6955671"/>
              <a:gd name="connsiteX34" fmla="*/ 1227728 w 7438480"/>
              <a:gd name="connsiteY34" fmla="*/ 1519010 h 6955671"/>
              <a:gd name="connsiteX35" fmla="*/ 1134859 w 7438480"/>
              <a:gd name="connsiteY35" fmla="*/ 1171348 h 6955671"/>
              <a:gd name="connsiteX36" fmla="*/ 1106285 w 7438480"/>
              <a:gd name="connsiteY36" fmla="*/ 949891 h 6955671"/>
              <a:gd name="connsiteX37" fmla="*/ 844347 w 7438480"/>
              <a:gd name="connsiteY37" fmla="*/ 811779 h 6955671"/>
              <a:gd name="connsiteX38" fmla="*/ 399052 w 7438480"/>
              <a:gd name="connsiteY38" fmla="*/ 361723 h 6955671"/>
              <a:gd name="connsiteX39" fmla="*/ 465727 w 7438480"/>
              <a:gd name="connsiteY39" fmla="*/ 14060 h 6955671"/>
              <a:gd name="connsiteX0" fmla="*/ 456802 w 7429555"/>
              <a:gd name="connsiteY0" fmla="*/ 14060 h 6955671"/>
              <a:gd name="connsiteX1" fmla="*/ 4555727 w 7429555"/>
              <a:gd name="connsiteY1" fmla="*/ 0 h 6955671"/>
              <a:gd name="connsiteX2" fmla="*/ 4556633 w 7429555"/>
              <a:gd name="connsiteY2" fmla="*/ 699405 h 6955671"/>
              <a:gd name="connsiteX3" fmla="*/ 4803376 w 7429555"/>
              <a:gd name="connsiteY3" fmla="*/ 1381577 h 6955671"/>
              <a:gd name="connsiteX4" fmla="*/ 4832405 w 7429555"/>
              <a:gd name="connsiteY4" fmla="*/ 2034720 h 6955671"/>
              <a:gd name="connsiteX5" fmla="*/ 4759833 w 7429555"/>
              <a:gd name="connsiteY5" fmla="*/ 2586263 h 6955671"/>
              <a:gd name="connsiteX6" fmla="*/ 4861433 w 7429555"/>
              <a:gd name="connsiteY6" fmla="*/ 3123291 h 6955671"/>
              <a:gd name="connsiteX7" fmla="*/ 5224290 w 7429555"/>
              <a:gd name="connsiteY7" fmla="*/ 3457120 h 6955671"/>
              <a:gd name="connsiteX8" fmla="*/ 5616176 w 7429555"/>
              <a:gd name="connsiteY8" fmla="*/ 3587748 h 6955671"/>
              <a:gd name="connsiteX9" fmla="*/ 5979033 w 7429555"/>
              <a:gd name="connsiteY9" fmla="*/ 3457120 h 6955671"/>
              <a:gd name="connsiteX10" fmla="*/ 6472519 w 7429555"/>
              <a:gd name="connsiteY10" fmla="*/ 3761919 h 6955671"/>
              <a:gd name="connsiteX11" fmla="*/ 7241776 w 7429555"/>
              <a:gd name="connsiteY11" fmla="*/ 4211863 h 6955671"/>
              <a:gd name="connsiteX12" fmla="*/ 7429555 w 7429555"/>
              <a:gd name="connsiteY12" fmla="*/ 4851399 h 6955671"/>
              <a:gd name="connsiteX13" fmla="*/ 6225776 w 7429555"/>
              <a:gd name="connsiteY13" fmla="*/ 5126264 h 6955671"/>
              <a:gd name="connsiteX14" fmla="*/ 4861433 w 7429555"/>
              <a:gd name="connsiteY14" fmla="*/ 5648777 h 6955671"/>
              <a:gd name="connsiteX15" fmla="*/ 4643719 w 7429555"/>
              <a:gd name="connsiteY15" fmla="*/ 6316434 h 6955671"/>
              <a:gd name="connsiteX16" fmla="*/ 4687262 w 7429555"/>
              <a:gd name="connsiteY16" fmla="*/ 6693805 h 6955671"/>
              <a:gd name="connsiteX17" fmla="*/ 3250347 w 7429555"/>
              <a:gd name="connsiteY17" fmla="*/ 6955064 h 6955671"/>
              <a:gd name="connsiteX18" fmla="*/ 2293313 w 7429555"/>
              <a:gd name="connsiteY18" fmla="*/ 6506028 h 6955671"/>
              <a:gd name="connsiteX19" fmla="*/ 1209277 w 7429555"/>
              <a:gd name="connsiteY19" fmla="*/ 6386285 h 6955671"/>
              <a:gd name="connsiteX20" fmla="*/ 904477 w 7429555"/>
              <a:gd name="connsiteY20" fmla="*/ 5538560 h 6955671"/>
              <a:gd name="connsiteX21" fmla="*/ 285352 w 7429555"/>
              <a:gd name="connsiteY21" fmla="*/ 5109935 h 6955671"/>
              <a:gd name="connsiteX22" fmla="*/ 199627 w 7429555"/>
              <a:gd name="connsiteY22" fmla="*/ 4338410 h 6955671"/>
              <a:gd name="connsiteX23" fmla="*/ 9127 w 7429555"/>
              <a:gd name="connsiteY23" fmla="*/ 3709760 h 6955671"/>
              <a:gd name="connsiteX24" fmla="*/ 561577 w 7429555"/>
              <a:gd name="connsiteY24" fmla="*/ 3614510 h 6955671"/>
              <a:gd name="connsiteX25" fmla="*/ 1085452 w 7429555"/>
              <a:gd name="connsiteY25" fmla="*/ 3300185 h 6955671"/>
              <a:gd name="connsiteX26" fmla="*/ 1333103 w 7429555"/>
              <a:gd name="connsiteY26" fmla="*/ 3090635 h 6955671"/>
              <a:gd name="connsiteX27" fmla="*/ 1406126 w 7429555"/>
              <a:gd name="connsiteY27" fmla="*/ 2830284 h 6955671"/>
              <a:gd name="connsiteX28" fmla="*/ 1361677 w 7429555"/>
              <a:gd name="connsiteY28" fmla="*/ 2662010 h 6955671"/>
              <a:gd name="connsiteX29" fmla="*/ 1237852 w 7429555"/>
              <a:gd name="connsiteY29" fmla="*/ 2471510 h 6955671"/>
              <a:gd name="connsiteX30" fmla="*/ 1211657 w 7429555"/>
              <a:gd name="connsiteY30" fmla="*/ 2233384 h 6955671"/>
              <a:gd name="connsiteX31" fmla="*/ 1299765 w 7429555"/>
              <a:gd name="connsiteY31" fmla="*/ 2073841 h 6955671"/>
              <a:gd name="connsiteX32" fmla="*/ 1199753 w 7429555"/>
              <a:gd name="connsiteY32" fmla="*/ 1890485 h 6955671"/>
              <a:gd name="connsiteX33" fmla="*/ 1102122 w 7429555"/>
              <a:gd name="connsiteY33" fmla="*/ 1707129 h 6955671"/>
              <a:gd name="connsiteX34" fmla="*/ 1218803 w 7429555"/>
              <a:gd name="connsiteY34" fmla="*/ 1519010 h 6955671"/>
              <a:gd name="connsiteX35" fmla="*/ 1125934 w 7429555"/>
              <a:gd name="connsiteY35" fmla="*/ 1171348 h 6955671"/>
              <a:gd name="connsiteX36" fmla="*/ 1097360 w 7429555"/>
              <a:gd name="connsiteY36" fmla="*/ 949891 h 6955671"/>
              <a:gd name="connsiteX37" fmla="*/ 835422 w 7429555"/>
              <a:gd name="connsiteY37" fmla="*/ 811779 h 6955671"/>
              <a:gd name="connsiteX38" fmla="*/ 390127 w 7429555"/>
              <a:gd name="connsiteY38" fmla="*/ 361723 h 6955671"/>
              <a:gd name="connsiteX39" fmla="*/ 456802 w 7429555"/>
              <a:gd name="connsiteY39" fmla="*/ 14060 h 6955671"/>
              <a:gd name="connsiteX0" fmla="*/ 456802 w 7429555"/>
              <a:gd name="connsiteY0" fmla="*/ 14060 h 6955671"/>
              <a:gd name="connsiteX1" fmla="*/ 4555727 w 7429555"/>
              <a:gd name="connsiteY1" fmla="*/ 0 h 6955671"/>
              <a:gd name="connsiteX2" fmla="*/ 4556633 w 7429555"/>
              <a:gd name="connsiteY2" fmla="*/ 699405 h 6955671"/>
              <a:gd name="connsiteX3" fmla="*/ 4803376 w 7429555"/>
              <a:gd name="connsiteY3" fmla="*/ 1381577 h 6955671"/>
              <a:gd name="connsiteX4" fmla="*/ 4832405 w 7429555"/>
              <a:gd name="connsiteY4" fmla="*/ 2034720 h 6955671"/>
              <a:gd name="connsiteX5" fmla="*/ 4759833 w 7429555"/>
              <a:gd name="connsiteY5" fmla="*/ 2586263 h 6955671"/>
              <a:gd name="connsiteX6" fmla="*/ 4861433 w 7429555"/>
              <a:gd name="connsiteY6" fmla="*/ 3123291 h 6955671"/>
              <a:gd name="connsiteX7" fmla="*/ 5224290 w 7429555"/>
              <a:gd name="connsiteY7" fmla="*/ 3457120 h 6955671"/>
              <a:gd name="connsiteX8" fmla="*/ 5616176 w 7429555"/>
              <a:gd name="connsiteY8" fmla="*/ 3587748 h 6955671"/>
              <a:gd name="connsiteX9" fmla="*/ 5979033 w 7429555"/>
              <a:gd name="connsiteY9" fmla="*/ 3457120 h 6955671"/>
              <a:gd name="connsiteX10" fmla="*/ 6472519 w 7429555"/>
              <a:gd name="connsiteY10" fmla="*/ 3761919 h 6955671"/>
              <a:gd name="connsiteX11" fmla="*/ 7241776 w 7429555"/>
              <a:gd name="connsiteY11" fmla="*/ 4211863 h 6955671"/>
              <a:gd name="connsiteX12" fmla="*/ 7429555 w 7429555"/>
              <a:gd name="connsiteY12" fmla="*/ 4851399 h 6955671"/>
              <a:gd name="connsiteX13" fmla="*/ 6225776 w 7429555"/>
              <a:gd name="connsiteY13" fmla="*/ 5126264 h 6955671"/>
              <a:gd name="connsiteX14" fmla="*/ 4861433 w 7429555"/>
              <a:gd name="connsiteY14" fmla="*/ 5648777 h 6955671"/>
              <a:gd name="connsiteX15" fmla="*/ 4643719 w 7429555"/>
              <a:gd name="connsiteY15" fmla="*/ 6316434 h 6955671"/>
              <a:gd name="connsiteX16" fmla="*/ 4687262 w 7429555"/>
              <a:gd name="connsiteY16" fmla="*/ 6693805 h 6955671"/>
              <a:gd name="connsiteX17" fmla="*/ 3250347 w 7429555"/>
              <a:gd name="connsiteY17" fmla="*/ 6955064 h 6955671"/>
              <a:gd name="connsiteX18" fmla="*/ 2293313 w 7429555"/>
              <a:gd name="connsiteY18" fmla="*/ 6506028 h 6955671"/>
              <a:gd name="connsiteX19" fmla="*/ 1209277 w 7429555"/>
              <a:gd name="connsiteY19" fmla="*/ 6386285 h 6955671"/>
              <a:gd name="connsiteX20" fmla="*/ 904477 w 7429555"/>
              <a:gd name="connsiteY20" fmla="*/ 5538560 h 6955671"/>
              <a:gd name="connsiteX21" fmla="*/ 285352 w 7429555"/>
              <a:gd name="connsiteY21" fmla="*/ 5109935 h 6955671"/>
              <a:gd name="connsiteX22" fmla="*/ 199627 w 7429555"/>
              <a:gd name="connsiteY22" fmla="*/ 4338410 h 6955671"/>
              <a:gd name="connsiteX23" fmla="*/ 9127 w 7429555"/>
              <a:gd name="connsiteY23" fmla="*/ 3709760 h 6955671"/>
              <a:gd name="connsiteX24" fmla="*/ 561577 w 7429555"/>
              <a:gd name="connsiteY24" fmla="*/ 3614510 h 6955671"/>
              <a:gd name="connsiteX25" fmla="*/ 1085452 w 7429555"/>
              <a:gd name="connsiteY25" fmla="*/ 3300185 h 6955671"/>
              <a:gd name="connsiteX26" fmla="*/ 1333103 w 7429555"/>
              <a:gd name="connsiteY26" fmla="*/ 3090635 h 6955671"/>
              <a:gd name="connsiteX27" fmla="*/ 1406126 w 7429555"/>
              <a:gd name="connsiteY27" fmla="*/ 2830284 h 6955671"/>
              <a:gd name="connsiteX28" fmla="*/ 1361677 w 7429555"/>
              <a:gd name="connsiteY28" fmla="*/ 2662010 h 6955671"/>
              <a:gd name="connsiteX29" fmla="*/ 1237852 w 7429555"/>
              <a:gd name="connsiteY29" fmla="*/ 2471510 h 6955671"/>
              <a:gd name="connsiteX30" fmla="*/ 1211657 w 7429555"/>
              <a:gd name="connsiteY30" fmla="*/ 2233384 h 6955671"/>
              <a:gd name="connsiteX31" fmla="*/ 1299765 w 7429555"/>
              <a:gd name="connsiteY31" fmla="*/ 2073841 h 6955671"/>
              <a:gd name="connsiteX32" fmla="*/ 1199753 w 7429555"/>
              <a:gd name="connsiteY32" fmla="*/ 1890485 h 6955671"/>
              <a:gd name="connsiteX33" fmla="*/ 1102122 w 7429555"/>
              <a:gd name="connsiteY33" fmla="*/ 1707129 h 6955671"/>
              <a:gd name="connsiteX34" fmla="*/ 1218803 w 7429555"/>
              <a:gd name="connsiteY34" fmla="*/ 1519010 h 6955671"/>
              <a:gd name="connsiteX35" fmla="*/ 1125934 w 7429555"/>
              <a:gd name="connsiteY35" fmla="*/ 1171348 h 6955671"/>
              <a:gd name="connsiteX36" fmla="*/ 1097360 w 7429555"/>
              <a:gd name="connsiteY36" fmla="*/ 949891 h 6955671"/>
              <a:gd name="connsiteX37" fmla="*/ 835422 w 7429555"/>
              <a:gd name="connsiteY37" fmla="*/ 811779 h 6955671"/>
              <a:gd name="connsiteX38" fmla="*/ 390127 w 7429555"/>
              <a:gd name="connsiteY38" fmla="*/ 361723 h 6955671"/>
              <a:gd name="connsiteX39" fmla="*/ 456802 w 7429555"/>
              <a:gd name="connsiteY39" fmla="*/ 14060 h 6955671"/>
              <a:gd name="connsiteX0" fmla="*/ 448681 w 7421434"/>
              <a:gd name="connsiteY0" fmla="*/ 14060 h 6955671"/>
              <a:gd name="connsiteX1" fmla="*/ 4547606 w 7421434"/>
              <a:gd name="connsiteY1" fmla="*/ 0 h 6955671"/>
              <a:gd name="connsiteX2" fmla="*/ 4548512 w 7421434"/>
              <a:gd name="connsiteY2" fmla="*/ 699405 h 6955671"/>
              <a:gd name="connsiteX3" fmla="*/ 4795255 w 7421434"/>
              <a:gd name="connsiteY3" fmla="*/ 1381577 h 6955671"/>
              <a:gd name="connsiteX4" fmla="*/ 4824284 w 7421434"/>
              <a:gd name="connsiteY4" fmla="*/ 2034720 h 6955671"/>
              <a:gd name="connsiteX5" fmla="*/ 4751712 w 7421434"/>
              <a:gd name="connsiteY5" fmla="*/ 2586263 h 6955671"/>
              <a:gd name="connsiteX6" fmla="*/ 4853312 w 7421434"/>
              <a:gd name="connsiteY6" fmla="*/ 3123291 h 6955671"/>
              <a:gd name="connsiteX7" fmla="*/ 5216169 w 7421434"/>
              <a:gd name="connsiteY7" fmla="*/ 3457120 h 6955671"/>
              <a:gd name="connsiteX8" fmla="*/ 5608055 w 7421434"/>
              <a:gd name="connsiteY8" fmla="*/ 3587748 h 6955671"/>
              <a:gd name="connsiteX9" fmla="*/ 5970912 w 7421434"/>
              <a:gd name="connsiteY9" fmla="*/ 3457120 h 6955671"/>
              <a:gd name="connsiteX10" fmla="*/ 6464398 w 7421434"/>
              <a:gd name="connsiteY10" fmla="*/ 3761919 h 6955671"/>
              <a:gd name="connsiteX11" fmla="*/ 7233655 w 7421434"/>
              <a:gd name="connsiteY11" fmla="*/ 4211863 h 6955671"/>
              <a:gd name="connsiteX12" fmla="*/ 7421434 w 7421434"/>
              <a:gd name="connsiteY12" fmla="*/ 4851399 h 6955671"/>
              <a:gd name="connsiteX13" fmla="*/ 6217655 w 7421434"/>
              <a:gd name="connsiteY13" fmla="*/ 5126264 h 6955671"/>
              <a:gd name="connsiteX14" fmla="*/ 4853312 w 7421434"/>
              <a:gd name="connsiteY14" fmla="*/ 5648777 h 6955671"/>
              <a:gd name="connsiteX15" fmla="*/ 4635598 w 7421434"/>
              <a:gd name="connsiteY15" fmla="*/ 6316434 h 6955671"/>
              <a:gd name="connsiteX16" fmla="*/ 4679141 w 7421434"/>
              <a:gd name="connsiteY16" fmla="*/ 6693805 h 6955671"/>
              <a:gd name="connsiteX17" fmla="*/ 3242226 w 7421434"/>
              <a:gd name="connsiteY17" fmla="*/ 6955064 h 6955671"/>
              <a:gd name="connsiteX18" fmla="*/ 2285192 w 7421434"/>
              <a:gd name="connsiteY18" fmla="*/ 6506028 h 6955671"/>
              <a:gd name="connsiteX19" fmla="*/ 1201156 w 7421434"/>
              <a:gd name="connsiteY19" fmla="*/ 6386285 h 6955671"/>
              <a:gd name="connsiteX20" fmla="*/ 896356 w 7421434"/>
              <a:gd name="connsiteY20" fmla="*/ 5538560 h 6955671"/>
              <a:gd name="connsiteX21" fmla="*/ 277231 w 7421434"/>
              <a:gd name="connsiteY21" fmla="*/ 5109935 h 6955671"/>
              <a:gd name="connsiteX22" fmla="*/ 191506 w 7421434"/>
              <a:gd name="connsiteY22" fmla="*/ 4338410 h 6955671"/>
              <a:gd name="connsiteX23" fmla="*/ 1006 w 7421434"/>
              <a:gd name="connsiteY23" fmla="*/ 3709760 h 6955671"/>
              <a:gd name="connsiteX24" fmla="*/ 553456 w 7421434"/>
              <a:gd name="connsiteY24" fmla="*/ 3614510 h 6955671"/>
              <a:gd name="connsiteX25" fmla="*/ 1077331 w 7421434"/>
              <a:gd name="connsiteY25" fmla="*/ 3300185 h 6955671"/>
              <a:gd name="connsiteX26" fmla="*/ 1324982 w 7421434"/>
              <a:gd name="connsiteY26" fmla="*/ 3090635 h 6955671"/>
              <a:gd name="connsiteX27" fmla="*/ 1398005 w 7421434"/>
              <a:gd name="connsiteY27" fmla="*/ 2830284 h 6955671"/>
              <a:gd name="connsiteX28" fmla="*/ 1353556 w 7421434"/>
              <a:gd name="connsiteY28" fmla="*/ 2662010 h 6955671"/>
              <a:gd name="connsiteX29" fmla="*/ 1229731 w 7421434"/>
              <a:gd name="connsiteY29" fmla="*/ 2471510 h 6955671"/>
              <a:gd name="connsiteX30" fmla="*/ 1203536 w 7421434"/>
              <a:gd name="connsiteY30" fmla="*/ 2233384 h 6955671"/>
              <a:gd name="connsiteX31" fmla="*/ 1291644 w 7421434"/>
              <a:gd name="connsiteY31" fmla="*/ 2073841 h 6955671"/>
              <a:gd name="connsiteX32" fmla="*/ 1191632 w 7421434"/>
              <a:gd name="connsiteY32" fmla="*/ 1890485 h 6955671"/>
              <a:gd name="connsiteX33" fmla="*/ 1094001 w 7421434"/>
              <a:gd name="connsiteY33" fmla="*/ 1707129 h 6955671"/>
              <a:gd name="connsiteX34" fmla="*/ 1210682 w 7421434"/>
              <a:gd name="connsiteY34" fmla="*/ 1519010 h 6955671"/>
              <a:gd name="connsiteX35" fmla="*/ 1117813 w 7421434"/>
              <a:gd name="connsiteY35" fmla="*/ 1171348 h 6955671"/>
              <a:gd name="connsiteX36" fmla="*/ 1089239 w 7421434"/>
              <a:gd name="connsiteY36" fmla="*/ 949891 h 6955671"/>
              <a:gd name="connsiteX37" fmla="*/ 827301 w 7421434"/>
              <a:gd name="connsiteY37" fmla="*/ 811779 h 6955671"/>
              <a:gd name="connsiteX38" fmla="*/ 382006 w 7421434"/>
              <a:gd name="connsiteY38" fmla="*/ 361723 h 6955671"/>
              <a:gd name="connsiteX39" fmla="*/ 448681 w 7421434"/>
              <a:gd name="connsiteY39" fmla="*/ 14060 h 6955671"/>
              <a:gd name="connsiteX0" fmla="*/ 450655 w 7423408"/>
              <a:gd name="connsiteY0" fmla="*/ 14060 h 6955671"/>
              <a:gd name="connsiteX1" fmla="*/ 4549580 w 7423408"/>
              <a:gd name="connsiteY1" fmla="*/ 0 h 6955671"/>
              <a:gd name="connsiteX2" fmla="*/ 4550486 w 7423408"/>
              <a:gd name="connsiteY2" fmla="*/ 699405 h 6955671"/>
              <a:gd name="connsiteX3" fmla="*/ 4797229 w 7423408"/>
              <a:gd name="connsiteY3" fmla="*/ 1381577 h 6955671"/>
              <a:gd name="connsiteX4" fmla="*/ 4826258 w 7423408"/>
              <a:gd name="connsiteY4" fmla="*/ 2034720 h 6955671"/>
              <a:gd name="connsiteX5" fmla="*/ 4753686 w 7423408"/>
              <a:gd name="connsiteY5" fmla="*/ 2586263 h 6955671"/>
              <a:gd name="connsiteX6" fmla="*/ 4855286 w 7423408"/>
              <a:gd name="connsiteY6" fmla="*/ 3123291 h 6955671"/>
              <a:gd name="connsiteX7" fmla="*/ 5218143 w 7423408"/>
              <a:gd name="connsiteY7" fmla="*/ 3457120 h 6955671"/>
              <a:gd name="connsiteX8" fmla="*/ 5610029 w 7423408"/>
              <a:gd name="connsiteY8" fmla="*/ 3587748 h 6955671"/>
              <a:gd name="connsiteX9" fmla="*/ 5972886 w 7423408"/>
              <a:gd name="connsiteY9" fmla="*/ 3457120 h 6955671"/>
              <a:gd name="connsiteX10" fmla="*/ 6466372 w 7423408"/>
              <a:gd name="connsiteY10" fmla="*/ 3761919 h 6955671"/>
              <a:gd name="connsiteX11" fmla="*/ 7235629 w 7423408"/>
              <a:gd name="connsiteY11" fmla="*/ 4211863 h 6955671"/>
              <a:gd name="connsiteX12" fmla="*/ 7423408 w 7423408"/>
              <a:gd name="connsiteY12" fmla="*/ 4851399 h 6955671"/>
              <a:gd name="connsiteX13" fmla="*/ 6219629 w 7423408"/>
              <a:gd name="connsiteY13" fmla="*/ 5126264 h 6955671"/>
              <a:gd name="connsiteX14" fmla="*/ 4855286 w 7423408"/>
              <a:gd name="connsiteY14" fmla="*/ 5648777 h 6955671"/>
              <a:gd name="connsiteX15" fmla="*/ 4637572 w 7423408"/>
              <a:gd name="connsiteY15" fmla="*/ 6316434 h 6955671"/>
              <a:gd name="connsiteX16" fmla="*/ 4681115 w 7423408"/>
              <a:gd name="connsiteY16" fmla="*/ 6693805 h 6955671"/>
              <a:gd name="connsiteX17" fmla="*/ 3244200 w 7423408"/>
              <a:gd name="connsiteY17" fmla="*/ 6955064 h 6955671"/>
              <a:gd name="connsiteX18" fmla="*/ 2287166 w 7423408"/>
              <a:gd name="connsiteY18" fmla="*/ 6506028 h 6955671"/>
              <a:gd name="connsiteX19" fmla="*/ 1203130 w 7423408"/>
              <a:gd name="connsiteY19" fmla="*/ 6386285 h 6955671"/>
              <a:gd name="connsiteX20" fmla="*/ 898330 w 7423408"/>
              <a:gd name="connsiteY20" fmla="*/ 5538560 h 6955671"/>
              <a:gd name="connsiteX21" fmla="*/ 279205 w 7423408"/>
              <a:gd name="connsiteY21" fmla="*/ 5109935 h 6955671"/>
              <a:gd name="connsiteX22" fmla="*/ 193480 w 7423408"/>
              <a:gd name="connsiteY22" fmla="*/ 4338410 h 6955671"/>
              <a:gd name="connsiteX23" fmla="*/ 2980 w 7423408"/>
              <a:gd name="connsiteY23" fmla="*/ 3709760 h 6955671"/>
              <a:gd name="connsiteX24" fmla="*/ 555430 w 7423408"/>
              <a:gd name="connsiteY24" fmla="*/ 3614510 h 6955671"/>
              <a:gd name="connsiteX25" fmla="*/ 1079305 w 7423408"/>
              <a:gd name="connsiteY25" fmla="*/ 3300185 h 6955671"/>
              <a:gd name="connsiteX26" fmla="*/ 1326956 w 7423408"/>
              <a:gd name="connsiteY26" fmla="*/ 3090635 h 6955671"/>
              <a:gd name="connsiteX27" fmla="*/ 1399979 w 7423408"/>
              <a:gd name="connsiteY27" fmla="*/ 2830284 h 6955671"/>
              <a:gd name="connsiteX28" fmla="*/ 1355530 w 7423408"/>
              <a:gd name="connsiteY28" fmla="*/ 2662010 h 6955671"/>
              <a:gd name="connsiteX29" fmla="*/ 1231705 w 7423408"/>
              <a:gd name="connsiteY29" fmla="*/ 2471510 h 6955671"/>
              <a:gd name="connsiteX30" fmla="*/ 1205510 w 7423408"/>
              <a:gd name="connsiteY30" fmla="*/ 2233384 h 6955671"/>
              <a:gd name="connsiteX31" fmla="*/ 1293618 w 7423408"/>
              <a:gd name="connsiteY31" fmla="*/ 2073841 h 6955671"/>
              <a:gd name="connsiteX32" fmla="*/ 1193606 w 7423408"/>
              <a:gd name="connsiteY32" fmla="*/ 1890485 h 6955671"/>
              <a:gd name="connsiteX33" fmla="*/ 1095975 w 7423408"/>
              <a:gd name="connsiteY33" fmla="*/ 1707129 h 6955671"/>
              <a:gd name="connsiteX34" fmla="*/ 1212656 w 7423408"/>
              <a:gd name="connsiteY34" fmla="*/ 1519010 h 6955671"/>
              <a:gd name="connsiteX35" fmla="*/ 1119787 w 7423408"/>
              <a:gd name="connsiteY35" fmla="*/ 1171348 h 6955671"/>
              <a:gd name="connsiteX36" fmla="*/ 1091213 w 7423408"/>
              <a:gd name="connsiteY36" fmla="*/ 949891 h 6955671"/>
              <a:gd name="connsiteX37" fmla="*/ 829275 w 7423408"/>
              <a:gd name="connsiteY37" fmla="*/ 811779 h 6955671"/>
              <a:gd name="connsiteX38" fmla="*/ 383980 w 7423408"/>
              <a:gd name="connsiteY38" fmla="*/ 361723 h 6955671"/>
              <a:gd name="connsiteX39" fmla="*/ 450655 w 7423408"/>
              <a:gd name="connsiteY39" fmla="*/ 14060 h 6955671"/>
              <a:gd name="connsiteX0" fmla="*/ 450655 w 7423408"/>
              <a:gd name="connsiteY0" fmla="*/ 0 h 6941611"/>
              <a:gd name="connsiteX1" fmla="*/ 5420437 w 7423408"/>
              <a:gd name="connsiteY1" fmla="*/ 454 h 6941611"/>
              <a:gd name="connsiteX2" fmla="*/ 4550486 w 7423408"/>
              <a:gd name="connsiteY2" fmla="*/ 685345 h 6941611"/>
              <a:gd name="connsiteX3" fmla="*/ 4797229 w 7423408"/>
              <a:gd name="connsiteY3" fmla="*/ 1367517 h 6941611"/>
              <a:gd name="connsiteX4" fmla="*/ 4826258 w 7423408"/>
              <a:gd name="connsiteY4" fmla="*/ 2020660 h 6941611"/>
              <a:gd name="connsiteX5" fmla="*/ 4753686 w 7423408"/>
              <a:gd name="connsiteY5" fmla="*/ 2572203 h 6941611"/>
              <a:gd name="connsiteX6" fmla="*/ 4855286 w 7423408"/>
              <a:gd name="connsiteY6" fmla="*/ 3109231 h 6941611"/>
              <a:gd name="connsiteX7" fmla="*/ 5218143 w 7423408"/>
              <a:gd name="connsiteY7" fmla="*/ 3443060 h 6941611"/>
              <a:gd name="connsiteX8" fmla="*/ 5610029 w 7423408"/>
              <a:gd name="connsiteY8" fmla="*/ 3573688 h 6941611"/>
              <a:gd name="connsiteX9" fmla="*/ 5972886 w 7423408"/>
              <a:gd name="connsiteY9" fmla="*/ 3443060 h 6941611"/>
              <a:gd name="connsiteX10" fmla="*/ 6466372 w 7423408"/>
              <a:gd name="connsiteY10" fmla="*/ 3747859 h 6941611"/>
              <a:gd name="connsiteX11" fmla="*/ 7235629 w 7423408"/>
              <a:gd name="connsiteY11" fmla="*/ 4197803 h 6941611"/>
              <a:gd name="connsiteX12" fmla="*/ 7423408 w 7423408"/>
              <a:gd name="connsiteY12" fmla="*/ 4837339 h 6941611"/>
              <a:gd name="connsiteX13" fmla="*/ 6219629 w 7423408"/>
              <a:gd name="connsiteY13" fmla="*/ 5112204 h 6941611"/>
              <a:gd name="connsiteX14" fmla="*/ 4855286 w 7423408"/>
              <a:gd name="connsiteY14" fmla="*/ 5634717 h 6941611"/>
              <a:gd name="connsiteX15" fmla="*/ 4637572 w 7423408"/>
              <a:gd name="connsiteY15" fmla="*/ 6302374 h 6941611"/>
              <a:gd name="connsiteX16" fmla="*/ 4681115 w 7423408"/>
              <a:gd name="connsiteY16" fmla="*/ 6679745 h 6941611"/>
              <a:gd name="connsiteX17" fmla="*/ 3244200 w 7423408"/>
              <a:gd name="connsiteY17" fmla="*/ 6941004 h 6941611"/>
              <a:gd name="connsiteX18" fmla="*/ 2287166 w 7423408"/>
              <a:gd name="connsiteY18" fmla="*/ 6491968 h 6941611"/>
              <a:gd name="connsiteX19" fmla="*/ 1203130 w 7423408"/>
              <a:gd name="connsiteY19" fmla="*/ 6372225 h 6941611"/>
              <a:gd name="connsiteX20" fmla="*/ 898330 w 7423408"/>
              <a:gd name="connsiteY20" fmla="*/ 5524500 h 6941611"/>
              <a:gd name="connsiteX21" fmla="*/ 279205 w 7423408"/>
              <a:gd name="connsiteY21" fmla="*/ 5095875 h 6941611"/>
              <a:gd name="connsiteX22" fmla="*/ 193480 w 7423408"/>
              <a:gd name="connsiteY22" fmla="*/ 4324350 h 6941611"/>
              <a:gd name="connsiteX23" fmla="*/ 2980 w 7423408"/>
              <a:gd name="connsiteY23" fmla="*/ 3695700 h 6941611"/>
              <a:gd name="connsiteX24" fmla="*/ 555430 w 7423408"/>
              <a:gd name="connsiteY24" fmla="*/ 3600450 h 6941611"/>
              <a:gd name="connsiteX25" fmla="*/ 1079305 w 7423408"/>
              <a:gd name="connsiteY25" fmla="*/ 3286125 h 6941611"/>
              <a:gd name="connsiteX26" fmla="*/ 1326956 w 7423408"/>
              <a:gd name="connsiteY26" fmla="*/ 3076575 h 6941611"/>
              <a:gd name="connsiteX27" fmla="*/ 1399979 w 7423408"/>
              <a:gd name="connsiteY27" fmla="*/ 2816224 h 6941611"/>
              <a:gd name="connsiteX28" fmla="*/ 1355530 w 7423408"/>
              <a:gd name="connsiteY28" fmla="*/ 2647950 h 6941611"/>
              <a:gd name="connsiteX29" fmla="*/ 1231705 w 7423408"/>
              <a:gd name="connsiteY29" fmla="*/ 2457450 h 6941611"/>
              <a:gd name="connsiteX30" fmla="*/ 1205510 w 7423408"/>
              <a:gd name="connsiteY30" fmla="*/ 2219324 h 6941611"/>
              <a:gd name="connsiteX31" fmla="*/ 1293618 w 7423408"/>
              <a:gd name="connsiteY31" fmla="*/ 2059781 h 6941611"/>
              <a:gd name="connsiteX32" fmla="*/ 1193606 w 7423408"/>
              <a:gd name="connsiteY32" fmla="*/ 1876425 h 6941611"/>
              <a:gd name="connsiteX33" fmla="*/ 1095975 w 7423408"/>
              <a:gd name="connsiteY33" fmla="*/ 1693069 h 6941611"/>
              <a:gd name="connsiteX34" fmla="*/ 1212656 w 7423408"/>
              <a:gd name="connsiteY34" fmla="*/ 1504950 h 6941611"/>
              <a:gd name="connsiteX35" fmla="*/ 1119787 w 7423408"/>
              <a:gd name="connsiteY35" fmla="*/ 1157288 h 6941611"/>
              <a:gd name="connsiteX36" fmla="*/ 1091213 w 7423408"/>
              <a:gd name="connsiteY36" fmla="*/ 935831 h 6941611"/>
              <a:gd name="connsiteX37" fmla="*/ 829275 w 7423408"/>
              <a:gd name="connsiteY37" fmla="*/ 797719 h 6941611"/>
              <a:gd name="connsiteX38" fmla="*/ 383980 w 7423408"/>
              <a:gd name="connsiteY38" fmla="*/ 347663 h 6941611"/>
              <a:gd name="connsiteX39" fmla="*/ 450655 w 7423408"/>
              <a:gd name="connsiteY39" fmla="*/ 0 h 6941611"/>
              <a:gd name="connsiteX0" fmla="*/ 450655 w 7423408"/>
              <a:gd name="connsiteY0" fmla="*/ 0 h 6941611"/>
              <a:gd name="connsiteX1" fmla="*/ 5420437 w 7423408"/>
              <a:gd name="connsiteY1" fmla="*/ 454 h 6941611"/>
              <a:gd name="connsiteX2" fmla="*/ 4768201 w 7423408"/>
              <a:gd name="connsiteY2" fmla="*/ 670830 h 6941611"/>
              <a:gd name="connsiteX3" fmla="*/ 4797229 w 7423408"/>
              <a:gd name="connsiteY3" fmla="*/ 1367517 h 6941611"/>
              <a:gd name="connsiteX4" fmla="*/ 4826258 w 7423408"/>
              <a:gd name="connsiteY4" fmla="*/ 2020660 h 6941611"/>
              <a:gd name="connsiteX5" fmla="*/ 4753686 w 7423408"/>
              <a:gd name="connsiteY5" fmla="*/ 2572203 h 6941611"/>
              <a:gd name="connsiteX6" fmla="*/ 4855286 w 7423408"/>
              <a:gd name="connsiteY6" fmla="*/ 3109231 h 6941611"/>
              <a:gd name="connsiteX7" fmla="*/ 5218143 w 7423408"/>
              <a:gd name="connsiteY7" fmla="*/ 3443060 h 6941611"/>
              <a:gd name="connsiteX8" fmla="*/ 5610029 w 7423408"/>
              <a:gd name="connsiteY8" fmla="*/ 3573688 h 6941611"/>
              <a:gd name="connsiteX9" fmla="*/ 5972886 w 7423408"/>
              <a:gd name="connsiteY9" fmla="*/ 3443060 h 6941611"/>
              <a:gd name="connsiteX10" fmla="*/ 6466372 w 7423408"/>
              <a:gd name="connsiteY10" fmla="*/ 3747859 h 6941611"/>
              <a:gd name="connsiteX11" fmla="*/ 7235629 w 7423408"/>
              <a:gd name="connsiteY11" fmla="*/ 4197803 h 6941611"/>
              <a:gd name="connsiteX12" fmla="*/ 7423408 w 7423408"/>
              <a:gd name="connsiteY12" fmla="*/ 4837339 h 6941611"/>
              <a:gd name="connsiteX13" fmla="*/ 6219629 w 7423408"/>
              <a:gd name="connsiteY13" fmla="*/ 5112204 h 6941611"/>
              <a:gd name="connsiteX14" fmla="*/ 4855286 w 7423408"/>
              <a:gd name="connsiteY14" fmla="*/ 5634717 h 6941611"/>
              <a:gd name="connsiteX15" fmla="*/ 4637572 w 7423408"/>
              <a:gd name="connsiteY15" fmla="*/ 6302374 h 6941611"/>
              <a:gd name="connsiteX16" fmla="*/ 4681115 w 7423408"/>
              <a:gd name="connsiteY16" fmla="*/ 6679745 h 6941611"/>
              <a:gd name="connsiteX17" fmla="*/ 3244200 w 7423408"/>
              <a:gd name="connsiteY17" fmla="*/ 6941004 h 6941611"/>
              <a:gd name="connsiteX18" fmla="*/ 2287166 w 7423408"/>
              <a:gd name="connsiteY18" fmla="*/ 6491968 h 6941611"/>
              <a:gd name="connsiteX19" fmla="*/ 1203130 w 7423408"/>
              <a:gd name="connsiteY19" fmla="*/ 6372225 h 6941611"/>
              <a:gd name="connsiteX20" fmla="*/ 898330 w 7423408"/>
              <a:gd name="connsiteY20" fmla="*/ 5524500 h 6941611"/>
              <a:gd name="connsiteX21" fmla="*/ 279205 w 7423408"/>
              <a:gd name="connsiteY21" fmla="*/ 5095875 h 6941611"/>
              <a:gd name="connsiteX22" fmla="*/ 193480 w 7423408"/>
              <a:gd name="connsiteY22" fmla="*/ 4324350 h 6941611"/>
              <a:gd name="connsiteX23" fmla="*/ 2980 w 7423408"/>
              <a:gd name="connsiteY23" fmla="*/ 3695700 h 6941611"/>
              <a:gd name="connsiteX24" fmla="*/ 555430 w 7423408"/>
              <a:gd name="connsiteY24" fmla="*/ 3600450 h 6941611"/>
              <a:gd name="connsiteX25" fmla="*/ 1079305 w 7423408"/>
              <a:gd name="connsiteY25" fmla="*/ 3286125 h 6941611"/>
              <a:gd name="connsiteX26" fmla="*/ 1326956 w 7423408"/>
              <a:gd name="connsiteY26" fmla="*/ 3076575 h 6941611"/>
              <a:gd name="connsiteX27" fmla="*/ 1399979 w 7423408"/>
              <a:gd name="connsiteY27" fmla="*/ 2816224 h 6941611"/>
              <a:gd name="connsiteX28" fmla="*/ 1355530 w 7423408"/>
              <a:gd name="connsiteY28" fmla="*/ 2647950 h 6941611"/>
              <a:gd name="connsiteX29" fmla="*/ 1231705 w 7423408"/>
              <a:gd name="connsiteY29" fmla="*/ 2457450 h 6941611"/>
              <a:gd name="connsiteX30" fmla="*/ 1205510 w 7423408"/>
              <a:gd name="connsiteY30" fmla="*/ 2219324 h 6941611"/>
              <a:gd name="connsiteX31" fmla="*/ 1293618 w 7423408"/>
              <a:gd name="connsiteY31" fmla="*/ 2059781 h 6941611"/>
              <a:gd name="connsiteX32" fmla="*/ 1193606 w 7423408"/>
              <a:gd name="connsiteY32" fmla="*/ 1876425 h 6941611"/>
              <a:gd name="connsiteX33" fmla="*/ 1095975 w 7423408"/>
              <a:gd name="connsiteY33" fmla="*/ 1693069 h 6941611"/>
              <a:gd name="connsiteX34" fmla="*/ 1212656 w 7423408"/>
              <a:gd name="connsiteY34" fmla="*/ 1504950 h 6941611"/>
              <a:gd name="connsiteX35" fmla="*/ 1119787 w 7423408"/>
              <a:gd name="connsiteY35" fmla="*/ 1157288 h 6941611"/>
              <a:gd name="connsiteX36" fmla="*/ 1091213 w 7423408"/>
              <a:gd name="connsiteY36" fmla="*/ 935831 h 6941611"/>
              <a:gd name="connsiteX37" fmla="*/ 829275 w 7423408"/>
              <a:gd name="connsiteY37" fmla="*/ 797719 h 6941611"/>
              <a:gd name="connsiteX38" fmla="*/ 383980 w 7423408"/>
              <a:gd name="connsiteY38" fmla="*/ 347663 h 6941611"/>
              <a:gd name="connsiteX39" fmla="*/ 450655 w 7423408"/>
              <a:gd name="connsiteY39" fmla="*/ 0 h 6941611"/>
              <a:gd name="connsiteX0" fmla="*/ 450655 w 7423408"/>
              <a:gd name="connsiteY0" fmla="*/ 0 h 6941611"/>
              <a:gd name="connsiteX1" fmla="*/ 5420437 w 7423408"/>
              <a:gd name="connsiteY1" fmla="*/ 454 h 6941611"/>
              <a:gd name="connsiteX2" fmla="*/ 4768201 w 7423408"/>
              <a:gd name="connsiteY2" fmla="*/ 670830 h 6941611"/>
              <a:gd name="connsiteX3" fmla="*/ 5043972 w 7423408"/>
              <a:gd name="connsiteY3" fmla="*/ 1367517 h 6941611"/>
              <a:gd name="connsiteX4" fmla="*/ 4826258 w 7423408"/>
              <a:gd name="connsiteY4" fmla="*/ 2020660 h 6941611"/>
              <a:gd name="connsiteX5" fmla="*/ 4753686 w 7423408"/>
              <a:gd name="connsiteY5" fmla="*/ 2572203 h 6941611"/>
              <a:gd name="connsiteX6" fmla="*/ 4855286 w 7423408"/>
              <a:gd name="connsiteY6" fmla="*/ 3109231 h 6941611"/>
              <a:gd name="connsiteX7" fmla="*/ 5218143 w 7423408"/>
              <a:gd name="connsiteY7" fmla="*/ 3443060 h 6941611"/>
              <a:gd name="connsiteX8" fmla="*/ 5610029 w 7423408"/>
              <a:gd name="connsiteY8" fmla="*/ 3573688 h 6941611"/>
              <a:gd name="connsiteX9" fmla="*/ 5972886 w 7423408"/>
              <a:gd name="connsiteY9" fmla="*/ 3443060 h 6941611"/>
              <a:gd name="connsiteX10" fmla="*/ 6466372 w 7423408"/>
              <a:gd name="connsiteY10" fmla="*/ 3747859 h 6941611"/>
              <a:gd name="connsiteX11" fmla="*/ 7235629 w 7423408"/>
              <a:gd name="connsiteY11" fmla="*/ 4197803 h 6941611"/>
              <a:gd name="connsiteX12" fmla="*/ 7423408 w 7423408"/>
              <a:gd name="connsiteY12" fmla="*/ 4837339 h 6941611"/>
              <a:gd name="connsiteX13" fmla="*/ 6219629 w 7423408"/>
              <a:gd name="connsiteY13" fmla="*/ 5112204 h 6941611"/>
              <a:gd name="connsiteX14" fmla="*/ 4855286 w 7423408"/>
              <a:gd name="connsiteY14" fmla="*/ 5634717 h 6941611"/>
              <a:gd name="connsiteX15" fmla="*/ 4637572 w 7423408"/>
              <a:gd name="connsiteY15" fmla="*/ 6302374 h 6941611"/>
              <a:gd name="connsiteX16" fmla="*/ 4681115 w 7423408"/>
              <a:gd name="connsiteY16" fmla="*/ 6679745 h 6941611"/>
              <a:gd name="connsiteX17" fmla="*/ 3244200 w 7423408"/>
              <a:gd name="connsiteY17" fmla="*/ 6941004 h 6941611"/>
              <a:gd name="connsiteX18" fmla="*/ 2287166 w 7423408"/>
              <a:gd name="connsiteY18" fmla="*/ 6491968 h 6941611"/>
              <a:gd name="connsiteX19" fmla="*/ 1203130 w 7423408"/>
              <a:gd name="connsiteY19" fmla="*/ 6372225 h 6941611"/>
              <a:gd name="connsiteX20" fmla="*/ 898330 w 7423408"/>
              <a:gd name="connsiteY20" fmla="*/ 5524500 h 6941611"/>
              <a:gd name="connsiteX21" fmla="*/ 279205 w 7423408"/>
              <a:gd name="connsiteY21" fmla="*/ 5095875 h 6941611"/>
              <a:gd name="connsiteX22" fmla="*/ 193480 w 7423408"/>
              <a:gd name="connsiteY22" fmla="*/ 4324350 h 6941611"/>
              <a:gd name="connsiteX23" fmla="*/ 2980 w 7423408"/>
              <a:gd name="connsiteY23" fmla="*/ 3695700 h 6941611"/>
              <a:gd name="connsiteX24" fmla="*/ 555430 w 7423408"/>
              <a:gd name="connsiteY24" fmla="*/ 3600450 h 6941611"/>
              <a:gd name="connsiteX25" fmla="*/ 1079305 w 7423408"/>
              <a:gd name="connsiteY25" fmla="*/ 3286125 h 6941611"/>
              <a:gd name="connsiteX26" fmla="*/ 1326956 w 7423408"/>
              <a:gd name="connsiteY26" fmla="*/ 3076575 h 6941611"/>
              <a:gd name="connsiteX27" fmla="*/ 1399979 w 7423408"/>
              <a:gd name="connsiteY27" fmla="*/ 2816224 h 6941611"/>
              <a:gd name="connsiteX28" fmla="*/ 1355530 w 7423408"/>
              <a:gd name="connsiteY28" fmla="*/ 2647950 h 6941611"/>
              <a:gd name="connsiteX29" fmla="*/ 1231705 w 7423408"/>
              <a:gd name="connsiteY29" fmla="*/ 2457450 h 6941611"/>
              <a:gd name="connsiteX30" fmla="*/ 1205510 w 7423408"/>
              <a:gd name="connsiteY30" fmla="*/ 2219324 h 6941611"/>
              <a:gd name="connsiteX31" fmla="*/ 1293618 w 7423408"/>
              <a:gd name="connsiteY31" fmla="*/ 2059781 h 6941611"/>
              <a:gd name="connsiteX32" fmla="*/ 1193606 w 7423408"/>
              <a:gd name="connsiteY32" fmla="*/ 1876425 h 6941611"/>
              <a:gd name="connsiteX33" fmla="*/ 1095975 w 7423408"/>
              <a:gd name="connsiteY33" fmla="*/ 1693069 h 6941611"/>
              <a:gd name="connsiteX34" fmla="*/ 1212656 w 7423408"/>
              <a:gd name="connsiteY34" fmla="*/ 1504950 h 6941611"/>
              <a:gd name="connsiteX35" fmla="*/ 1119787 w 7423408"/>
              <a:gd name="connsiteY35" fmla="*/ 1157288 h 6941611"/>
              <a:gd name="connsiteX36" fmla="*/ 1091213 w 7423408"/>
              <a:gd name="connsiteY36" fmla="*/ 935831 h 6941611"/>
              <a:gd name="connsiteX37" fmla="*/ 829275 w 7423408"/>
              <a:gd name="connsiteY37" fmla="*/ 797719 h 6941611"/>
              <a:gd name="connsiteX38" fmla="*/ 383980 w 7423408"/>
              <a:gd name="connsiteY38" fmla="*/ 347663 h 6941611"/>
              <a:gd name="connsiteX39" fmla="*/ 450655 w 7423408"/>
              <a:gd name="connsiteY39" fmla="*/ 0 h 6941611"/>
              <a:gd name="connsiteX0" fmla="*/ 450655 w 7423408"/>
              <a:gd name="connsiteY0" fmla="*/ 0 h 6941611"/>
              <a:gd name="connsiteX1" fmla="*/ 5420437 w 7423408"/>
              <a:gd name="connsiteY1" fmla="*/ 454 h 6941611"/>
              <a:gd name="connsiteX2" fmla="*/ 4768201 w 7423408"/>
              <a:gd name="connsiteY2" fmla="*/ 670830 h 6941611"/>
              <a:gd name="connsiteX3" fmla="*/ 5043972 w 7423408"/>
              <a:gd name="connsiteY3" fmla="*/ 1367517 h 6941611"/>
              <a:gd name="connsiteX4" fmla="*/ 5014943 w 7423408"/>
              <a:gd name="connsiteY4" fmla="*/ 2151288 h 6941611"/>
              <a:gd name="connsiteX5" fmla="*/ 4753686 w 7423408"/>
              <a:gd name="connsiteY5" fmla="*/ 2572203 h 6941611"/>
              <a:gd name="connsiteX6" fmla="*/ 4855286 w 7423408"/>
              <a:gd name="connsiteY6" fmla="*/ 3109231 h 6941611"/>
              <a:gd name="connsiteX7" fmla="*/ 5218143 w 7423408"/>
              <a:gd name="connsiteY7" fmla="*/ 3443060 h 6941611"/>
              <a:gd name="connsiteX8" fmla="*/ 5610029 w 7423408"/>
              <a:gd name="connsiteY8" fmla="*/ 3573688 h 6941611"/>
              <a:gd name="connsiteX9" fmla="*/ 5972886 w 7423408"/>
              <a:gd name="connsiteY9" fmla="*/ 3443060 h 6941611"/>
              <a:gd name="connsiteX10" fmla="*/ 6466372 w 7423408"/>
              <a:gd name="connsiteY10" fmla="*/ 3747859 h 6941611"/>
              <a:gd name="connsiteX11" fmla="*/ 7235629 w 7423408"/>
              <a:gd name="connsiteY11" fmla="*/ 4197803 h 6941611"/>
              <a:gd name="connsiteX12" fmla="*/ 7423408 w 7423408"/>
              <a:gd name="connsiteY12" fmla="*/ 4837339 h 6941611"/>
              <a:gd name="connsiteX13" fmla="*/ 6219629 w 7423408"/>
              <a:gd name="connsiteY13" fmla="*/ 5112204 h 6941611"/>
              <a:gd name="connsiteX14" fmla="*/ 4855286 w 7423408"/>
              <a:gd name="connsiteY14" fmla="*/ 5634717 h 6941611"/>
              <a:gd name="connsiteX15" fmla="*/ 4637572 w 7423408"/>
              <a:gd name="connsiteY15" fmla="*/ 6302374 h 6941611"/>
              <a:gd name="connsiteX16" fmla="*/ 4681115 w 7423408"/>
              <a:gd name="connsiteY16" fmla="*/ 6679745 h 6941611"/>
              <a:gd name="connsiteX17" fmla="*/ 3244200 w 7423408"/>
              <a:gd name="connsiteY17" fmla="*/ 6941004 h 6941611"/>
              <a:gd name="connsiteX18" fmla="*/ 2287166 w 7423408"/>
              <a:gd name="connsiteY18" fmla="*/ 6491968 h 6941611"/>
              <a:gd name="connsiteX19" fmla="*/ 1203130 w 7423408"/>
              <a:gd name="connsiteY19" fmla="*/ 6372225 h 6941611"/>
              <a:gd name="connsiteX20" fmla="*/ 898330 w 7423408"/>
              <a:gd name="connsiteY20" fmla="*/ 5524500 h 6941611"/>
              <a:gd name="connsiteX21" fmla="*/ 279205 w 7423408"/>
              <a:gd name="connsiteY21" fmla="*/ 5095875 h 6941611"/>
              <a:gd name="connsiteX22" fmla="*/ 193480 w 7423408"/>
              <a:gd name="connsiteY22" fmla="*/ 4324350 h 6941611"/>
              <a:gd name="connsiteX23" fmla="*/ 2980 w 7423408"/>
              <a:gd name="connsiteY23" fmla="*/ 3695700 h 6941611"/>
              <a:gd name="connsiteX24" fmla="*/ 555430 w 7423408"/>
              <a:gd name="connsiteY24" fmla="*/ 3600450 h 6941611"/>
              <a:gd name="connsiteX25" fmla="*/ 1079305 w 7423408"/>
              <a:gd name="connsiteY25" fmla="*/ 3286125 h 6941611"/>
              <a:gd name="connsiteX26" fmla="*/ 1326956 w 7423408"/>
              <a:gd name="connsiteY26" fmla="*/ 3076575 h 6941611"/>
              <a:gd name="connsiteX27" fmla="*/ 1399979 w 7423408"/>
              <a:gd name="connsiteY27" fmla="*/ 2816224 h 6941611"/>
              <a:gd name="connsiteX28" fmla="*/ 1355530 w 7423408"/>
              <a:gd name="connsiteY28" fmla="*/ 2647950 h 6941611"/>
              <a:gd name="connsiteX29" fmla="*/ 1231705 w 7423408"/>
              <a:gd name="connsiteY29" fmla="*/ 2457450 h 6941611"/>
              <a:gd name="connsiteX30" fmla="*/ 1205510 w 7423408"/>
              <a:gd name="connsiteY30" fmla="*/ 2219324 h 6941611"/>
              <a:gd name="connsiteX31" fmla="*/ 1293618 w 7423408"/>
              <a:gd name="connsiteY31" fmla="*/ 2059781 h 6941611"/>
              <a:gd name="connsiteX32" fmla="*/ 1193606 w 7423408"/>
              <a:gd name="connsiteY32" fmla="*/ 1876425 h 6941611"/>
              <a:gd name="connsiteX33" fmla="*/ 1095975 w 7423408"/>
              <a:gd name="connsiteY33" fmla="*/ 1693069 h 6941611"/>
              <a:gd name="connsiteX34" fmla="*/ 1212656 w 7423408"/>
              <a:gd name="connsiteY34" fmla="*/ 1504950 h 6941611"/>
              <a:gd name="connsiteX35" fmla="*/ 1119787 w 7423408"/>
              <a:gd name="connsiteY35" fmla="*/ 1157288 h 6941611"/>
              <a:gd name="connsiteX36" fmla="*/ 1091213 w 7423408"/>
              <a:gd name="connsiteY36" fmla="*/ 935831 h 6941611"/>
              <a:gd name="connsiteX37" fmla="*/ 829275 w 7423408"/>
              <a:gd name="connsiteY37" fmla="*/ 797719 h 6941611"/>
              <a:gd name="connsiteX38" fmla="*/ 383980 w 7423408"/>
              <a:gd name="connsiteY38" fmla="*/ 347663 h 6941611"/>
              <a:gd name="connsiteX39" fmla="*/ 450655 w 7423408"/>
              <a:gd name="connsiteY39" fmla="*/ 0 h 6941611"/>
              <a:gd name="connsiteX0" fmla="*/ 450655 w 7423408"/>
              <a:gd name="connsiteY0" fmla="*/ 0 h 6941611"/>
              <a:gd name="connsiteX1" fmla="*/ 5420437 w 7423408"/>
              <a:gd name="connsiteY1" fmla="*/ 454 h 6941611"/>
              <a:gd name="connsiteX2" fmla="*/ 4768201 w 7423408"/>
              <a:gd name="connsiteY2" fmla="*/ 670830 h 6941611"/>
              <a:gd name="connsiteX3" fmla="*/ 5043972 w 7423408"/>
              <a:gd name="connsiteY3" fmla="*/ 1367517 h 6941611"/>
              <a:gd name="connsiteX4" fmla="*/ 5014943 w 7423408"/>
              <a:gd name="connsiteY4" fmla="*/ 2151288 h 6941611"/>
              <a:gd name="connsiteX5" fmla="*/ 4869801 w 7423408"/>
              <a:gd name="connsiteY5" fmla="*/ 2702832 h 6941611"/>
              <a:gd name="connsiteX6" fmla="*/ 4855286 w 7423408"/>
              <a:gd name="connsiteY6" fmla="*/ 3109231 h 6941611"/>
              <a:gd name="connsiteX7" fmla="*/ 5218143 w 7423408"/>
              <a:gd name="connsiteY7" fmla="*/ 3443060 h 6941611"/>
              <a:gd name="connsiteX8" fmla="*/ 5610029 w 7423408"/>
              <a:gd name="connsiteY8" fmla="*/ 3573688 h 6941611"/>
              <a:gd name="connsiteX9" fmla="*/ 5972886 w 7423408"/>
              <a:gd name="connsiteY9" fmla="*/ 3443060 h 6941611"/>
              <a:gd name="connsiteX10" fmla="*/ 6466372 w 7423408"/>
              <a:gd name="connsiteY10" fmla="*/ 3747859 h 6941611"/>
              <a:gd name="connsiteX11" fmla="*/ 7235629 w 7423408"/>
              <a:gd name="connsiteY11" fmla="*/ 4197803 h 6941611"/>
              <a:gd name="connsiteX12" fmla="*/ 7423408 w 7423408"/>
              <a:gd name="connsiteY12" fmla="*/ 4837339 h 6941611"/>
              <a:gd name="connsiteX13" fmla="*/ 6219629 w 7423408"/>
              <a:gd name="connsiteY13" fmla="*/ 5112204 h 6941611"/>
              <a:gd name="connsiteX14" fmla="*/ 4855286 w 7423408"/>
              <a:gd name="connsiteY14" fmla="*/ 5634717 h 6941611"/>
              <a:gd name="connsiteX15" fmla="*/ 4637572 w 7423408"/>
              <a:gd name="connsiteY15" fmla="*/ 6302374 h 6941611"/>
              <a:gd name="connsiteX16" fmla="*/ 4681115 w 7423408"/>
              <a:gd name="connsiteY16" fmla="*/ 6679745 h 6941611"/>
              <a:gd name="connsiteX17" fmla="*/ 3244200 w 7423408"/>
              <a:gd name="connsiteY17" fmla="*/ 6941004 h 6941611"/>
              <a:gd name="connsiteX18" fmla="*/ 2287166 w 7423408"/>
              <a:gd name="connsiteY18" fmla="*/ 6491968 h 6941611"/>
              <a:gd name="connsiteX19" fmla="*/ 1203130 w 7423408"/>
              <a:gd name="connsiteY19" fmla="*/ 6372225 h 6941611"/>
              <a:gd name="connsiteX20" fmla="*/ 898330 w 7423408"/>
              <a:gd name="connsiteY20" fmla="*/ 5524500 h 6941611"/>
              <a:gd name="connsiteX21" fmla="*/ 279205 w 7423408"/>
              <a:gd name="connsiteY21" fmla="*/ 5095875 h 6941611"/>
              <a:gd name="connsiteX22" fmla="*/ 193480 w 7423408"/>
              <a:gd name="connsiteY22" fmla="*/ 4324350 h 6941611"/>
              <a:gd name="connsiteX23" fmla="*/ 2980 w 7423408"/>
              <a:gd name="connsiteY23" fmla="*/ 3695700 h 6941611"/>
              <a:gd name="connsiteX24" fmla="*/ 555430 w 7423408"/>
              <a:gd name="connsiteY24" fmla="*/ 3600450 h 6941611"/>
              <a:gd name="connsiteX25" fmla="*/ 1079305 w 7423408"/>
              <a:gd name="connsiteY25" fmla="*/ 3286125 h 6941611"/>
              <a:gd name="connsiteX26" fmla="*/ 1326956 w 7423408"/>
              <a:gd name="connsiteY26" fmla="*/ 3076575 h 6941611"/>
              <a:gd name="connsiteX27" fmla="*/ 1399979 w 7423408"/>
              <a:gd name="connsiteY27" fmla="*/ 2816224 h 6941611"/>
              <a:gd name="connsiteX28" fmla="*/ 1355530 w 7423408"/>
              <a:gd name="connsiteY28" fmla="*/ 2647950 h 6941611"/>
              <a:gd name="connsiteX29" fmla="*/ 1231705 w 7423408"/>
              <a:gd name="connsiteY29" fmla="*/ 2457450 h 6941611"/>
              <a:gd name="connsiteX30" fmla="*/ 1205510 w 7423408"/>
              <a:gd name="connsiteY30" fmla="*/ 2219324 h 6941611"/>
              <a:gd name="connsiteX31" fmla="*/ 1293618 w 7423408"/>
              <a:gd name="connsiteY31" fmla="*/ 2059781 h 6941611"/>
              <a:gd name="connsiteX32" fmla="*/ 1193606 w 7423408"/>
              <a:gd name="connsiteY32" fmla="*/ 1876425 h 6941611"/>
              <a:gd name="connsiteX33" fmla="*/ 1095975 w 7423408"/>
              <a:gd name="connsiteY33" fmla="*/ 1693069 h 6941611"/>
              <a:gd name="connsiteX34" fmla="*/ 1212656 w 7423408"/>
              <a:gd name="connsiteY34" fmla="*/ 1504950 h 6941611"/>
              <a:gd name="connsiteX35" fmla="*/ 1119787 w 7423408"/>
              <a:gd name="connsiteY35" fmla="*/ 1157288 h 6941611"/>
              <a:gd name="connsiteX36" fmla="*/ 1091213 w 7423408"/>
              <a:gd name="connsiteY36" fmla="*/ 935831 h 6941611"/>
              <a:gd name="connsiteX37" fmla="*/ 829275 w 7423408"/>
              <a:gd name="connsiteY37" fmla="*/ 797719 h 6941611"/>
              <a:gd name="connsiteX38" fmla="*/ 383980 w 7423408"/>
              <a:gd name="connsiteY38" fmla="*/ 347663 h 6941611"/>
              <a:gd name="connsiteX39" fmla="*/ 450655 w 7423408"/>
              <a:gd name="connsiteY39" fmla="*/ 0 h 6941611"/>
              <a:gd name="connsiteX0" fmla="*/ 450655 w 7423408"/>
              <a:gd name="connsiteY0" fmla="*/ 0 h 6941611"/>
              <a:gd name="connsiteX1" fmla="*/ 5420437 w 7423408"/>
              <a:gd name="connsiteY1" fmla="*/ 454 h 6941611"/>
              <a:gd name="connsiteX2" fmla="*/ 4768201 w 7423408"/>
              <a:gd name="connsiteY2" fmla="*/ 670830 h 6941611"/>
              <a:gd name="connsiteX3" fmla="*/ 5043972 w 7423408"/>
              <a:gd name="connsiteY3" fmla="*/ 1367517 h 6941611"/>
              <a:gd name="connsiteX4" fmla="*/ 5014943 w 7423408"/>
              <a:gd name="connsiteY4" fmla="*/ 2151288 h 6941611"/>
              <a:gd name="connsiteX5" fmla="*/ 4869801 w 7423408"/>
              <a:gd name="connsiteY5" fmla="*/ 2702832 h 6941611"/>
              <a:gd name="connsiteX6" fmla="*/ 4942372 w 7423408"/>
              <a:gd name="connsiteY6" fmla="*/ 3109231 h 6941611"/>
              <a:gd name="connsiteX7" fmla="*/ 5218143 w 7423408"/>
              <a:gd name="connsiteY7" fmla="*/ 3443060 h 6941611"/>
              <a:gd name="connsiteX8" fmla="*/ 5610029 w 7423408"/>
              <a:gd name="connsiteY8" fmla="*/ 3573688 h 6941611"/>
              <a:gd name="connsiteX9" fmla="*/ 5972886 w 7423408"/>
              <a:gd name="connsiteY9" fmla="*/ 3443060 h 6941611"/>
              <a:gd name="connsiteX10" fmla="*/ 6466372 w 7423408"/>
              <a:gd name="connsiteY10" fmla="*/ 3747859 h 6941611"/>
              <a:gd name="connsiteX11" fmla="*/ 7235629 w 7423408"/>
              <a:gd name="connsiteY11" fmla="*/ 4197803 h 6941611"/>
              <a:gd name="connsiteX12" fmla="*/ 7423408 w 7423408"/>
              <a:gd name="connsiteY12" fmla="*/ 4837339 h 6941611"/>
              <a:gd name="connsiteX13" fmla="*/ 6219629 w 7423408"/>
              <a:gd name="connsiteY13" fmla="*/ 5112204 h 6941611"/>
              <a:gd name="connsiteX14" fmla="*/ 4855286 w 7423408"/>
              <a:gd name="connsiteY14" fmla="*/ 5634717 h 6941611"/>
              <a:gd name="connsiteX15" fmla="*/ 4637572 w 7423408"/>
              <a:gd name="connsiteY15" fmla="*/ 6302374 h 6941611"/>
              <a:gd name="connsiteX16" fmla="*/ 4681115 w 7423408"/>
              <a:gd name="connsiteY16" fmla="*/ 6679745 h 6941611"/>
              <a:gd name="connsiteX17" fmla="*/ 3244200 w 7423408"/>
              <a:gd name="connsiteY17" fmla="*/ 6941004 h 6941611"/>
              <a:gd name="connsiteX18" fmla="*/ 2287166 w 7423408"/>
              <a:gd name="connsiteY18" fmla="*/ 6491968 h 6941611"/>
              <a:gd name="connsiteX19" fmla="*/ 1203130 w 7423408"/>
              <a:gd name="connsiteY19" fmla="*/ 6372225 h 6941611"/>
              <a:gd name="connsiteX20" fmla="*/ 898330 w 7423408"/>
              <a:gd name="connsiteY20" fmla="*/ 5524500 h 6941611"/>
              <a:gd name="connsiteX21" fmla="*/ 279205 w 7423408"/>
              <a:gd name="connsiteY21" fmla="*/ 5095875 h 6941611"/>
              <a:gd name="connsiteX22" fmla="*/ 193480 w 7423408"/>
              <a:gd name="connsiteY22" fmla="*/ 4324350 h 6941611"/>
              <a:gd name="connsiteX23" fmla="*/ 2980 w 7423408"/>
              <a:gd name="connsiteY23" fmla="*/ 3695700 h 6941611"/>
              <a:gd name="connsiteX24" fmla="*/ 555430 w 7423408"/>
              <a:gd name="connsiteY24" fmla="*/ 3600450 h 6941611"/>
              <a:gd name="connsiteX25" fmla="*/ 1079305 w 7423408"/>
              <a:gd name="connsiteY25" fmla="*/ 3286125 h 6941611"/>
              <a:gd name="connsiteX26" fmla="*/ 1326956 w 7423408"/>
              <a:gd name="connsiteY26" fmla="*/ 3076575 h 6941611"/>
              <a:gd name="connsiteX27" fmla="*/ 1399979 w 7423408"/>
              <a:gd name="connsiteY27" fmla="*/ 2816224 h 6941611"/>
              <a:gd name="connsiteX28" fmla="*/ 1355530 w 7423408"/>
              <a:gd name="connsiteY28" fmla="*/ 2647950 h 6941611"/>
              <a:gd name="connsiteX29" fmla="*/ 1231705 w 7423408"/>
              <a:gd name="connsiteY29" fmla="*/ 2457450 h 6941611"/>
              <a:gd name="connsiteX30" fmla="*/ 1205510 w 7423408"/>
              <a:gd name="connsiteY30" fmla="*/ 2219324 h 6941611"/>
              <a:gd name="connsiteX31" fmla="*/ 1293618 w 7423408"/>
              <a:gd name="connsiteY31" fmla="*/ 2059781 h 6941611"/>
              <a:gd name="connsiteX32" fmla="*/ 1193606 w 7423408"/>
              <a:gd name="connsiteY32" fmla="*/ 1876425 h 6941611"/>
              <a:gd name="connsiteX33" fmla="*/ 1095975 w 7423408"/>
              <a:gd name="connsiteY33" fmla="*/ 1693069 h 6941611"/>
              <a:gd name="connsiteX34" fmla="*/ 1212656 w 7423408"/>
              <a:gd name="connsiteY34" fmla="*/ 1504950 h 6941611"/>
              <a:gd name="connsiteX35" fmla="*/ 1119787 w 7423408"/>
              <a:gd name="connsiteY35" fmla="*/ 1157288 h 6941611"/>
              <a:gd name="connsiteX36" fmla="*/ 1091213 w 7423408"/>
              <a:gd name="connsiteY36" fmla="*/ 935831 h 6941611"/>
              <a:gd name="connsiteX37" fmla="*/ 829275 w 7423408"/>
              <a:gd name="connsiteY37" fmla="*/ 797719 h 6941611"/>
              <a:gd name="connsiteX38" fmla="*/ 383980 w 7423408"/>
              <a:gd name="connsiteY38" fmla="*/ 347663 h 6941611"/>
              <a:gd name="connsiteX39" fmla="*/ 450655 w 7423408"/>
              <a:gd name="connsiteY39" fmla="*/ 0 h 6941611"/>
              <a:gd name="connsiteX0" fmla="*/ 450655 w 7423408"/>
              <a:gd name="connsiteY0" fmla="*/ 0 h 6941611"/>
              <a:gd name="connsiteX1" fmla="*/ 5420437 w 7423408"/>
              <a:gd name="connsiteY1" fmla="*/ 454 h 6941611"/>
              <a:gd name="connsiteX2" fmla="*/ 4768201 w 7423408"/>
              <a:gd name="connsiteY2" fmla="*/ 670830 h 6941611"/>
              <a:gd name="connsiteX3" fmla="*/ 5043972 w 7423408"/>
              <a:gd name="connsiteY3" fmla="*/ 1367517 h 6941611"/>
              <a:gd name="connsiteX4" fmla="*/ 5014943 w 7423408"/>
              <a:gd name="connsiteY4" fmla="*/ 2151288 h 6941611"/>
              <a:gd name="connsiteX5" fmla="*/ 4869801 w 7423408"/>
              <a:gd name="connsiteY5" fmla="*/ 2702832 h 6941611"/>
              <a:gd name="connsiteX6" fmla="*/ 4942372 w 7423408"/>
              <a:gd name="connsiteY6" fmla="*/ 3109231 h 6941611"/>
              <a:gd name="connsiteX7" fmla="*/ 5290714 w 7423408"/>
              <a:gd name="connsiteY7" fmla="*/ 3326945 h 6941611"/>
              <a:gd name="connsiteX8" fmla="*/ 5610029 w 7423408"/>
              <a:gd name="connsiteY8" fmla="*/ 3573688 h 6941611"/>
              <a:gd name="connsiteX9" fmla="*/ 5972886 w 7423408"/>
              <a:gd name="connsiteY9" fmla="*/ 3443060 h 6941611"/>
              <a:gd name="connsiteX10" fmla="*/ 6466372 w 7423408"/>
              <a:gd name="connsiteY10" fmla="*/ 3747859 h 6941611"/>
              <a:gd name="connsiteX11" fmla="*/ 7235629 w 7423408"/>
              <a:gd name="connsiteY11" fmla="*/ 4197803 h 6941611"/>
              <a:gd name="connsiteX12" fmla="*/ 7423408 w 7423408"/>
              <a:gd name="connsiteY12" fmla="*/ 4837339 h 6941611"/>
              <a:gd name="connsiteX13" fmla="*/ 6219629 w 7423408"/>
              <a:gd name="connsiteY13" fmla="*/ 5112204 h 6941611"/>
              <a:gd name="connsiteX14" fmla="*/ 4855286 w 7423408"/>
              <a:gd name="connsiteY14" fmla="*/ 5634717 h 6941611"/>
              <a:gd name="connsiteX15" fmla="*/ 4637572 w 7423408"/>
              <a:gd name="connsiteY15" fmla="*/ 6302374 h 6941611"/>
              <a:gd name="connsiteX16" fmla="*/ 4681115 w 7423408"/>
              <a:gd name="connsiteY16" fmla="*/ 6679745 h 6941611"/>
              <a:gd name="connsiteX17" fmla="*/ 3244200 w 7423408"/>
              <a:gd name="connsiteY17" fmla="*/ 6941004 h 6941611"/>
              <a:gd name="connsiteX18" fmla="*/ 2287166 w 7423408"/>
              <a:gd name="connsiteY18" fmla="*/ 6491968 h 6941611"/>
              <a:gd name="connsiteX19" fmla="*/ 1203130 w 7423408"/>
              <a:gd name="connsiteY19" fmla="*/ 6372225 h 6941611"/>
              <a:gd name="connsiteX20" fmla="*/ 898330 w 7423408"/>
              <a:gd name="connsiteY20" fmla="*/ 5524500 h 6941611"/>
              <a:gd name="connsiteX21" fmla="*/ 279205 w 7423408"/>
              <a:gd name="connsiteY21" fmla="*/ 5095875 h 6941611"/>
              <a:gd name="connsiteX22" fmla="*/ 193480 w 7423408"/>
              <a:gd name="connsiteY22" fmla="*/ 4324350 h 6941611"/>
              <a:gd name="connsiteX23" fmla="*/ 2980 w 7423408"/>
              <a:gd name="connsiteY23" fmla="*/ 3695700 h 6941611"/>
              <a:gd name="connsiteX24" fmla="*/ 555430 w 7423408"/>
              <a:gd name="connsiteY24" fmla="*/ 3600450 h 6941611"/>
              <a:gd name="connsiteX25" fmla="*/ 1079305 w 7423408"/>
              <a:gd name="connsiteY25" fmla="*/ 3286125 h 6941611"/>
              <a:gd name="connsiteX26" fmla="*/ 1326956 w 7423408"/>
              <a:gd name="connsiteY26" fmla="*/ 3076575 h 6941611"/>
              <a:gd name="connsiteX27" fmla="*/ 1399979 w 7423408"/>
              <a:gd name="connsiteY27" fmla="*/ 2816224 h 6941611"/>
              <a:gd name="connsiteX28" fmla="*/ 1355530 w 7423408"/>
              <a:gd name="connsiteY28" fmla="*/ 2647950 h 6941611"/>
              <a:gd name="connsiteX29" fmla="*/ 1231705 w 7423408"/>
              <a:gd name="connsiteY29" fmla="*/ 2457450 h 6941611"/>
              <a:gd name="connsiteX30" fmla="*/ 1205510 w 7423408"/>
              <a:gd name="connsiteY30" fmla="*/ 2219324 h 6941611"/>
              <a:gd name="connsiteX31" fmla="*/ 1293618 w 7423408"/>
              <a:gd name="connsiteY31" fmla="*/ 2059781 h 6941611"/>
              <a:gd name="connsiteX32" fmla="*/ 1193606 w 7423408"/>
              <a:gd name="connsiteY32" fmla="*/ 1876425 h 6941611"/>
              <a:gd name="connsiteX33" fmla="*/ 1095975 w 7423408"/>
              <a:gd name="connsiteY33" fmla="*/ 1693069 h 6941611"/>
              <a:gd name="connsiteX34" fmla="*/ 1212656 w 7423408"/>
              <a:gd name="connsiteY34" fmla="*/ 1504950 h 6941611"/>
              <a:gd name="connsiteX35" fmla="*/ 1119787 w 7423408"/>
              <a:gd name="connsiteY35" fmla="*/ 1157288 h 6941611"/>
              <a:gd name="connsiteX36" fmla="*/ 1091213 w 7423408"/>
              <a:gd name="connsiteY36" fmla="*/ 935831 h 6941611"/>
              <a:gd name="connsiteX37" fmla="*/ 829275 w 7423408"/>
              <a:gd name="connsiteY37" fmla="*/ 797719 h 6941611"/>
              <a:gd name="connsiteX38" fmla="*/ 383980 w 7423408"/>
              <a:gd name="connsiteY38" fmla="*/ 347663 h 6941611"/>
              <a:gd name="connsiteX39" fmla="*/ 450655 w 7423408"/>
              <a:gd name="connsiteY39" fmla="*/ 0 h 6941611"/>
              <a:gd name="connsiteX0" fmla="*/ 450655 w 7423408"/>
              <a:gd name="connsiteY0" fmla="*/ 0 h 6941611"/>
              <a:gd name="connsiteX1" fmla="*/ 5420437 w 7423408"/>
              <a:gd name="connsiteY1" fmla="*/ 454 h 6941611"/>
              <a:gd name="connsiteX2" fmla="*/ 4768201 w 7423408"/>
              <a:gd name="connsiteY2" fmla="*/ 670830 h 6941611"/>
              <a:gd name="connsiteX3" fmla="*/ 5043972 w 7423408"/>
              <a:gd name="connsiteY3" fmla="*/ 1367517 h 6941611"/>
              <a:gd name="connsiteX4" fmla="*/ 5014943 w 7423408"/>
              <a:gd name="connsiteY4" fmla="*/ 2151288 h 6941611"/>
              <a:gd name="connsiteX5" fmla="*/ 4869801 w 7423408"/>
              <a:gd name="connsiteY5" fmla="*/ 2702832 h 6941611"/>
              <a:gd name="connsiteX6" fmla="*/ 4942372 w 7423408"/>
              <a:gd name="connsiteY6" fmla="*/ 3109231 h 6941611"/>
              <a:gd name="connsiteX7" fmla="*/ 5290714 w 7423408"/>
              <a:gd name="connsiteY7" fmla="*/ 3326945 h 6941611"/>
              <a:gd name="connsiteX8" fmla="*/ 5610029 w 7423408"/>
              <a:gd name="connsiteY8" fmla="*/ 3573688 h 6941611"/>
              <a:gd name="connsiteX9" fmla="*/ 5972886 w 7423408"/>
              <a:gd name="connsiteY9" fmla="*/ 3443060 h 6941611"/>
              <a:gd name="connsiteX10" fmla="*/ 6466372 w 7423408"/>
              <a:gd name="connsiteY10" fmla="*/ 3747859 h 6941611"/>
              <a:gd name="connsiteX11" fmla="*/ 7235629 w 7423408"/>
              <a:gd name="connsiteY11" fmla="*/ 4197803 h 6941611"/>
              <a:gd name="connsiteX12" fmla="*/ 7423408 w 7423408"/>
              <a:gd name="connsiteY12" fmla="*/ 4837339 h 6941611"/>
              <a:gd name="connsiteX13" fmla="*/ 6219629 w 7423408"/>
              <a:gd name="connsiteY13" fmla="*/ 5112204 h 6941611"/>
              <a:gd name="connsiteX14" fmla="*/ 5131057 w 7423408"/>
              <a:gd name="connsiteY14" fmla="*/ 5837917 h 6941611"/>
              <a:gd name="connsiteX15" fmla="*/ 4637572 w 7423408"/>
              <a:gd name="connsiteY15" fmla="*/ 6302374 h 6941611"/>
              <a:gd name="connsiteX16" fmla="*/ 4681115 w 7423408"/>
              <a:gd name="connsiteY16" fmla="*/ 6679745 h 6941611"/>
              <a:gd name="connsiteX17" fmla="*/ 3244200 w 7423408"/>
              <a:gd name="connsiteY17" fmla="*/ 6941004 h 6941611"/>
              <a:gd name="connsiteX18" fmla="*/ 2287166 w 7423408"/>
              <a:gd name="connsiteY18" fmla="*/ 6491968 h 6941611"/>
              <a:gd name="connsiteX19" fmla="*/ 1203130 w 7423408"/>
              <a:gd name="connsiteY19" fmla="*/ 6372225 h 6941611"/>
              <a:gd name="connsiteX20" fmla="*/ 898330 w 7423408"/>
              <a:gd name="connsiteY20" fmla="*/ 5524500 h 6941611"/>
              <a:gd name="connsiteX21" fmla="*/ 279205 w 7423408"/>
              <a:gd name="connsiteY21" fmla="*/ 5095875 h 6941611"/>
              <a:gd name="connsiteX22" fmla="*/ 193480 w 7423408"/>
              <a:gd name="connsiteY22" fmla="*/ 4324350 h 6941611"/>
              <a:gd name="connsiteX23" fmla="*/ 2980 w 7423408"/>
              <a:gd name="connsiteY23" fmla="*/ 3695700 h 6941611"/>
              <a:gd name="connsiteX24" fmla="*/ 555430 w 7423408"/>
              <a:gd name="connsiteY24" fmla="*/ 3600450 h 6941611"/>
              <a:gd name="connsiteX25" fmla="*/ 1079305 w 7423408"/>
              <a:gd name="connsiteY25" fmla="*/ 3286125 h 6941611"/>
              <a:gd name="connsiteX26" fmla="*/ 1326956 w 7423408"/>
              <a:gd name="connsiteY26" fmla="*/ 3076575 h 6941611"/>
              <a:gd name="connsiteX27" fmla="*/ 1399979 w 7423408"/>
              <a:gd name="connsiteY27" fmla="*/ 2816224 h 6941611"/>
              <a:gd name="connsiteX28" fmla="*/ 1355530 w 7423408"/>
              <a:gd name="connsiteY28" fmla="*/ 2647950 h 6941611"/>
              <a:gd name="connsiteX29" fmla="*/ 1231705 w 7423408"/>
              <a:gd name="connsiteY29" fmla="*/ 2457450 h 6941611"/>
              <a:gd name="connsiteX30" fmla="*/ 1205510 w 7423408"/>
              <a:gd name="connsiteY30" fmla="*/ 2219324 h 6941611"/>
              <a:gd name="connsiteX31" fmla="*/ 1293618 w 7423408"/>
              <a:gd name="connsiteY31" fmla="*/ 2059781 h 6941611"/>
              <a:gd name="connsiteX32" fmla="*/ 1193606 w 7423408"/>
              <a:gd name="connsiteY32" fmla="*/ 1876425 h 6941611"/>
              <a:gd name="connsiteX33" fmla="*/ 1095975 w 7423408"/>
              <a:gd name="connsiteY33" fmla="*/ 1693069 h 6941611"/>
              <a:gd name="connsiteX34" fmla="*/ 1212656 w 7423408"/>
              <a:gd name="connsiteY34" fmla="*/ 1504950 h 6941611"/>
              <a:gd name="connsiteX35" fmla="*/ 1119787 w 7423408"/>
              <a:gd name="connsiteY35" fmla="*/ 1157288 h 6941611"/>
              <a:gd name="connsiteX36" fmla="*/ 1091213 w 7423408"/>
              <a:gd name="connsiteY36" fmla="*/ 935831 h 6941611"/>
              <a:gd name="connsiteX37" fmla="*/ 829275 w 7423408"/>
              <a:gd name="connsiteY37" fmla="*/ 797719 h 6941611"/>
              <a:gd name="connsiteX38" fmla="*/ 383980 w 7423408"/>
              <a:gd name="connsiteY38" fmla="*/ 347663 h 6941611"/>
              <a:gd name="connsiteX39" fmla="*/ 450655 w 7423408"/>
              <a:gd name="connsiteY39" fmla="*/ 0 h 6941611"/>
              <a:gd name="connsiteX0" fmla="*/ 450655 w 7423408"/>
              <a:gd name="connsiteY0" fmla="*/ 0 h 6941546"/>
              <a:gd name="connsiteX1" fmla="*/ 5420437 w 7423408"/>
              <a:gd name="connsiteY1" fmla="*/ 454 h 6941546"/>
              <a:gd name="connsiteX2" fmla="*/ 4768201 w 7423408"/>
              <a:gd name="connsiteY2" fmla="*/ 670830 h 6941546"/>
              <a:gd name="connsiteX3" fmla="*/ 5043972 w 7423408"/>
              <a:gd name="connsiteY3" fmla="*/ 1367517 h 6941546"/>
              <a:gd name="connsiteX4" fmla="*/ 5014943 w 7423408"/>
              <a:gd name="connsiteY4" fmla="*/ 2151288 h 6941546"/>
              <a:gd name="connsiteX5" fmla="*/ 4869801 w 7423408"/>
              <a:gd name="connsiteY5" fmla="*/ 2702832 h 6941546"/>
              <a:gd name="connsiteX6" fmla="*/ 4942372 w 7423408"/>
              <a:gd name="connsiteY6" fmla="*/ 3109231 h 6941546"/>
              <a:gd name="connsiteX7" fmla="*/ 5290714 w 7423408"/>
              <a:gd name="connsiteY7" fmla="*/ 3326945 h 6941546"/>
              <a:gd name="connsiteX8" fmla="*/ 5610029 w 7423408"/>
              <a:gd name="connsiteY8" fmla="*/ 3573688 h 6941546"/>
              <a:gd name="connsiteX9" fmla="*/ 5972886 w 7423408"/>
              <a:gd name="connsiteY9" fmla="*/ 3443060 h 6941546"/>
              <a:gd name="connsiteX10" fmla="*/ 6466372 w 7423408"/>
              <a:gd name="connsiteY10" fmla="*/ 3747859 h 6941546"/>
              <a:gd name="connsiteX11" fmla="*/ 7235629 w 7423408"/>
              <a:gd name="connsiteY11" fmla="*/ 4197803 h 6941546"/>
              <a:gd name="connsiteX12" fmla="*/ 7423408 w 7423408"/>
              <a:gd name="connsiteY12" fmla="*/ 4837339 h 6941546"/>
              <a:gd name="connsiteX13" fmla="*/ 6219629 w 7423408"/>
              <a:gd name="connsiteY13" fmla="*/ 5112204 h 6941546"/>
              <a:gd name="connsiteX14" fmla="*/ 5131057 w 7423408"/>
              <a:gd name="connsiteY14" fmla="*/ 5837917 h 6941546"/>
              <a:gd name="connsiteX15" fmla="*/ 5116543 w 7423408"/>
              <a:gd name="connsiteY15" fmla="*/ 6433002 h 6941546"/>
              <a:gd name="connsiteX16" fmla="*/ 4681115 w 7423408"/>
              <a:gd name="connsiteY16" fmla="*/ 6679745 h 6941546"/>
              <a:gd name="connsiteX17" fmla="*/ 3244200 w 7423408"/>
              <a:gd name="connsiteY17" fmla="*/ 6941004 h 6941546"/>
              <a:gd name="connsiteX18" fmla="*/ 2287166 w 7423408"/>
              <a:gd name="connsiteY18" fmla="*/ 6491968 h 6941546"/>
              <a:gd name="connsiteX19" fmla="*/ 1203130 w 7423408"/>
              <a:gd name="connsiteY19" fmla="*/ 6372225 h 6941546"/>
              <a:gd name="connsiteX20" fmla="*/ 898330 w 7423408"/>
              <a:gd name="connsiteY20" fmla="*/ 5524500 h 6941546"/>
              <a:gd name="connsiteX21" fmla="*/ 279205 w 7423408"/>
              <a:gd name="connsiteY21" fmla="*/ 5095875 h 6941546"/>
              <a:gd name="connsiteX22" fmla="*/ 193480 w 7423408"/>
              <a:gd name="connsiteY22" fmla="*/ 4324350 h 6941546"/>
              <a:gd name="connsiteX23" fmla="*/ 2980 w 7423408"/>
              <a:gd name="connsiteY23" fmla="*/ 3695700 h 6941546"/>
              <a:gd name="connsiteX24" fmla="*/ 555430 w 7423408"/>
              <a:gd name="connsiteY24" fmla="*/ 3600450 h 6941546"/>
              <a:gd name="connsiteX25" fmla="*/ 1079305 w 7423408"/>
              <a:gd name="connsiteY25" fmla="*/ 3286125 h 6941546"/>
              <a:gd name="connsiteX26" fmla="*/ 1326956 w 7423408"/>
              <a:gd name="connsiteY26" fmla="*/ 3076575 h 6941546"/>
              <a:gd name="connsiteX27" fmla="*/ 1399979 w 7423408"/>
              <a:gd name="connsiteY27" fmla="*/ 2816224 h 6941546"/>
              <a:gd name="connsiteX28" fmla="*/ 1355530 w 7423408"/>
              <a:gd name="connsiteY28" fmla="*/ 2647950 h 6941546"/>
              <a:gd name="connsiteX29" fmla="*/ 1231705 w 7423408"/>
              <a:gd name="connsiteY29" fmla="*/ 2457450 h 6941546"/>
              <a:gd name="connsiteX30" fmla="*/ 1205510 w 7423408"/>
              <a:gd name="connsiteY30" fmla="*/ 2219324 h 6941546"/>
              <a:gd name="connsiteX31" fmla="*/ 1293618 w 7423408"/>
              <a:gd name="connsiteY31" fmla="*/ 2059781 h 6941546"/>
              <a:gd name="connsiteX32" fmla="*/ 1193606 w 7423408"/>
              <a:gd name="connsiteY32" fmla="*/ 1876425 h 6941546"/>
              <a:gd name="connsiteX33" fmla="*/ 1095975 w 7423408"/>
              <a:gd name="connsiteY33" fmla="*/ 1693069 h 6941546"/>
              <a:gd name="connsiteX34" fmla="*/ 1212656 w 7423408"/>
              <a:gd name="connsiteY34" fmla="*/ 1504950 h 6941546"/>
              <a:gd name="connsiteX35" fmla="*/ 1119787 w 7423408"/>
              <a:gd name="connsiteY35" fmla="*/ 1157288 h 6941546"/>
              <a:gd name="connsiteX36" fmla="*/ 1091213 w 7423408"/>
              <a:gd name="connsiteY36" fmla="*/ 935831 h 6941546"/>
              <a:gd name="connsiteX37" fmla="*/ 829275 w 7423408"/>
              <a:gd name="connsiteY37" fmla="*/ 797719 h 6941546"/>
              <a:gd name="connsiteX38" fmla="*/ 383980 w 7423408"/>
              <a:gd name="connsiteY38" fmla="*/ 347663 h 6941546"/>
              <a:gd name="connsiteX39" fmla="*/ 450655 w 7423408"/>
              <a:gd name="connsiteY39" fmla="*/ 0 h 6941546"/>
              <a:gd name="connsiteX0" fmla="*/ 450655 w 7423408"/>
              <a:gd name="connsiteY0" fmla="*/ 0 h 6953740"/>
              <a:gd name="connsiteX1" fmla="*/ 5420437 w 7423408"/>
              <a:gd name="connsiteY1" fmla="*/ 454 h 6953740"/>
              <a:gd name="connsiteX2" fmla="*/ 4768201 w 7423408"/>
              <a:gd name="connsiteY2" fmla="*/ 670830 h 6953740"/>
              <a:gd name="connsiteX3" fmla="*/ 5043972 w 7423408"/>
              <a:gd name="connsiteY3" fmla="*/ 1367517 h 6953740"/>
              <a:gd name="connsiteX4" fmla="*/ 5014943 w 7423408"/>
              <a:gd name="connsiteY4" fmla="*/ 2151288 h 6953740"/>
              <a:gd name="connsiteX5" fmla="*/ 4869801 w 7423408"/>
              <a:gd name="connsiteY5" fmla="*/ 2702832 h 6953740"/>
              <a:gd name="connsiteX6" fmla="*/ 4942372 w 7423408"/>
              <a:gd name="connsiteY6" fmla="*/ 3109231 h 6953740"/>
              <a:gd name="connsiteX7" fmla="*/ 5290714 w 7423408"/>
              <a:gd name="connsiteY7" fmla="*/ 3326945 h 6953740"/>
              <a:gd name="connsiteX8" fmla="*/ 5610029 w 7423408"/>
              <a:gd name="connsiteY8" fmla="*/ 3573688 h 6953740"/>
              <a:gd name="connsiteX9" fmla="*/ 5972886 w 7423408"/>
              <a:gd name="connsiteY9" fmla="*/ 3443060 h 6953740"/>
              <a:gd name="connsiteX10" fmla="*/ 6466372 w 7423408"/>
              <a:gd name="connsiteY10" fmla="*/ 3747859 h 6953740"/>
              <a:gd name="connsiteX11" fmla="*/ 7235629 w 7423408"/>
              <a:gd name="connsiteY11" fmla="*/ 4197803 h 6953740"/>
              <a:gd name="connsiteX12" fmla="*/ 7423408 w 7423408"/>
              <a:gd name="connsiteY12" fmla="*/ 4837339 h 6953740"/>
              <a:gd name="connsiteX13" fmla="*/ 6219629 w 7423408"/>
              <a:gd name="connsiteY13" fmla="*/ 5112204 h 6953740"/>
              <a:gd name="connsiteX14" fmla="*/ 5131057 w 7423408"/>
              <a:gd name="connsiteY14" fmla="*/ 5837917 h 6953740"/>
              <a:gd name="connsiteX15" fmla="*/ 5116543 w 7423408"/>
              <a:gd name="connsiteY15" fmla="*/ 6433002 h 6953740"/>
              <a:gd name="connsiteX16" fmla="*/ 4855286 w 7423408"/>
              <a:gd name="connsiteY16" fmla="*/ 6795860 h 6953740"/>
              <a:gd name="connsiteX17" fmla="*/ 3244200 w 7423408"/>
              <a:gd name="connsiteY17" fmla="*/ 6941004 h 6953740"/>
              <a:gd name="connsiteX18" fmla="*/ 2287166 w 7423408"/>
              <a:gd name="connsiteY18" fmla="*/ 6491968 h 6953740"/>
              <a:gd name="connsiteX19" fmla="*/ 1203130 w 7423408"/>
              <a:gd name="connsiteY19" fmla="*/ 6372225 h 6953740"/>
              <a:gd name="connsiteX20" fmla="*/ 898330 w 7423408"/>
              <a:gd name="connsiteY20" fmla="*/ 5524500 h 6953740"/>
              <a:gd name="connsiteX21" fmla="*/ 279205 w 7423408"/>
              <a:gd name="connsiteY21" fmla="*/ 5095875 h 6953740"/>
              <a:gd name="connsiteX22" fmla="*/ 193480 w 7423408"/>
              <a:gd name="connsiteY22" fmla="*/ 4324350 h 6953740"/>
              <a:gd name="connsiteX23" fmla="*/ 2980 w 7423408"/>
              <a:gd name="connsiteY23" fmla="*/ 3695700 h 6953740"/>
              <a:gd name="connsiteX24" fmla="*/ 555430 w 7423408"/>
              <a:gd name="connsiteY24" fmla="*/ 3600450 h 6953740"/>
              <a:gd name="connsiteX25" fmla="*/ 1079305 w 7423408"/>
              <a:gd name="connsiteY25" fmla="*/ 3286125 h 6953740"/>
              <a:gd name="connsiteX26" fmla="*/ 1326956 w 7423408"/>
              <a:gd name="connsiteY26" fmla="*/ 3076575 h 6953740"/>
              <a:gd name="connsiteX27" fmla="*/ 1399979 w 7423408"/>
              <a:gd name="connsiteY27" fmla="*/ 2816224 h 6953740"/>
              <a:gd name="connsiteX28" fmla="*/ 1355530 w 7423408"/>
              <a:gd name="connsiteY28" fmla="*/ 2647950 h 6953740"/>
              <a:gd name="connsiteX29" fmla="*/ 1231705 w 7423408"/>
              <a:gd name="connsiteY29" fmla="*/ 2457450 h 6953740"/>
              <a:gd name="connsiteX30" fmla="*/ 1205510 w 7423408"/>
              <a:gd name="connsiteY30" fmla="*/ 2219324 h 6953740"/>
              <a:gd name="connsiteX31" fmla="*/ 1293618 w 7423408"/>
              <a:gd name="connsiteY31" fmla="*/ 2059781 h 6953740"/>
              <a:gd name="connsiteX32" fmla="*/ 1193606 w 7423408"/>
              <a:gd name="connsiteY32" fmla="*/ 1876425 h 6953740"/>
              <a:gd name="connsiteX33" fmla="*/ 1095975 w 7423408"/>
              <a:gd name="connsiteY33" fmla="*/ 1693069 h 6953740"/>
              <a:gd name="connsiteX34" fmla="*/ 1212656 w 7423408"/>
              <a:gd name="connsiteY34" fmla="*/ 1504950 h 6953740"/>
              <a:gd name="connsiteX35" fmla="*/ 1119787 w 7423408"/>
              <a:gd name="connsiteY35" fmla="*/ 1157288 h 6953740"/>
              <a:gd name="connsiteX36" fmla="*/ 1091213 w 7423408"/>
              <a:gd name="connsiteY36" fmla="*/ 935831 h 6953740"/>
              <a:gd name="connsiteX37" fmla="*/ 829275 w 7423408"/>
              <a:gd name="connsiteY37" fmla="*/ 797719 h 6953740"/>
              <a:gd name="connsiteX38" fmla="*/ 383980 w 7423408"/>
              <a:gd name="connsiteY38" fmla="*/ 347663 h 6953740"/>
              <a:gd name="connsiteX39" fmla="*/ 450655 w 7423408"/>
              <a:gd name="connsiteY39" fmla="*/ 0 h 6953740"/>
              <a:gd name="connsiteX0" fmla="*/ 450655 w 7423408"/>
              <a:gd name="connsiteY0" fmla="*/ 0 h 6952419"/>
              <a:gd name="connsiteX1" fmla="*/ 5420437 w 7423408"/>
              <a:gd name="connsiteY1" fmla="*/ 454 h 6952419"/>
              <a:gd name="connsiteX2" fmla="*/ 4768201 w 7423408"/>
              <a:gd name="connsiteY2" fmla="*/ 670830 h 6952419"/>
              <a:gd name="connsiteX3" fmla="*/ 5043972 w 7423408"/>
              <a:gd name="connsiteY3" fmla="*/ 1367517 h 6952419"/>
              <a:gd name="connsiteX4" fmla="*/ 5014943 w 7423408"/>
              <a:gd name="connsiteY4" fmla="*/ 2151288 h 6952419"/>
              <a:gd name="connsiteX5" fmla="*/ 4869801 w 7423408"/>
              <a:gd name="connsiteY5" fmla="*/ 2702832 h 6952419"/>
              <a:gd name="connsiteX6" fmla="*/ 4942372 w 7423408"/>
              <a:gd name="connsiteY6" fmla="*/ 3109231 h 6952419"/>
              <a:gd name="connsiteX7" fmla="*/ 5290714 w 7423408"/>
              <a:gd name="connsiteY7" fmla="*/ 3326945 h 6952419"/>
              <a:gd name="connsiteX8" fmla="*/ 5610029 w 7423408"/>
              <a:gd name="connsiteY8" fmla="*/ 3573688 h 6952419"/>
              <a:gd name="connsiteX9" fmla="*/ 5972886 w 7423408"/>
              <a:gd name="connsiteY9" fmla="*/ 3443060 h 6952419"/>
              <a:gd name="connsiteX10" fmla="*/ 6466372 w 7423408"/>
              <a:gd name="connsiteY10" fmla="*/ 3747859 h 6952419"/>
              <a:gd name="connsiteX11" fmla="*/ 7235629 w 7423408"/>
              <a:gd name="connsiteY11" fmla="*/ 4197803 h 6952419"/>
              <a:gd name="connsiteX12" fmla="*/ 7423408 w 7423408"/>
              <a:gd name="connsiteY12" fmla="*/ 4837339 h 6952419"/>
              <a:gd name="connsiteX13" fmla="*/ 6219629 w 7423408"/>
              <a:gd name="connsiteY13" fmla="*/ 5112204 h 6952419"/>
              <a:gd name="connsiteX14" fmla="*/ 5131057 w 7423408"/>
              <a:gd name="connsiteY14" fmla="*/ 5837917 h 6952419"/>
              <a:gd name="connsiteX15" fmla="*/ 5319743 w 7423408"/>
              <a:gd name="connsiteY15" fmla="*/ 6549117 h 6952419"/>
              <a:gd name="connsiteX16" fmla="*/ 4855286 w 7423408"/>
              <a:gd name="connsiteY16" fmla="*/ 6795860 h 6952419"/>
              <a:gd name="connsiteX17" fmla="*/ 3244200 w 7423408"/>
              <a:gd name="connsiteY17" fmla="*/ 6941004 h 6952419"/>
              <a:gd name="connsiteX18" fmla="*/ 2287166 w 7423408"/>
              <a:gd name="connsiteY18" fmla="*/ 6491968 h 6952419"/>
              <a:gd name="connsiteX19" fmla="*/ 1203130 w 7423408"/>
              <a:gd name="connsiteY19" fmla="*/ 6372225 h 6952419"/>
              <a:gd name="connsiteX20" fmla="*/ 898330 w 7423408"/>
              <a:gd name="connsiteY20" fmla="*/ 5524500 h 6952419"/>
              <a:gd name="connsiteX21" fmla="*/ 279205 w 7423408"/>
              <a:gd name="connsiteY21" fmla="*/ 5095875 h 6952419"/>
              <a:gd name="connsiteX22" fmla="*/ 193480 w 7423408"/>
              <a:gd name="connsiteY22" fmla="*/ 4324350 h 6952419"/>
              <a:gd name="connsiteX23" fmla="*/ 2980 w 7423408"/>
              <a:gd name="connsiteY23" fmla="*/ 3695700 h 6952419"/>
              <a:gd name="connsiteX24" fmla="*/ 555430 w 7423408"/>
              <a:gd name="connsiteY24" fmla="*/ 3600450 h 6952419"/>
              <a:gd name="connsiteX25" fmla="*/ 1079305 w 7423408"/>
              <a:gd name="connsiteY25" fmla="*/ 3286125 h 6952419"/>
              <a:gd name="connsiteX26" fmla="*/ 1326956 w 7423408"/>
              <a:gd name="connsiteY26" fmla="*/ 3076575 h 6952419"/>
              <a:gd name="connsiteX27" fmla="*/ 1399979 w 7423408"/>
              <a:gd name="connsiteY27" fmla="*/ 2816224 h 6952419"/>
              <a:gd name="connsiteX28" fmla="*/ 1355530 w 7423408"/>
              <a:gd name="connsiteY28" fmla="*/ 2647950 h 6952419"/>
              <a:gd name="connsiteX29" fmla="*/ 1231705 w 7423408"/>
              <a:gd name="connsiteY29" fmla="*/ 2457450 h 6952419"/>
              <a:gd name="connsiteX30" fmla="*/ 1205510 w 7423408"/>
              <a:gd name="connsiteY30" fmla="*/ 2219324 h 6952419"/>
              <a:gd name="connsiteX31" fmla="*/ 1293618 w 7423408"/>
              <a:gd name="connsiteY31" fmla="*/ 2059781 h 6952419"/>
              <a:gd name="connsiteX32" fmla="*/ 1193606 w 7423408"/>
              <a:gd name="connsiteY32" fmla="*/ 1876425 h 6952419"/>
              <a:gd name="connsiteX33" fmla="*/ 1095975 w 7423408"/>
              <a:gd name="connsiteY33" fmla="*/ 1693069 h 6952419"/>
              <a:gd name="connsiteX34" fmla="*/ 1212656 w 7423408"/>
              <a:gd name="connsiteY34" fmla="*/ 1504950 h 6952419"/>
              <a:gd name="connsiteX35" fmla="*/ 1119787 w 7423408"/>
              <a:gd name="connsiteY35" fmla="*/ 1157288 h 6952419"/>
              <a:gd name="connsiteX36" fmla="*/ 1091213 w 7423408"/>
              <a:gd name="connsiteY36" fmla="*/ 935831 h 6952419"/>
              <a:gd name="connsiteX37" fmla="*/ 829275 w 7423408"/>
              <a:gd name="connsiteY37" fmla="*/ 797719 h 6952419"/>
              <a:gd name="connsiteX38" fmla="*/ 383980 w 7423408"/>
              <a:gd name="connsiteY38" fmla="*/ 347663 h 6952419"/>
              <a:gd name="connsiteX39" fmla="*/ 450655 w 7423408"/>
              <a:gd name="connsiteY39" fmla="*/ 0 h 6952419"/>
              <a:gd name="connsiteX0" fmla="*/ 450655 w 7423408"/>
              <a:gd name="connsiteY0" fmla="*/ 0 h 6952419"/>
              <a:gd name="connsiteX1" fmla="*/ 5420437 w 7423408"/>
              <a:gd name="connsiteY1" fmla="*/ 454 h 6952419"/>
              <a:gd name="connsiteX2" fmla="*/ 4768201 w 7423408"/>
              <a:gd name="connsiteY2" fmla="*/ 670830 h 6952419"/>
              <a:gd name="connsiteX3" fmla="*/ 5043972 w 7423408"/>
              <a:gd name="connsiteY3" fmla="*/ 1367517 h 6952419"/>
              <a:gd name="connsiteX4" fmla="*/ 5014943 w 7423408"/>
              <a:gd name="connsiteY4" fmla="*/ 2151288 h 6952419"/>
              <a:gd name="connsiteX5" fmla="*/ 4869801 w 7423408"/>
              <a:gd name="connsiteY5" fmla="*/ 2702832 h 6952419"/>
              <a:gd name="connsiteX6" fmla="*/ 4942372 w 7423408"/>
              <a:gd name="connsiteY6" fmla="*/ 3109231 h 6952419"/>
              <a:gd name="connsiteX7" fmla="*/ 5290714 w 7423408"/>
              <a:gd name="connsiteY7" fmla="*/ 3326945 h 6952419"/>
              <a:gd name="connsiteX8" fmla="*/ 5610029 w 7423408"/>
              <a:gd name="connsiteY8" fmla="*/ 3573688 h 6952419"/>
              <a:gd name="connsiteX9" fmla="*/ 5972886 w 7423408"/>
              <a:gd name="connsiteY9" fmla="*/ 3443060 h 6952419"/>
              <a:gd name="connsiteX10" fmla="*/ 6466372 w 7423408"/>
              <a:gd name="connsiteY10" fmla="*/ 3747859 h 6952419"/>
              <a:gd name="connsiteX11" fmla="*/ 7235629 w 7423408"/>
              <a:gd name="connsiteY11" fmla="*/ 4197803 h 6952419"/>
              <a:gd name="connsiteX12" fmla="*/ 7423408 w 7423408"/>
              <a:gd name="connsiteY12" fmla="*/ 4837339 h 6952419"/>
              <a:gd name="connsiteX13" fmla="*/ 6219629 w 7423408"/>
              <a:gd name="connsiteY13" fmla="*/ 5112204 h 6952419"/>
              <a:gd name="connsiteX14" fmla="*/ 5363286 w 7423408"/>
              <a:gd name="connsiteY14" fmla="*/ 5954031 h 6952419"/>
              <a:gd name="connsiteX15" fmla="*/ 5319743 w 7423408"/>
              <a:gd name="connsiteY15" fmla="*/ 6549117 h 6952419"/>
              <a:gd name="connsiteX16" fmla="*/ 4855286 w 7423408"/>
              <a:gd name="connsiteY16" fmla="*/ 6795860 h 6952419"/>
              <a:gd name="connsiteX17" fmla="*/ 3244200 w 7423408"/>
              <a:gd name="connsiteY17" fmla="*/ 6941004 h 6952419"/>
              <a:gd name="connsiteX18" fmla="*/ 2287166 w 7423408"/>
              <a:gd name="connsiteY18" fmla="*/ 6491968 h 6952419"/>
              <a:gd name="connsiteX19" fmla="*/ 1203130 w 7423408"/>
              <a:gd name="connsiteY19" fmla="*/ 6372225 h 6952419"/>
              <a:gd name="connsiteX20" fmla="*/ 898330 w 7423408"/>
              <a:gd name="connsiteY20" fmla="*/ 5524500 h 6952419"/>
              <a:gd name="connsiteX21" fmla="*/ 279205 w 7423408"/>
              <a:gd name="connsiteY21" fmla="*/ 5095875 h 6952419"/>
              <a:gd name="connsiteX22" fmla="*/ 193480 w 7423408"/>
              <a:gd name="connsiteY22" fmla="*/ 4324350 h 6952419"/>
              <a:gd name="connsiteX23" fmla="*/ 2980 w 7423408"/>
              <a:gd name="connsiteY23" fmla="*/ 3695700 h 6952419"/>
              <a:gd name="connsiteX24" fmla="*/ 555430 w 7423408"/>
              <a:gd name="connsiteY24" fmla="*/ 3600450 h 6952419"/>
              <a:gd name="connsiteX25" fmla="*/ 1079305 w 7423408"/>
              <a:gd name="connsiteY25" fmla="*/ 3286125 h 6952419"/>
              <a:gd name="connsiteX26" fmla="*/ 1326956 w 7423408"/>
              <a:gd name="connsiteY26" fmla="*/ 3076575 h 6952419"/>
              <a:gd name="connsiteX27" fmla="*/ 1399979 w 7423408"/>
              <a:gd name="connsiteY27" fmla="*/ 2816224 h 6952419"/>
              <a:gd name="connsiteX28" fmla="*/ 1355530 w 7423408"/>
              <a:gd name="connsiteY28" fmla="*/ 2647950 h 6952419"/>
              <a:gd name="connsiteX29" fmla="*/ 1231705 w 7423408"/>
              <a:gd name="connsiteY29" fmla="*/ 2457450 h 6952419"/>
              <a:gd name="connsiteX30" fmla="*/ 1205510 w 7423408"/>
              <a:gd name="connsiteY30" fmla="*/ 2219324 h 6952419"/>
              <a:gd name="connsiteX31" fmla="*/ 1293618 w 7423408"/>
              <a:gd name="connsiteY31" fmla="*/ 2059781 h 6952419"/>
              <a:gd name="connsiteX32" fmla="*/ 1193606 w 7423408"/>
              <a:gd name="connsiteY32" fmla="*/ 1876425 h 6952419"/>
              <a:gd name="connsiteX33" fmla="*/ 1095975 w 7423408"/>
              <a:gd name="connsiteY33" fmla="*/ 1693069 h 6952419"/>
              <a:gd name="connsiteX34" fmla="*/ 1212656 w 7423408"/>
              <a:gd name="connsiteY34" fmla="*/ 1504950 h 6952419"/>
              <a:gd name="connsiteX35" fmla="*/ 1119787 w 7423408"/>
              <a:gd name="connsiteY35" fmla="*/ 1157288 h 6952419"/>
              <a:gd name="connsiteX36" fmla="*/ 1091213 w 7423408"/>
              <a:gd name="connsiteY36" fmla="*/ 935831 h 6952419"/>
              <a:gd name="connsiteX37" fmla="*/ 829275 w 7423408"/>
              <a:gd name="connsiteY37" fmla="*/ 797719 h 6952419"/>
              <a:gd name="connsiteX38" fmla="*/ 383980 w 7423408"/>
              <a:gd name="connsiteY38" fmla="*/ 347663 h 6952419"/>
              <a:gd name="connsiteX39" fmla="*/ 450655 w 7423408"/>
              <a:gd name="connsiteY39" fmla="*/ 0 h 6952419"/>
              <a:gd name="connsiteX0" fmla="*/ 450655 w 7423408"/>
              <a:gd name="connsiteY0" fmla="*/ 0 h 6946095"/>
              <a:gd name="connsiteX1" fmla="*/ 5420437 w 7423408"/>
              <a:gd name="connsiteY1" fmla="*/ 454 h 6946095"/>
              <a:gd name="connsiteX2" fmla="*/ 4768201 w 7423408"/>
              <a:gd name="connsiteY2" fmla="*/ 670830 h 6946095"/>
              <a:gd name="connsiteX3" fmla="*/ 5043972 w 7423408"/>
              <a:gd name="connsiteY3" fmla="*/ 1367517 h 6946095"/>
              <a:gd name="connsiteX4" fmla="*/ 5014943 w 7423408"/>
              <a:gd name="connsiteY4" fmla="*/ 2151288 h 6946095"/>
              <a:gd name="connsiteX5" fmla="*/ 4869801 w 7423408"/>
              <a:gd name="connsiteY5" fmla="*/ 2702832 h 6946095"/>
              <a:gd name="connsiteX6" fmla="*/ 4942372 w 7423408"/>
              <a:gd name="connsiteY6" fmla="*/ 3109231 h 6946095"/>
              <a:gd name="connsiteX7" fmla="*/ 5290714 w 7423408"/>
              <a:gd name="connsiteY7" fmla="*/ 3326945 h 6946095"/>
              <a:gd name="connsiteX8" fmla="*/ 5610029 w 7423408"/>
              <a:gd name="connsiteY8" fmla="*/ 3573688 h 6946095"/>
              <a:gd name="connsiteX9" fmla="*/ 5972886 w 7423408"/>
              <a:gd name="connsiteY9" fmla="*/ 3443060 h 6946095"/>
              <a:gd name="connsiteX10" fmla="*/ 6466372 w 7423408"/>
              <a:gd name="connsiteY10" fmla="*/ 3747859 h 6946095"/>
              <a:gd name="connsiteX11" fmla="*/ 7235629 w 7423408"/>
              <a:gd name="connsiteY11" fmla="*/ 4197803 h 6946095"/>
              <a:gd name="connsiteX12" fmla="*/ 7423408 w 7423408"/>
              <a:gd name="connsiteY12" fmla="*/ 4837339 h 6946095"/>
              <a:gd name="connsiteX13" fmla="*/ 6219629 w 7423408"/>
              <a:gd name="connsiteY13" fmla="*/ 5112204 h 6946095"/>
              <a:gd name="connsiteX14" fmla="*/ 5363286 w 7423408"/>
              <a:gd name="connsiteY14" fmla="*/ 5954031 h 6946095"/>
              <a:gd name="connsiteX15" fmla="*/ 5319743 w 7423408"/>
              <a:gd name="connsiteY15" fmla="*/ 6549117 h 6946095"/>
              <a:gd name="connsiteX16" fmla="*/ 4826257 w 7423408"/>
              <a:gd name="connsiteY16" fmla="*/ 6723288 h 6946095"/>
              <a:gd name="connsiteX17" fmla="*/ 3244200 w 7423408"/>
              <a:gd name="connsiteY17" fmla="*/ 6941004 h 6946095"/>
              <a:gd name="connsiteX18" fmla="*/ 2287166 w 7423408"/>
              <a:gd name="connsiteY18" fmla="*/ 6491968 h 6946095"/>
              <a:gd name="connsiteX19" fmla="*/ 1203130 w 7423408"/>
              <a:gd name="connsiteY19" fmla="*/ 6372225 h 6946095"/>
              <a:gd name="connsiteX20" fmla="*/ 898330 w 7423408"/>
              <a:gd name="connsiteY20" fmla="*/ 5524500 h 6946095"/>
              <a:gd name="connsiteX21" fmla="*/ 279205 w 7423408"/>
              <a:gd name="connsiteY21" fmla="*/ 5095875 h 6946095"/>
              <a:gd name="connsiteX22" fmla="*/ 193480 w 7423408"/>
              <a:gd name="connsiteY22" fmla="*/ 4324350 h 6946095"/>
              <a:gd name="connsiteX23" fmla="*/ 2980 w 7423408"/>
              <a:gd name="connsiteY23" fmla="*/ 3695700 h 6946095"/>
              <a:gd name="connsiteX24" fmla="*/ 555430 w 7423408"/>
              <a:gd name="connsiteY24" fmla="*/ 3600450 h 6946095"/>
              <a:gd name="connsiteX25" fmla="*/ 1079305 w 7423408"/>
              <a:gd name="connsiteY25" fmla="*/ 3286125 h 6946095"/>
              <a:gd name="connsiteX26" fmla="*/ 1326956 w 7423408"/>
              <a:gd name="connsiteY26" fmla="*/ 3076575 h 6946095"/>
              <a:gd name="connsiteX27" fmla="*/ 1399979 w 7423408"/>
              <a:gd name="connsiteY27" fmla="*/ 2816224 h 6946095"/>
              <a:gd name="connsiteX28" fmla="*/ 1355530 w 7423408"/>
              <a:gd name="connsiteY28" fmla="*/ 2647950 h 6946095"/>
              <a:gd name="connsiteX29" fmla="*/ 1231705 w 7423408"/>
              <a:gd name="connsiteY29" fmla="*/ 2457450 h 6946095"/>
              <a:gd name="connsiteX30" fmla="*/ 1205510 w 7423408"/>
              <a:gd name="connsiteY30" fmla="*/ 2219324 h 6946095"/>
              <a:gd name="connsiteX31" fmla="*/ 1293618 w 7423408"/>
              <a:gd name="connsiteY31" fmla="*/ 2059781 h 6946095"/>
              <a:gd name="connsiteX32" fmla="*/ 1193606 w 7423408"/>
              <a:gd name="connsiteY32" fmla="*/ 1876425 h 6946095"/>
              <a:gd name="connsiteX33" fmla="*/ 1095975 w 7423408"/>
              <a:gd name="connsiteY33" fmla="*/ 1693069 h 6946095"/>
              <a:gd name="connsiteX34" fmla="*/ 1212656 w 7423408"/>
              <a:gd name="connsiteY34" fmla="*/ 1504950 h 6946095"/>
              <a:gd name="connsiteX35" fmla="*/ 1119787 w 7423408"/>
              <a:gd name="connsiteY35" fmla="*/ 1157288 h 6946095"/>
              <a:gd name="connsiteX36" fmla="*/ 1091213 w 7423408"/>
              <a:gd name="connsiteY36" fmla="*/ 935831 h 6946095"/>
              <a:gd name="connsiteX37" fmla="*/ 829275 w 7423408"/>
              <a:gd name="connsiteY37" fmla="*/ 797719 h 6946095"/>
              <a:gd name="connsiteX38" fmla="*/ 383980 w 7423408"/>
              <a:gd name="connsiteY38" fmla="*/ 347663 h 6946095"/>
              <a:gd name="connsiteX39" fmla="*/ 450655 w 7423408"/>
              <a:gd name="connsiteY39" fmla="*/ 0 h 6946095"/>
              <a:gd name="connsiteX0" fmla="*/ 450655 w 7423408"/>
              <a:gd name="connsiteY0" fmla="*/ 0 h 6946095"/>
              <a:gd name="connsiteX1" fmla="*/ 5420437 w 7423408"/>
              <a:gd name="connsiteY1" fmla="*/ 454 h 6946095"/>
              <a:gd name="connsiteX2" fmla="*/ 4768201 w 7423408"/>
              <a:gd name="connsiteY2" fmla="*/ 670830 h 6946095"/>
              <a:gd name="connsiteX3" fmla="*/ 5043972 w 7423408"/>
              <a:gd name="connsiteY3" fmla="*/ 1367517 h 6946095"/>
              <a:gd name="connsiteX4" fmla="*/ 5014943 w 7423408"/>
              <a:gd name="connsiteY4" fmla="*/ 2151288 h 6946095"/>
              <a:gd name="connsiteX5" fmla="*/ 4869801 w 7423408"/>
              <a:gd name="connsiteY5" fmla="*/ 2702832 h 6946095"/>
              <a:gd name="connsiteX6" fmla="*/ 4942372 w 7423408"/>
              <a:gd name="connsiteY6" fmla="*/ 3109231 h 6946095"/>
              <a:gd name="connsiteX7" fmla="*/ 5290714 w 7423408"/>
              <a:gd name="connsiteY7" fmla="*/ 3326945 h 6946095"/>
              <a:gd name="connsiteX8" fmla="*/ 5610029 w 7423408"/>
              <a:gd name="connsiteY8" fmla="*/ 3573688 h 6946095"/>
              <a:gd name="connsiteX9" fmla="*/ 5972886 w 7423408"/>
              <a:gd name="connsiteY9" fmla="*/ 3443060 h 6946095"/>
              <a:gd name="connsiteX10" fmla="*/ 6466372 w 7423408"/>
              <a:gd name="connsiteY10" fmla="*/ 3747859 h 6946095"/>
              <a:gd name="connsiteX11" fmla="*/ 7235629 w 7423408"/>
              <a:gd name="connsiteY11" fmla="*/ 4197803 h 6946095"/>
              <a:gd name="connsiteX12" fmla="*/ 7423408 w 7423408"/>
              <a:gd name="connsiteY12" fmla="*/ 4837339 h 6946095"/>
              <a:gd name="connsiteX13" fmla="*/ 5639057 w 7423408"/>
              <a:gd name="connsiteY13" fmla="*/ 4952547 h 6946095"/>
              <a:gd name="connsiteX14" fmla="*/ 5363286 w 7423408"/>
              <a:gd name="connsiteY14" fmla="*/ 5954031 h 6946095"/>
              <a:gd name="connsiteX15" fmla="*/ 5319743 w 7423408"/>
              <a:gd name="connsiteY15" fmla="*/ 6549117 h 6946095"/>
              <a:gd name="connsiteX16" fmla="*/ 4826257 w 7423408"/>
              <a:gd name="connsiteY16" fmla="*/ 6723288 h 6946095"/>
              <a:gd name="connsiteX17" fmla="*/ 3244200 w 7423408"/>
              <a:gd name="connsiteY17" fmla="*/ 6941004 h 6946095"/>
              <a:gd name="connsiteX18" fmla="*/ 2287166 w 7423408"/>
              <a:gd name="connsiteY18" fmla="*/ 6491968 h 6946095"/>
              <a:gd name="connsiteX19" fmla="*/ 1203130 w 7423408"/>
              <a:gd name="connsiteY19" fmla="*/ 6372225 h 6946095"/>
              <a:gd name="connsiteX20" fmla="*/ 898330 w 7423408"/>
              <a:gd name="connsiteY20" fmla="*/ 5524500 h 6946095"/>
              <a:gd name="connsiteX21" fmla="*/ 279205 w 7423408"/>
              <a:gd name="connsiteY21" fmla="*/ 5095875 h 6946095"/>
              <a:gd name="connsiteX22" fmla="*/ 193480 w 7423408"/>
              <a:gd name="connsiteY22" fmla="*/ 4324350 h 6946095"/>
              <a:gd name="connsiteX23" fmla="*/ 2980 w 7423408"/>
              <a:gd name="connsiteY23" fmla="*/ 3695700 h 6946095"/>
              <a:gd name="connsiteX24" fmla="*/ 555430 w 7423408"/>
              <a:gd name="connsiteY24" fmla="*/ 3600450 h 6946095"/>
              <a:gd name="connsiteX25" fmla="*/ 1079305 w 7423408"/>
              <a:gd name="connsiteY25" fmla="*/ 3286125 h 6946095"/>
              <a:gd name="connsiteX26" fmla="*/ 1326956 w 7423408"/>
              <a:gd name="connsiteY26" fmla="*/ 3076575 h 6946095"/>
              <a:gd name="connsiteX27" fmla="*/ 1399979 w 7423408"/>
              <a:gd name="connsiteY27" fmla="*/ 2816224 h 6946095"/>
              <a:gd name="connsiteX28" fmla="*/ 1355530 w 7423408"/>
              <a:gd name="connsiteY28" fmla="*/ 2647950 h 6946095"/>
              <a:gd name="connsiteX29" fmla="*/ 1231705 w 7423408"/>
              <a:gd name="connsiteY29" fmla="*/ 2457450 h 6946095"/>
              <a:gd name="connsiteX30" fmla="*/ 1205510 w 7423408"/>
              <a:gd name="connsiteY30" fmla="*/ 2219324 h 6946095"/>
              <a:gd name="connsiteX31" fmla="*/ 1293618 w 7423408"/>
              <a:gd name="connsiteY31" fmla="*/ 2059781 h 6946095"/>
              <a:gd name="connsiteX32" fmla="*/ 1193606 w 7423408"/>
              <a:gd name="connsiteY32" fmla="*/ 1876425 h 6946095"/>
              <a:gd name="connsiteX33" fmla="*/ 1095975 w 7423408"/>
              <a:gd name="connsiteY33" fmla="*/ 1693069 h 6946095"/>
              <a:gd name="connsiteX34" fmla="*/ 1212656 w 7423408"/>
              <a:gd name="connsiteY34" fmla="*/ 1504950 h 6946095"/>
              <a:gd name="connsiteX35" fmla="*/ 1119787 w 7423408"/>
              <a:gd name="connsiteY35" fmla="*/ 1157288 h 6946095"/>
              <a:gd name="connsiteX36" fmla="*/ 1091213 w 7423408"/>
              <a:gd name="connsiteY36" fmla="*/ 935831 h 6946095"/>
              <a:gd name="connsiteX37" fmla="*/ 829275 w 7423408"/>
              <a:gd name="connsiteY37" fmla="*/ 797719 h 6946095"/>
              <a:gd name="connsiteX38" fmla="*/ 383980 w 7423408"/>
              <a:gd name="connsiteY38" fmla="*/ 347663 h 6946095"/>
              <a:gd name="connsiteX39" fmla="*/ 450655 w 7423408"/>
              <a:gd name="connsiteY39" fmla="*/ 0 h 6946095"/>
              <a:gd name="connsiteX0" fmla="*/ 450655 w 7235629"/>
              <a:gd name="connsiteY0" fmla="*/ 0 h 6946095"/>
              <a:gd name="connsiteX1" fmla="*/ 5420437 w 7235629"/>
              <a:gd name="connsiteY1" fmla="*/ 454 h 6946095"/>
              <a:gd name="connsiteX2" fmla="*/ 4768201 w 7235629"/>
              <a:gd name="connsiteY2" fmla="*/ 670830 h 6946095"/>
              <a:gd name="connsiteX3" fmla="*/ 5043972 w 7235629"/>
              <a:gd name="connsiteY3" fmla="*/ 1367517 h 6946095"/>
              <a:gd name="connsiteX4" fmla="*/ 5014943 w 7235629"/>
              <a:gd name="connsiteY4" fmla="*/ 2151288 h 6946095"/>
              <a:gd name="connsiteX5" fmla="*/ 4869801 w 7235629"/>
              <a:gd name="connsiteY5" fmla="*/ 2702832 h 6946095"/>
              <a:gd name="connsiteX6" fmla="*/ 4942372 w 7235629"/>
              <a:gd name="connsiteY6" fmla="*/ 3109231 h 6946095"/>
              <a:gd name="connsiteX7" fmla="*/ 5290714 w 7235629"/>
              <a:gd name="connsiteY7" fmla="*/ 3326945 h 6946095"/>
              <a:gd name="connsiteX8" fmla="*/ 5610029 w 7235629"/>
              <a:gd name="connsiteY8" fmla="*/ 3573688 h 6946095"/>
              <a:gd name="connsiteX9" fmla="*/ 5972886 w 7235629"/>
              <a:gd name="connsiteY9" fmla="*/ 3443060 h 6946095"/>
              <a:gd name="connsiteX10" fmla="*/ 6466372 w 7235629"/>
              <a:gd name="connsiteY10" fmla="*/ 3747859 h 6946095"/>
              <a:gd name="connsiteX11" fmla="*/ 7235629 w 7235629"/>
              <a:gd name="connsiteY11" fmla="*/ 4197803 h 6946095"/>
              <a:gd name="connsiteX12" fmla="*/ 6523522 w 7235629"/>
              <a:gd name="connsiteY12" fmla="*/ 4532539 h 6946095"/>
              <a:gd name="connsiteX13" fmla="*/ 5639057 w 7235629"/>
              <a:gd name="connsiteY13" fmla="*/ 4952547 h 6946095"/>
              <a:gd name="connsiteX14" fmla="*/ 5363286 w 7235629"/>
              <a:gd name="connsiteY14" fmla="*/ 5954031 h 6946095"/>
              <a:gd name="connsiteX15" fmla="*/ 5319743 w 7235629"/>
              <a:gd name="connsiteY15" fmla="*/ 6549117 h 6946095"/>
              <a:gd name="connsiteX16" fmla="*/ 4826257 w 7235629"/>
              <a:gd name="connsiteY16" fmla="*/ 6723288 h 6946095"/>
              <a:gd name="connsiteX17" fmla="*/ 3244200 w 7235629"/>
              <a:gd name="connsiteY17" fmla="*/ 6941004 h 6946095"/>
              <a:gd name="connsiteX18" fmla="*/ 2287166 w 7235629"/>
              <a:gd name="connsiteY18" fmla="*/ 6491968 h 6946095"/>
              <a:gd name="connsiteX19" fmla="*/ 1203130 w 7235629"/>
              <a:gd name="connsiteY19" fmla="*/ 6372225 h 6946095"/>
              <a:gd name="connsiteX20" fmla="*/ 898330 w 7235629"/>
              <a:gd name="connsiteY20" fmla="*/ 5524500 h 6946095"/>
              <a:gd name="connsiteX21" fmla="*/ 279205 w 7235629"/>
              <a:gd name="connsiteY21" fmla="*/ 5095875 h 6946095"/>
              <a:gd name="connsiteX22" fmla="*/ 193480 w 7235629"/>
              <a:gd name="connsiteY22" fmla="*/ 4324350 h 6946095"/>
              <a:gd name="connsiteX23" fmla="*/ 2980 w 7235629"/>
              <a:gd name="connsiteY23" fmla="*/ 3695700 h 6946095"/>
              <a:gd name="connsiteX24" fmla="*/ 555430 w 7235629"/>
              <a:gd name="connsiteY24" fmla="*/ 3600450 h 6946095"/>
              <a:gd name="connsiteX25" fmla="*/ 1079305 w 7235629"/>
              <a:gd name="connsiteY25" fmla="*/ 3286125 h 6946095"/>
              <a:gd name="connsiteX26" fmla="*/ 1326956 w 7235629"/>
              <a:gd name="connsiteY26" fmla="*/ 3076575 h 6946095"/>
              <a:gd name="connsiteX27" fmla="*/ 1399979 w 7235629"/>
              <a:gd name="connsiteY27" fmla="*/ 2816224 h 6946095"/>
              <a:gd name="connsiteX28" fmla="*/ 1355530 w 7235629"/>
              <a:gd name="connsiteY28" fmla="*/ 2647950 h 6946095"/>
              <a:gd name="connsiteX29" fmla="*/ 1231705 w 7235629"/>
              <a:gd name="connsiteY29" fmla="*/ 2457450 h 6946095"/>
              <a:gd name="connsiteX30" fmla="*/ 1205510 w 7235629"/>
              <a:gd name="connsiteY30" fmla="*/ 2219324 h 6946095"/>
              <a:gd name="connsiteX31" fmla="*/ 1293618 w 7235629"/>
              <a:gd name="connsiteY31" fmla="*/ 2059781 h 6946095"/>
              <a:gd name="connsiteX32" fmla="*/ 1193606 w 7235629"/>
              <a:gd name="connsiteY32" fmla="*/ 1876425 h 6946095"/>
              <a:gd name="connsiteX33" fmla="*/ 1095975 w 7235629"/>
              <a:gd name="connsiteY33" fmla="*/ 1693069 h 6946095"/>
              <a:gd name="connsiteX34" fmla="*/ 1212656 w 7235629"/>
              <a:gd name="connsiteY34" fmla="*/ 1504950 h 6946095"/>
              <a:gd name="connsiteX35" fmla="*/ 1119787 w 7235629"/>
              <a:gd name="connsiteY35" fmla="*/ 1157288 h 6946095"/>
              <a:gd name="connsiteX36" fmla="*/ 1091213 w 7235629"/>
              <a:gd name="connsiteY36" fmla="*/ 935831 h 6946095"/>
              <a:gd name="connsiteX37" fmla="*/ 829275 w 7235629"/>
              <a:gd name="connsiteY37" fmla="*/ 797719 h 6946095"/>
              <a:gd name="connsiteX38" fmla="*/ 383980 w 7235629"/>
              <a:gd name="connsiteY38" fmla="*/ 347663 h 6946095"/>
              <a:gd name="connsiteX39" fmla="*/ 450655 w 7235629"/>
              <a:gd name="connsiteY39" fmla="*/ 0 h 6946095"/>
              <a:gd name="connsiteX0" fmla="*/ 450655 w 6742143"/>
              <a:gd name="connsiteY0" fmla="*/ 0 h 6946095"/>
              <a:gd name="connsiteX1" fmla="*/ 5420437 w 6742143"/>
              <a:gd name="connsiteY1" fmla="*/ 454 h 6946095"/>
              <a:gd name="connsiteX2" fmla="*/ 4768201 w 6742143"/>
              <a:gd name="connsiteY2" fmla="*/ 670830 h 6946095"/>
              <a:gd name="connsiteX3" fmla="*/ 5043972 w 6742143"/>
              <a:gd name="connsiteY3" fmla="*/ 1367517 h 6946095"/>
              <a:gd name="connsiteX4" fmla="*/ 5014943 w 6742143"/>
              <a:gd name="connsiteY4" fmla="*/ 2151288 h 6946095"/>
              <a:gd name="connsiteX5" fmla="*/ 4869801 w 6742143"/>
              <a:gd name="connsiteY5" fmla="*/ 2702832 h 6946095"/>
              <a:gd name="connsiteX6" fmla="*/ 4942372 w 6742143"/>
              <a:gd name="connsiteY6" fmla="*/ 3109231 h 6946095"/>
              <a:gd name="connsiteX7" fmla="*/ 5290714 w 6742143"/>
              <a:gd name="connsiteY7" fmla="*/ 3326945 h 6946095"/>
              <a:gd name="connsiteX8" fmla="*/ 5610029 w 6742143"/>
              <a:gd name="connsiteY8" fmla="*/ 3573688 h 6946095"/>
              <a:gd name="connsiteX9" fmla="*/ 5972886 w 6742143"/>
              <a:gd name="connsiteY9" fmla="*/ 3443060 h 6946095"/>
              <a:gd name="connsiteX10" fmla="*/ 6466372 w 6742143"/>
              <a:gd name="connsiteY10" fmla="*/ 3747859 h 6946095"/>
              <a:gd name="connsiteX11" fmla="*/ 6742143 w 6742143"/>
              <a:gd name="connsiteY11" fmla="*/ 4038146 h 6946095"/>
              <a:gd name="connsiteX12" fmla="*/ 6523522 w 6742143"/>
              <a:gd name="connsiteY12" fmla="*/ 4532539 h 6946095"/>
              <a:gd name="connsiteX13" fmla="*/ 5639057 w 6742143"/>
              <a:gd name="connsiteY13" fmla="*/ 4952547 h 6946095"/>
              <a:gd name="connsiteX14" fmla="*/ 5363286 w 6742143"/>
              <a:gd name="connsiteY14" fmla="*/ 5954031 h 6946095"/>
              <a:gd name="connsiteX15" fmla="*/ 5319743 w 6742143"/>
              <a:gd name="connsiteY15" fmla="*/ 6549117 h 6946095"/>
              <a:gd name="connsiteX16" fmla="*/ 4826257 w 6742143"/>
              <a:gd name="connsiteY16" fmla="*/ 6723288 h 6946095"/>
              <a:gd name="connsiteX17" fmla="*/ 3244200 w 6742143"/>
              <a:gd name="connsiteY17" fmla="*/ 6941004 h 6946095"/>
              <a:gd name="connsiteX18" fmla="*/ 2287166 w 6742143"/>
              <a:gd name="connsiteY18" fmla="*/ 6491968 h 6946095"/>
              <a:gd name="connsiteX19" fmla="*/ 1203130 w 6742143"/>
              <a:gd name="connsiteY19" fmla="*/ 6372225 h 6946095"/>
              <a:gd name="connsiteX20" fmla="*/ 898330 w 6742143"/>
              <a:gd name="connsiteY20" fmla="*/ 5524500 h 6946095"/>
              <a:gd name="connsiteX21" fmla="*/ 279205 w 6742143"/>
              <a:gd name="connsiteY21" fmla="*/ 5095875 h 6946095"/>
              <a:gd name="connsiteX22" fmla="*/ 193480 w 6742143"/>
              <a:gd name="connsiteY22" fmla="*/ 4324350 h 6946095"/>
              <a:gd name="connsiteX23" fmla="*/ 2980 w 6742143"/>
              <a:gd name="connsiteY23" fmla="*/ 3695700 h 6946095"/>
              <a:gd name="connsiteX24" fmla="*/ 555430 w 6742143"/>
              <a:gd name="connsiteY24" fmla="*/ 3600450 h 6946095"/>
              <a:gd name="connsiteX25" fmla="*/ 1079305 w 6742143"/>
              <a:gd name="connsiteY25" fmla="*/ 3286125 h 6946095"/>
              <a:gd name="connsiteX26" fmla="*/ 1326956 w 6742143"/>
              <a:gd name="connsiteY26" fmla="*/ 3076575 h 6946095"/>
              <a:gd name="connsiteX27" fmla="*/ 1399979 w 6742143"/>
              <a:gd name="connsiteY27" fmla="*/ 2816224 h 6946095"/>
              <a:gd name="connsiteX28" fmla="*/ 1355530 w 6742143"/>
              <a:gd name="connsiteY28" fmla="*/ 2647950 h 6946095"/>
              <a:gd name="connsiteX29" fmla="*/ 1231705 w 6742143"/>
              <a:gd name="connsiteY29" fmla="*/ 2457450 h 6946095"/>
              <a:gd name="connsiteX30" fmla="*/ 1205510 w 6742143"/>
              <a:gd name="connsiteY30" fmla="*/ 2219324 h 6946095"/>
              <a:gd name="connsiteX31" fmla="*/ 1293618 w 6742143"/>
              <a:gd name="connsiteY31" fmla="*/ 2059781 h 6946095"/>
              <a:gd name="connsiteX32" fmla="*/ 1193606 w 6742143"/>
              <a:gd name="connsiteY32" fmla="*/ 1876425 h 6946095"/>
              <a:gd name="connsiteX33" fmla="*/ 1095975 w 6742143"/>
              <a:gd name="connsiteY33" fmla="*/ 1693069 h 6946095"/>
              <a:gd name="connsiteX34" fmla="*/ 1212656 w 6742143"/>
              <a:gd name="connsiteY34" fmla="*/ 1504950 h 6946095"/>
              <a:gd name="connsiteX35" fmla="*/ 1119787 w 6742143"/>
              <a:gd name="connsiteY35" fmla="*/ 1157288 h 6946095"/>
              <a:gd name="connsiteX36" fmla="*/ 1091213 w 6742143"/>
              <a:gd name="connsiteY36" fmla="*/ 935831 h 6946095"/>
              <a:gd name="connsiteX37" fmla="*/ 829275 w 6742143"/>
              <a:gd name="connsiteY37" fmla="*/ 797719 h 6946095"/>
              <a:gd name="connsiteX38" fmla="*/ 383980 w 6742143"/>
              <a:gd name="connsiteY38" fmla="*/ 347663 h 6946095"/>
              <a:gd name="connsiteX39" fmla="*/ 450655 w 6742143"/>
              <a:gd name="connsiteY39" fmla="*/ 0 h 6946095"/>
              <a:gd name="connsiteX0" fmla="*/ 450655 w 6742143"/>
              <a:gd name="connsiteY0" fmla="*/ 0 h 6946095"/>
              <a:gd name="connsiteX1" fmla="*/ 5420437 w 6742143"/>
              <a:gd name="connsiteY1" fmla="*/ 454 h 6946095"/>
              <a:gd name="connsiteX2" fmla="*/ 4768201 w 6742143"/>
              <a:gd name="connsiteY2" fmla="*/ 670830 h 6946095"/>
              <a:gd name="connsiteX3" fmla="*/ 5043972 w 6742143"/>
              <a:gd name="connsiteY3" fmla="*/ 1367517 h 6946095"/>
              <a:gd name="connsiteX4" fmla="*/ 5014943 w 6742143"/>
              <a:gd name="connsiteY4" fmla="*/ 2151288 h 6946095"/>
              <a:gd name="connsiteX5" fmla="*/ 4869801 w 6742143"/>
              <a:gd name="connsiteY5" fmla="*/ 2702832 h 6946095"/>
              <a:gd name="connsiteX6" fmla="*/ 4942372 w 6742143"/>
              <a:gd name="connsiteY6" fmla="*/ 3109231 h 6946095"/>
              <a:gd name="connsiteX7" fmla="*/ 5290714 w 6742143"/>
              <a:gd name="connsiteY7" fmla="*/ 3326945 h 6946095"/>
              <a:gd name="connsiteX8" fmla="*/ 5610029 w 6742143"/>
              <a:gd name="connsiteY8" fmla="*/ 3573688 h 6946095"/>
              <a:gd name="connsiteX9" fmla="*/ 5842258 w 6742143"/>
              <a:gd name="connsiteY9" fmla="*/ 3791403 h 6946095"/>
              <a:gd name="connsiteX10" fmla="*/ 6466372 w 6742143"/>
              <a:gd name="connsiteY10" fmla="*/ 3747859 h 6946095"/>
              <a:gd name="connsiteX11" fmla="*/ 6742143 w 6742143"/>
              <a:gd name="connsiteY11" fmla="*/ 4038146 h 6946095"/>
              <a:gd name="connsiteX12" fmla="*/ 6523522 w 6742143"/>
              <a:gd name="connsiteY12" fmla="*/ 4532539 h 6946095"/>
              <a:gd name="connsiteX13" fmla="*/ 5639057 w 6742143"/>
              <a:gd name="connsiteY13" fmla="*/ 4952547 h 6946095"/>
              <a:gd name="connsiteX14" fmla="*/ 5363286 w 6742143"/>
              <a:gd name="connsiteY14" fmla="*/ 5954031 h 6946095"/>
              <a:gd name="connsiteX15" fmla="*/ 5319743 w 6742143"/>
              <a:gd name="connsiteY15" fmla="*/ 6549117 h 6946095"/>
              <a:gd name="connsiteX16" fmla="*/ 4826257 w 6742143"/>
              <a:gd name="connsiteY16" fmla="*/ 6723288 h 6946095"/>
              <a:gd name="connsiteX17" fmla="*/ 3244200 w 6742143"/>
              <a:gd name="connsiteY17" fmla="*/ 6941004 h 6946095"/>
              <a:gd name="connsiteX18" fmla="*/ 2287166 w 6742143"/>
              <a:gd name="connsiteY18" fmla="*/ 6491968 h 6946095"/>
              <a:gd name="connsiteX19" fmla="*/ 1203130 w 6742143"/>
              <a:gd name="connsiteY19" fmla="*/ 6372225 h 6946095"/>
              <a:gd name="connsiteX20" fmla="*/ 898330 w 6742143"/>
              <a:gd name="connsiteY20" fmla="*/ 5524500 h 6946095"/>
              <a:gd name="connsiteX21" fmla="*/ 279205 w 6742143"/>
              <a:gd name="connsiteY21" fmla="*/ 5095875 h 6946095"/>
              <a:gd name="connsiteX22" fmla="*/ 193480 w 6742143"/>
              <a:gd name="connsiteY22" fmla="*/ 4324350 h 6946095"/>
              <a:gd name="connsiteX23" fmla="*/ 2980 w 6742143"/>
              <a:gd name="connsiteY23" fmla="*/ 3695700 h 6946095"/>
              <a:gd name="connsiteX24" fmla="*/ 555430 w 6742143"/>
              <a:gd name="connsiteY24" fmla="*/ 3600450 h 6946095"/>
              <a:gd name="connsiteX25" fmla="*/ 1079305 w 6742143"/>
              <a:gd name="connsiteY25" fmla="*/ 3286125 h 6946095"/>
              <a:gd name="connsiteX26" fmla="*/ 1326956 w 6742143"/>
              <a:gd name="connsiteY26" fmla="*/ 3076575 h 6946095"/>
              <a:gd name="connsiteX27" fmla="*/ 1399979 w 6742143"/>
              <a:gd name="connsiteY27" fmla="*/ 2816224 h 6946095"/>
              <a:gd name="connsiteX28" fmla="*/ 1355530 w 6742143"/>
              <a:gd name="connsiteY28" fmla="*/ 2647950 h 6946095"/>
              <a:gd name="connsiteX29" fmla="*/ 1231705 w 6742143"/>
              <a:gd name="connsiteY29" fmla="*/ 2457450 h 6946095"/>
              <a:gd name="connsiteX30" fmla="*/ 1205510 w 6742143"/>
              <a:gd name="connsiteY30" fmla="*/ 2219324 h 6946095"/>
              <a:gd name="connsiteX31" fmla="*/ 1293618 w 6742143"/>
              <a:gd name="connsiteY31" fmla="*/ 2059781 h 6946095"/>
              <a:gd name="connsiteX32" fmla="*/ 1193606 w 6742143"/>
              <a:gd name="connsiteY32" fmla="*/ 1876425 h 6946095"/>
              <a:gd name="connsiteX33" fmla="*/ 1095975 w 6742143"/>
              <a:gd name="connsiteY33" fmla="*/ 1693069 h 6946095"/>
              <a:gd name="connsiteX34" fmla="*/ 1212656 w 6742143"/>
              <a:gd name="connsiteY34" fmla="*/ 1504950 h 6946095"/>
              <a:gd name="connsiteX35" fmla="*/ 1119787 w 6742143"/>
              <a:gd name="connsiteY35" fmla="*/ 1157288 h 6946095"/>
              <a:gd name="connsiteX36" fmla="*/ 1091213 w 6742143"/>
              <a:gd name="connsiteY36" fmla="*/ 935831 h 6946095"/>
              <a:gd name="connsiteX37" fmla="*/ 829275 w 6742143"/>
              <a:gd name="connsiteY37" fmla="*/ 797719 h 6946095"/>
              <a:gd name="connsiteX38" fmla="*/ 383980 w 6742143"/>
              <a:gd name="connsiteY38" fmla="*/ 347663 h 6946095"/>
              <a:gd name="connsiteX39" fmla="*/ 450655 w 6742143"/>
              <a:gd name="connsiteY39" fmla="*/ 0 h 6946095"/>
              <a:gd name="connsiteX0" fmla="*/ 450655 w 6742143"/>
              <a:gd name="connsiteY0" fmla="*/ 0 h 6946095"/>
              <a:gd name="connsiteX1" fmla="*/ 5420437 w 6742143"/>
              <a:gd name="connsiteY1" fmla="*/ 454 h 6946095"/>
              <a:gd name="connsiteX2" fmla="*/ 4768201 w 6742143"/>
              <a:gd name="connsiteY2" fmla="*/ 670830 h 6946095"/>
              <a:gd name="connsiteX3" fmla="*/ 5043972 w 6742143"/>
              <a:gd name="connsiteY3" fmla="*/ 1367517 h 6946095"/>
              <a:gd name="connsiteX4" fmla="*/ 5014943 w 6742143"/>
              <a:gd name="connsiteY4" fmla="*/ 2151288 h 6946095"/>
              <a:gd name="connsiteX5" fmla="*/ 4869801 w 6742143"/>
              <a:gd name="connsiteY5" fmla="*/ 2702832 h 6946095"/>
              <a:gd name="connsiteX6" fmla="*/ 4942372 w 6742143"/>
              <a:gd name="connsiteY6" fmla="*/ 3109231 h 6946095"/>
              <a:gd name="connsiteX7" fmla="*/ 5290714 w 6742143"/>
              <a:gd name="connsiteY7" fmla="*/ 3326945 h 6946095"/>
              <a:gd name="connsiteX8" fmla="*/ 5610029 w 6742143"/>
              <a:gd name="connsiteY8" fmla="*/ 3573688 h 6946095"/>
              <a:gd name="connsiteX9" fmla="*/ 5842258 w 6742143"/>
              <a:gd name="connsiteY9" fmla="*/ 3791403 h 6946095"/>
              <a:gd name="connsiteX10" fmla="*/ 6321229 w 6742143"/>
              <a:gd name="connsiteY10" fmla="*/ 3675288 h 6946095"/>
              <a:gd name="connsiteX11" fmla="*/ 6742143 w 6742143"/>
              <a:gd name="connsiteY11" fmla="*/ 4038146 h 6946095"/>
              <a:gd name="connsiteX12" fmla="*/ 6523522 w 6742143"/>
              <a:gd name="connsiteY12" fmla="*/ 4532539 h 6946095"/>
              <a:gd name="connsiteX13" fmla="*/ 5639057 w 6742143"/>
              <a:gd name="connsiteY13" fmla="*/ 4952547 h 6946095"/>
              <a:gd name="connsiteX14" fmla="*/ 5363286 w 6742143"/>
              <a:gd name="connsiteY14" fmla="*/ 5954031 h 6946095"/>
              <a:gd name="connsiteX15" fmla="*/ 5319743 w 6742143"/>
              <a:gd name="connsiteY15" fmla="*/ 6549117 h 6946095"/>
              <a:gd name="connsiteX16" fmla="*/ 4826257 w 6742143"/>
              <a:gd name="connsiteY16" fmla="*/ 6723288 h 6946095"/>
              <a:gd name="connsiteX17" fmla="*/ 3244200 w 6742143"/>
              <a:gd name="connsiteY17" fmla="*/ 6941004 h 6946095"/>
              <a:gd name="connsiteX18" fmla="*/ 2287166 w 6742143"/>
              <a:gd name="connsiteY18" fmla="*/ 6491968 h 6946095"/>
              <a:gd name="connsiteX19" fmla="*/ 1203130 w 6742143"/>
              <a:gd name="connsiteY19" fmla="*/ 6372225 h 6946095"/>
              <a:gd name="connsiteX20" fmla="*/ 898330 w 6742143"/>
              <a:gd name="connsiteY20" fmla="*/ 5524500 h 6946095"/>
              <a:gd name="connsiteX21" fmla="*/ 279205 w 6742143"/>
              <a:gd name="connsiteY21" fmla="*/ 5095875 h 6946095"/>
              <a:gd name="connsiteX22" fmla="*/ 193480 w 6742143"/>
              <a:gd name="connsiteY22" fmla="*/ 4324350 h 6946095"/>
              <a:gd name="connsiteX23" fmla="*/ 2980 w 6742143"/>
              <a:gd name="connsiteY23" fmla="*/ 3695700 h 6946095"/>
              <a:gd name="connsiteX24" fmla="*/ 555430 w 6742143"/>
              <a:gd name="connsiteY24" fmla="*/ 3600450 h 6946095"/>
              <a:gd name="connsiteX25" fmla="*/ 1079305 w 6742143"/>
              <a:gd name="connsiteY25" fmla="*/ 3286125 h 6946095"/>
              <a:gd name="connsiteX26" fmla="*/ 1326956 w 6742143"/>
              <a:gd name="connsiteY26" fmla="*/ 3076575 h 6946095"/>
              <a:gd name="connsiteX27" fmla="*/ 1399979 w 6742143"/>
              <a:gd name="connsiteY27" fmla="*/ 2816224 h 6946095"/>
              <a:gd name="connsiteX28" fmla="*/ 1355530 w 6742143"/>
              <a:gd name="connsiteY28" fmla="*/ 2647950 h 6946095"/>
              <a:gd name="connsiteX29" fmla="*/ 1231705 w 6742143"/>
              <a:gd name="connsiteY29" fmla="*/ 2457450 h 6946095"/>
              <a:gd name="connsiteX30" fmla="*/ 1205510 w 6742143"/>
              <a:gd name="connsiteY30" fmla="*/ 2219324 h 6946095"/>
              <a:gd name="connsiteX31" fmla="*/ 1293618 w 6742143"/>
              <a:gd name="connsiteY31" fmla="*/ 2059781 h 6946095"/>
              <a:gd name="connsiteX32" fmla="*/ 1193606 w 6742143"/>
              <a:gd name="connsiteY32" fmla="*/ 1876425 h 6946095"/>
              <a:gd name="connsiteX33" fmla="*/ 1095975 w 6742143"/>
              <a:gd name="connsiteY33" fmla="*/ 1693069 h 6946095"/>
              <a:gd name="connsiteX34" fmla="*/ 1212656 w 6742143"/>
              <a:gd name="connsiteY34" fmla="*/ 1504950 h 6946095"/>
              <a:gd name="connsiteX35" fmla="*/ 1119787 w 6742143"/>
              <a:gd name="connsiteY35" fmla="*/ 1157288 h 6946095"/>
              <a:gd name="connsiteX36" fmla="*/ 1091213 w 6742143"/>
              <a:gd name="connsiteY36" fmla="*/ 935831 h 6946095"/>
              <a:gd name="connsiteX37" fmla="*/ 829275 w 6742143"/>
              <a:gd name="connsiteY37" fmla="*/ 797719 h 6946095"/>
              <a:gd name="connsiteX38" fmla="*/ 383980 w 6742143"/>
              <a:gd name="connsiteY38" fmla="*/ 347663 h 6946095"/>
              <a:gd name="connsiteX39" fmla="*/ 450655 w 6742143"/>
              <a:gd name="connsiteY39" fmla="*/ 0 h 6946095"/>
              <a:gd name="connsiteX0" fmla="*/ 450655 w 6523522"/>
              <a:gd name="connsiteY0" fmla="*/ 0 h 6946095"/>
              <a:gd name="connsiteX1" fmla="*/ 5420437 w 6523522"/>
              <a:gd name="connsiteY1" fmla="*/ 454 h 6946095"/>
              <a:gd name="connsiteX2" fmla="*/ 4768201 w 6523522"/>
              <a:gd name="connsiteY2" fmla="*/ 670830 h 6946095"/>
              <a:gd name="connsiteX3" fmla="*/ 5043972 w 6523522"/>
              <a:gd name="connsiteY3" fmla="*/ 1367517 h 6946095"/>
              <a:gd name="connsiteX4" fmla="*/ 5014943 w 6523522"/>
              <a:gd name="connsiteY4" fmla="*/ 2151288 h 6946095"/>
              <a:gd name="connsiteX5" fmla="*/ 4869801 w 6523522"/>
              <a:gd name="connsiteY5" fmla="*/ 2702832 h 6946095"/>
              <a:gd name="connsiteX6" fmla="*/ 4942372 w 6523522"/>
              <a:gd name="connsiteY6" fmla="*/ 3109231 h 6946095"/>
              <a:gd name="connsiteX7" fmla="*/ 5290714 w 6523522"/>
              <a:gd name="connsiteY7" fmla="*/ 3326945 h 6946095"/>
              <a:gd name="connsiteX8" fmla="*/ 5610029 w 6523522"/>
              <a:gd name="connsiteY8" fmla="*/ 3573688 h 6946095"/>
              <a:gd name="connsiteX9" fmla="*/ 5842258 w 6523522"/>
              <a:gd name="connsiteY9" fmla="*/ 3791403 h 6946095"/>
              <a:gd name="connsiteX10" fmla="*/ 6321229 w 6523522"/>
              <a:gd name="connsiteY10" fmla="*/ 3675288 h 6946095"/>
              <a:gd name="connsiteX11" fmla="*/ 6350257 w 6523522"/>
              <a:gd name="connsiteY11" fmla="*/ 4270375 h 6946095"/>
              <a:gd name="connsiteX12" fmla="*/ 6523522 w 6523522"/>
              <a:gd name="connsiteY12" fmla="*/ 4532539 h 6946095"/>
              <a:gd name="connsiteX13" fmla="*/ 5639057 w 6523522"/>
              <a:gd name="connsiteY13" fmla="*/ 4952547 h 6946095"/>
              <a:gd name="connsiteX14" fmla="*/ 5363286 w 6523522"/>
              <a:gd name="connsiteY14" fmla="*/ 5954031 h 6946095"/>
              <a:gd name="connsiteX15" fmla="*/ 5319743 w 6523522"/>
              <a:gd name="connsiteY15" fmla="*/ 6549117 h 6946095"/>
              <a:gd name="connsiteX16" fmla="*/ 4826257 w 6523522"/>
              <a:gd name="connsiteY16" fmla="*/ 6723288 h 6946095"/>
              <a:gd name="connsiteX17" fmla="*/ 3244200 w 6523522"/>
              <a:gd name="connsiteY17" fmla="*/ 6941004 h 6946095"/>
              <a:gd name="connsiteX18" fmla="*/ 2287166 w 6523522"/>
              <a:gd name="connsiteY18" fmla="*/ 6491968 h 6946095"/>
              <a:gd name="connsiteX19" fmla="*/ 1203130 w 6523522"/>
              <a:gd name="connsiteY19" fmla="*/ 6372225 h 6946095"/>
              <a:gd name="connsiteX20" fmla="*/ 898330 w 6523522"/>
              <a:gd name="connsiteY20" fmla="*/ 5524500 h 6946095"/>
              <a:gd name="connsiteX21" fmla="*/ 279205 w 6523522"/>
              <a:gd name="connsiteY21" fmla="*/ 5095875 h 6946095"/>
              <a:gd name="connsiteX22" fmla="*/ 193480 w 6523522"/>
              <a:gd name="connsiteY22" fmla="*/ 4324350 h 6946095"/>
              <a:gd name="connsiteX23" fmla="*/ 2980 w 6523522"/>
              <a:gd name="connsiteY23" fmla="*/ 3695700 h 6946095"/>
              <a:gd name="connsiteX24" fmla="*/ 555430 w 6523522"/>
              <a:gd name="connsiteY24" fmla="*/ 3600450 h 6946095"/>
              <a:gd name="connsiteX25" fmla="*/ 1079305 w 6523522"/>
              <a:gd name="connsiteY25" fmla="*/ 3286125 h 6946095"/>
              <a:gd name="connsiteX26" fmla="*/ 1326956 w 6523522"/>
              <a:gd name="connsiteY26" fmla="*/ 3076575 h 6946095"/>
              <a:gd name="connsiteX27" fmla="*/ 1399979 w 6523522"/>
              <a:gd name="connsiteY27" fmla="*/ 2816224 h 6946095"/>
              <a:gd name="connsiteX28" fmla="*/ 1355530 w 6523522"/>
              <a:gd name="connsiteY28" fmla="*/ 2647950 h 6946095"/>
              <a:gd name="connsiteX29" fmla="*/ 1231705 w 6523522"/>
              <a:gd name="connsiteY29" fmla="*/ 2457450 h 6946095"/>
              <a:gd name="connsiteX30" fmla="*/ 1205510 w 6523522"/>
              <a:gd name="connsiteY30" fmla="*/ 2219324 h 6946095"/>
              <a:gd name="connsiteX31" fmla="*/ 1293618 w 6523522"/>
              <a:gd name="connsiteY31" fmla="*/ 2059781 h 6946095"/>
              <a:gd name="connsiteX32" fmla="*/ 1193606 w 6523522"/>
              <a:gd name="connsiteY32" fmla="*/ 1876425 h 6946095"/>
              <a:gd name="connsiteX33" fmla="*/ 1095975 w 6523522"/>
              <a:gd name="connsiteY33" fmla="*/ 1693069 h 6946095"/>
              <a:gd name="connsiteX34" fmla="*/ 1212656 w 6523522"/>
              <a:gd name="connsiteY34" fmla="*/ 1504950 h 6946095"/>
              <a:gd name="connsiteX35" fmla="*/ 1119787 w 6523522"/>
              <a:gd name="connsiteY35" fmla="*/ 1157288 h 6946095"/>
              <a:gd name="connsiteX36" fmla="*/ 1091213 w 6523522"/>
              <a:gd name="connsiteY36" fmla="*/ 935831 h 6946095"/>
              <a:gd name="connsiteX37" fmla="*/ 829275 w 6523522"/>
              <a:gd name="connsiteY37" fmla="*/ 797719 h 6946095"/>
              <a:gd name="connsiteX38" fmla="*/ 383980 w 6523522"/>
              <a:gd name="connsiteY38" fmla="*/ 347663 h 6946095"/>
              <a:gd name="connsiteX39" fmla="*/ 450655 w 6523522"/>
              <a:gd name="connsiteY39" fmla="*/ 0 h 6946095"/>
              <a:gd name="connsiteX0" fmla="*/ 450655 w 6363865"/>
              <a:gd name="connsiteY0" fmla="*/ 0 h 6946095"/>
              <a:gd name="connsiteX1" fmla="*/ 5420437 w 6363865"/>
              <a:gd name="connsiteY1" fmla="*/ 454 h 6946095"/>
              <a:gd name="connsiteX2" fmla="*/ 4768201 w 6363865"/>
              <a:gd name="connsiteY2" fmla="*/ 670830 h 6946095"/>
              <a:gd name="connsiteX3" fmla="*/ 5043972 w 6363865"/>
              <a:gd name="connsiteY3" fmla="*/ 1367517 h 6946095"/>
              <a:gd name="connsiteX4" fmla="*/ 5014943 w 6363865"/>
              <a:gd name="connsiteY4" fmla="*/ 2151288 h 6946095"/>
              <a:gd name="connsiteX5" fmla="*/ 4869801 w 6363865"/>
              <a:gd name="connsiteY5" fmla="*/ 2702832 h 6946095"/>
              <a:gd name="connsiteX6" fmla="*/ 4942372 w 6363865"/>
              <a:gd name="connsiteY6" fmla="*/ 3109231 h 6946095"/>
              <a:gd name="connsiteX7" fmla="*/ 5290714 w 6363865"/>
              <a:gd name="connsiteY7" fmla="*/ 3326945 h 6946095"/>
              <a:gd name="connsiteX8" fmla="*/ 5610029 w 6363865"/>
              <a:gd name="connsiteY8" fmla="*/ 3573688 h 6946095"/>
              <a:gd name="connsiteX9" fmla="*/ 5842258 w 6363865"/>
              <a:gd name="connsiteY9" fmla="*/ 3791403 h 6946095"/>
              <a:gd name="connsiteX10" fmla="*/ 6321229 w 6363865"/>
              <a:gd name="connsiteY10" fmla="*/ 3675288 h 6946095"/>
              <a:gd name="connsiteX11" fmla="*/ 6350257 w 6363865"/>
              <a:gd name="connsiteY11" fmla="*/ 4270375 h 6946095"/>
              <a:gd name="connsiteX12" fmla="*/ 6363865 w 6363865"/>
              <a:gd name="connsiteY12" fmla="*/ 4561567 h 6946095"/>
              <a:gd name="connsiteX13" fmla="*/ 5639057 w 6363865"/>
              <a:gd name="connsiteY13" fmla="*/ 4952547 h 6946095"/>
              <a:gd name="connsiteX14" fmla="*/ 5363286 w 6363865"/>
              <a:gd name="connsiteY14" fmla="*/ 5954031 h 6946095"/>
              <a:gd name="connsiteX15" fmla="*/ 5319743 w 6363865"/>
              <a:gd name="connsiteY15" fmla="*/ 6549117 h 6946095"/>
              <a:gd name="connsiteX16" fmla="*/ 4826257 w 6363865"/>
              <a:gd name="connsiteY16" fmla="*/ 6723288 h 6946095"/>
              <a:gd name="connsiteX17" fmla="*/ 3244200 w 6363865"/>
              <a:gd name="connsiteY17" fmla="*/ 6941004 h 6946095"/>
              <a:gd name="connsiteX18" fmla="*/ 2287166 w 6363865"/>
              <a:gd name="connsiteY18" fmla="*/ 6491968 h 6946095"/>
              <a:gd name="connsiteX19" fmla="*/ 1203130 w 6363865"/>
              <a:gd name="connsiteY19" fmla="*/ 6372225 h 6946095"/>
              <a:gd name="connsiteX20" fmla="*/ 898330 w 6363865"/>
              <a:gd name="connsiteY20" fmla="*/ 5524500 h 6946095"/>
              <a:gd name="connsiteX21" fmla="*/ 279205 w 6363865"/>
              <a:gd name="connsiteY21" fmla="*/ 5095875 h 6946095"/>
              <a:gd name="connsiteX22" fmla="*/ 193480 w 6363865"/>
              <a:gd name="connsiteY22" fmla="*/ 4324350 h 6946095"/>
              <a:gd name="connsiteX23" fmla="*/ 2980 w 6363865"/>
              <a:gd name="connsiteY23" fmla="*/ 3695700 h 6946095"/>
              <a:gd name="connsiteX24" fmla="*/ 555430 w 6363865"/>
              <a:gd name="connsiteY24" fmla="*/ 3600450 h 6946095"/>
              <a:gd name="connsiteX25" fmla="*/ 1079305 w 6363865"/>
              <a:gd name="connsiteY25" fmla="*/ 3286125 h 6946095"/>
              <a:gd name="connsiteX26" fmla="*/ 1326956 w 6363865"/>
              <a:gd name="connsiteY26" fmla="*/ 3076575 h 6946095"/>
              <a:gd name="connsiteX27" fmla="*/ 1399979 w 6363865"/>
              <a:gd name="connsiteY27" fmla="*/ 2816224 h 6946095"/>
              <a:gd name="connsiteX28" fmla="*/ 1355530 w 6363865"/>
              <a:gd name="connsiteY28" fmla="*/ 2647950 h 6946095"/>
              <a:gd name="connsiteX29" fmla="*/ 1231705 w 6363865"/>
              <a:gd name="connsiteY29" fmla="*/ 2457450 h 6946095"/>
              <a:gd name="connsiteX30" fmla="*/ 1205510 w 6363865"/>
              <a:gd name="connsiteY30" fmla="*/ 2219324 h 6946095"/>
              <a:gd name="connsiteX31" fmla="*/ 1293618 w 6363865"/>
              <a:gd name="connsiteY31" fmla="*/ 2059781 h 6946095"/>
              <a:gd name="connsiteX32" fmla="*/ 1193606 w 6363865"/>
              <a:gd name="connsiteY32" fmla="*/ 1876425 h 6946095"/>
              <a:gd name="connsiteX33" fmla="*/ 1095975 w 6363865"/>
              <a:gd name="connsiteY33" fmla="*/ 1693069 h 6946095"/>
              <a:gd name="connsiteX34" fmla="*/ 1212656 w 6363865"/>
              <a:gd name="connsiteY34" fmla="*/ 1504950 h 6946095"/>
              <a:gd name="connsiteX35" fmla="*/ 1119787 w 6363865"/>
              <a:gd name="connsiteY35" fmla="*/ 1157288 h 6946095"/>
              <a:gd name="connsiteX36" fmla="*/ 1091213 w 6363865"/>
              <a:gd name="connsiteY36" fmla="*/ 935831 h 6946095"/>
              <a:gd name="connsiteX37" fmla="*/ 829275 w 6363865"/>
              <a:gd name="connsiteY37" fmla="*/ 797719 h 6946095"/>
              <a:gd name="connsiteX38" fmla="*/ 383980 w 6363865"/>
              <a:gd name="connsiteY38" fmla="*/ 347663 h 6946095"/>
              <a:gd name="connsiteX39" fmla="*/ 450655 w 6363865"/>
              <a:gd name="connsiteY39" fmla="*/ 0 h 6946095"/>
              <a:gd name="connsiteX0" fmla="*/ 450655 w 6363865"/>
              <a:gd name="connsiteY0" fmla="*/ 0 h 6946095"/>
              <a:gd name="connsiteX1" fmla="*/ 5420437 w 6363865"/>
              <a:gd name="connsiteY1" fmla="*/ 454 h 6946095"/>
              <a:gd name="connsiteX2" fmla="*/ 4768201 w 6363865"/>
              <a:gd name="connsiteY2" fmla="*/ 670830 h 6946095"/>
              <a:gd name="connsiteX3" fmla="*/ 5043972 w 6363865"/>
              <a:gd name="connsiteY3" fmla="*/ 1367517 h 6946095"/>
              <a:gd name="connsiteX4" fmla="*/ 5014943 w 6363865"/>
              <a:gd name="connsiteY4" fmla="*/ 2151288 h 6946095"/>
              <a:gd name="connsiteX5" fmla="*/ 4869801 w 6363865"/>
              <a:gd name="connsiteY5" fmla="*/ 2702832 h 6946095"/>
              <a:gd name="connsiteX6" fmla="*/ 4942372 w 6363865"/>
              <a:gd name="connsiteY6" fmla="*/ 3109231 h 6946095"/>
              <a:gd name="connsiteX7" fmla="*/ 5290714 w 6363865"/>
              <a:gd name="connsiteY7" fmla="*/ 3326945 h 6946095"/>
              <a:gd name="connsiteX8" fmla="*/ 5610029 w 6363865"/>
              <a:gd name="connsiteY8" fmla="*/ 3573688 h 6946095"/>
              <a:gd name="connsiteX9" fmla="*/ 5842258 w 6363865"/>
              <a:gd name="connsiteY9" fmla="*/ 3791403 h 6946095"/>
              <a:gd name="connsiteX10" fmla="*/ 6321229 w 6363865"/>
              <a:gd name="connsiteY10" fmla="*/ 3675288 h 6946095"/>
              <a:gd name="connsiteX11" fmla="*/ 6350257 w 6363865"/>
              <a:gd name="connsiteY11" fmla="*/ 4270375 h 6946095"/>
              <a:gd name="connsiteX12" fmla="*/ 6363865 w 6363865"/>
              <a:gd name="connsiteY12" fmla="*/ 4561567 h 6946095"/>
              <a:gd name="connsiteX13" fmla="*/ 5639057 w 6363865"/>
              <a:gd name="connsiteY13" fmla="*/ 4952547 h 6946095"/>
              <a:gd name="connsiteX14" fmla="*/ 5363286 w 6363865"/>
              <a:gd name="connsiteY14" fmla="*/ 5954031 h 6946095"/>
              <a:gd name="connsiteX15" fmla="*/ 5319743 w 6363865"/>
              <a:gd name="connsiteY15" fmla="*/ 6549117 h 6946095"/>
              <a:gd name="connsiteX16" fmla="*/ 4826257 w 6363865"/>
              <a:gd name="connsiteY16" fmla="*/ 6723288 h 6946095"/>
              <a:gd name="connsiteX17" fmla="*/ 3244200 w 6363865"/>
              <a:gd name="connsiteY17" fmla="*/ 6941004 h 6946095"/>
              <a:gd name="connsiteX18" fmla="*/ 2287166 w 6363865"/>
              <a:gd name="connsiteY18" fmla="*/ 6491968 h 6946095"/>
              <a:gd name="connsiteX19" fmla="*/ 1203130 w 6363865"/>
              <a:gd name="connsiteY19" fmla="*/ 6372225 h 6946095"/>
              <a:gd name="connsiteX20" fmla="*/ 898330 w 6363865"/>
              <a:gd name="connsiteY20" fmla="*/ 5524500 h 6946095"/>
              <a:gd name="connsiteX21" fmla="*/ 279205 w 6363865"/>
              <a:gd name="connsiteY21" fmla="*/ 5095875 h 6946095"/>
              <a:gd name="connsiteX22" fmla="*/ 193480 w 6363865"/>
              <a:gd name="connsiteY22" fmla="*/ 4324350 h 6946095"/>
              <a:gd name="connsiteX23" fmla="*/ 2980 w 6363865"/>
              <a:gd name="connsiteY23" fmla="*/ 3695700 h 6946095"/>
              <a:gd name="connsiteX24" fmla="*/ 555430 w 6363865"/>
              <a:gd name="connsiteY24" fmla="*/ 3600450 h 6946095"/>
              <a:gd name="connsiteX25" fmla="*/ 1079305 w 6363865"/>
              <a:gd name="connsiteY25" fmla="*/ 3286125 h 6946095"/>
              <a:gd name="connsiteX26" fmla="*/ 1326956 w 6363865"/>
              <a:gd name="connsiteY26" fmla="*/ 3076575 h 6946095"/>
              <a:gd name="connsiteX27" fmla="*/ 1399979 w 6363865"/>
              <a:gd name="connsiteY27" fmla="*/ 2816224 h 6946095"/>
              <a:gd name="connsiteX28" fmla="*/ 1355530 w 6363865"/>
              <a:gd name="connsiteY28" fmla="*/ 2647950 h 6946095"/>
              <a:gd name="connsiteX29" fmla="*/ 1231705 w 6363865"/>
              <a:gd name="connsiteY29" fmla="*/ 2457450 h 6946095"/>
              <a:gd name="connsiteX30" fmla="*/ 1205510 w 6363865"/>
              <a:gd name="connsiteY30" fmla="*/ 2219324 h 6946095"/>
              <a:gd name="connsiteX31" fmla="*/ 1293618 w 6363865"/>
              <a:gd name="connsiteY31" fmla="*/ 2059781 h 6946095"/>
              <a:gd name="connsiteX32" fmla="*/ 1193606 w 6363865"/>
              <a:gd name="connsiteY32" fmla="*/ 1876425 h 6946095"/>
              <a:gd name="connsiteX33" fmla="*/ 1095975 w 6363865"/>
              <a:gd name="connsiteY33" fmla="*/ 1693069 h 6946095"/>
              <a:gd name="connsiteX34" fmla="*/ 1212656 w 6363865"/>
              <a:gd name="connsiteY34" fmla="*/ 1504950 h 6946095"/>
              <a:gd name="connsiteX35" fmla="*/ 1119787 w 6363865"/>
              <a:gd name="connsiteY35" fmla="*/ 1157288 h 6946095"/>
              <a:gd name="connsiteX36" fmla="*/ 1091213 w 6363865"/>
              <a:gd name="connsiteY36" fmla="*/ 935831 h 6946095"/>
              <a:gd name="connsiteX37" fmla="*/ 829275 w 6363865"/>
              <a:gd name="connsiteY37" fmla="*/ 797719 h 6946095"/>
              <a:gd name="connsiteX38" fmla="*/ 383980 w 6363865"/>
              <a:gd name="connsiteY38" fmla="*/ 347663 h 6946095"/>
              <a:gd name="connsiteX39" fmla="*/ 450655 w 6363865"/>
              <a:gd name="connsiteY39" fmla="*/ 0 h 6946095"/>
              <a:gd name="connsiteX0" fmla="*/ 450655 w 6360677"/>
              <a:gd name="connsiteY0" fmla="*/ 0 h 6946095"/>
              <a:gd name="connsiteX1" fmla="*/ 5420437 w 6360677"/>
              <a:gd name="connsiteY1" fmla="*/ 454 h 6946095"/>
              <a:gd name="connsiteX2" fmla="*/ 4768201 w 6360677"/>
              <a:gd name="connsiteY2" fmla="*/ 670830 h 6946095"/>
              <a:gd name="connsiteX3" fmla="*/ 5043972 w 6360677"/>
              <a:gd name="connsiteY3" fmla="*/ 1367517 h 6946095"/>
              <a:gd name="connsiteX4" fmla="*/ 5014943 w 6360677"/>
              <a:gd name="connsiteY4" fmla="*/ 2151288 h 6946095"/>
              <a:gd name="connsiteX5" fmla="*/ 4869801 w 6360677"/>
              <a:gd name="connsiteY5" fmla="*/ 2702832 h 6946095"/>
              <a:gd name="connsiteX6" fmla="*/ 4942372 w 6360677"/>
              <a:gd name="connsiteY6" fmla="*/ 3109231 h 6946095"/>
              <a:gd name="connsiteX7" fmla="*/ 5290714 w 6360677"/>
              <a:gd name="connsiteY7" fmla="*/ 3326945 h 6946095"/>
              <a:gd name="connsiteX8" fmla="*/ 5610029 w 6360677"/>
              <a:gd name="connsiteY8" fmla="*/ 3573688 h 6946095"/>
              <a:gd name="connsiteX9" fmla="*/ 5842258 w 6360677"/>
              <a:gd name="connsiteY9" fmla="*/ 3791403 h 6946095"/>
              <a:gd name="connsiteX10" fmla="*/ 6321229 w 6360677"/>
              <a:gd name="connsiteY10" fmla="*/ 3675288 h 6946095"/>
              <a:gd name="connsiteX11" fmla="*/ 6350257 w 6360677"/>
              <a:gd name="connsiteY11" fmla="*/ 4270375 h 6946095"/>
              <a:gd name="connsiteX12" fmla="*/ 6030036 w 6360677"/>
              <a:gd name="connsiteY12" fmla="*/ 4692196 h 6946095"/>
              <a:gd name="connsiteX13" fmla="*/ 5639057 w 6360677"/>
              <a:gd name="connsiteY13" fmla="*/ 4952547 h 6946095"/>
              <a:gd name="connsiteX14" fmla="*/ 5363286 w 6360677"/>
              <a:gd name="connsiteY14" fmla="*/ 5954031 h 6946095"/>
              <a:gd name="connsiteX15" fmla="*/ 5319743 w 6360677"/>
              <a:gd name="connsiteY15" fmla="*/ 6549117 h 6946095"/>
              <a:gd name="connsiteX16" fmla="*/ 4826257 w 6360677"/>
              <a:gd name="connsiteY16" fmla="*/ 6723288 h 6946095"/>
              <a:gd name="connsiteX17" fmla="*/ 3244200 w 6360677"/>
              <a:gd name="connsiteY17" fmla="*/ 6941004 h 6946095"/>
              <a:gd name="connsiteX18" fmla="*/ 2287166 w 6360677"/>
              <a:gd name="connsiteY18" fmla="*/ 6491968 h 6946095"/>
              <a:gd name="connsiteX19" fmla="*/ 1203130 w 6360677"/>
              <a:gd name="connsiteY19" fmla="*/ 6372225 h 6946095"/>
              <a:gd name="connsiteX20" fmla="*/ 898330 w 6360677"/>
              <a:gd name="connsiteY20" fmla="*/ 5524500 h 6946095"/>
              <a:gd name="connsiteX21" fmla="*/ 279205 w 6360677"/>
              <a:gd name="connsiteY21" fmla="*/ 5095875 h 6946095"/>
              <a:gd name="connsiteX22" fmla="*/ 193480 w 6360677"/>
              <a:gd name="connsiteY22" fmla="*/ 4324350 h 6946095"/>
              <a:gd name="connsiteX23" fmla="*/ 2980 w 6360677"/>
              <a:gd name="connsiteY23" fmla="*/ 3695700 h 6946095"/>
              <a:gd name="connsiteX24" fmla="*/ 555430 w 6360677"/>
              <a:gd name="connsiteY24" fmla="*/ 3600450 h 6946095"/>
              <a:gd name="connsiteX25" fmla="*/ 1079305 w 6360677"/>
              <a:gd name="connsiteY25" fmla="*/ 3286125 h 6946095"/>
              <a:gd name="connsiteX26" fmla="*/ 1326956 w 6360677"/>
              <a:gd name="connsiteY26" fmla="*/ 3076575 h 6946095"/>
              <a:gd name="connsiteX27" fmla="*/ 1399979 w 6360677"/>
              <a:gd name="connsiteY27" fmla="*/ 2816224 h 6946095"/>
              <a:gd name="connsiteX28" fmla="*/ 1355530 w 6360677"/>
              <a:gd name="connsiteY28" fmla="*/ 2647950 h 6946095"/>
              <a:gd name="connsiteX29" fmla="*/ 1231705 w 6360677"/>
              <a:gd name="connsiteY29" fmla="*/ 2457450 h 6946095"/>
              <a:gd name="connsiteX30" fmla="*/ 1205510 w 6360677"/>
              <a:gd name="connsiteY30" fmla="*/ 2219324 h 6946095"/>
              <a:gd name="connsiteX31" fmla="*/ 1293618 w 6360677"/>
              <a:gd name="connsiteY31" fmla="*/ 2059781 h 6946095"/>
              <a:gd name="connsiteX32" fmla="*/ 1193606 w 6360677"/>
              <a:gd name="connsiteY32" fmla="*/ 1876425 h 6946095"/>
              <a:gd name="connsiteX33" fmla="*/ 1095975 w 6360677"/>
              <a:gd name="connsiteY33" fmla="*/ 1693069 h 6946095"/>
              <a:gd name="connsiteX34" fmla="*/ 1212656 w 6360677"/>
              <a:gd name="connsiteY34" fmla="*/ 1504950 h 6946095"/>
              <a:gd name="connsiteX35" fmla="*/ 1119787 w 6360677"/>
              <a:gd name="connsiteY35" fmla="*/ 1157288 h 6946095"/>
              <a:gd name="connsiteX36" fmla="*/ 1091213 w 6360677"/>
              <a:gd name="connsiteY36" fmla="*/ 935831 h 6946095"/>
              <a:gd name="connsiteX37" fmla="*/ 829275 w 6360677"/>
              <a:gd name="connsiteY37" fmla="*/ 797719 h 6946095"/>
              <a:gd name="connsiteX38" fmla="*/ 383980 w 6360677"/>
              <a:gd name="connsiteY38" fmla="*/ 347663 h 6946095"/>
              <a:gd name="connsiteX39" fmla="*/ 450655 w 6360677"/>
              <a:gd name="connsiteY39" fmla="*/ 0 h 6946095"/>
              <a:gd name="connsiteX0" fmla="*/ 450655 w 6360677"/>
              <a:gd name="connsiteY0" fmla="*/ 0 h 6946095"/>
              <a:gd name="connsiteX1" fmla="*/ 5420437 w 6360677"/>
              <a:gd name="connsiteY1" fmla="*/ 454 h 6946095"/>
              <a:gd name="connsiteX2" fmla="*/ 4768201 w 6360677"/>
              <a:gd name="connsiteY2" fmla="*/ 670830 h 6946095"/>
              <a:gd name="connsiteX3" fmla="*/ 5043972 w 6360677"/>
              <a:gd name="connsiteY3" fmla="*/ 1367517 h 6946095"/>
              <a:gd name="connsiteX4" fmla="*/ 5014943 w 6360677"/>
              <a:gd name="connsiteY4" fmla="*/ 2151288 h 6946095"/>
              <a:gd name="connsiteX5" fmla="*/ 4869801 w 6360677"/>
              <a:gd name="connsiteY5" fmla="*/ 2702832 h 6946095"/>
              <a:gd name="connsiteX6" fmla="*/ 4942372 w 6360677"/>
              <a:gd name="connsiteY6" fmla="*/ 3109231 h 6946095"/>
              <a:gd name="connsiteX7" fmla="*/ 5290714 w 6360677"/>
              <a:gd name="connsiteY7" fmla="*/ 3326945 h 6946095"/>
              <a:gd name="connsiteX8" fmla="*/ 5610029 w 6360677"/>
              <a:gd name="connsiteY8" fmla="*/ 3573688 h 6946095"/>
              <a:gd name="connsiteX9" fmla="*/ 5842258 w 6360677"/>
              <a:gd name="connsiteY9" fmla="*/ 3791403 h 6946095"/>
              <a:gd name="connsiteX10" fmla="*/ 6321229 w 6360677"/>
              <a:gd name="connsiteY10" fmla="*/ 3675288 h 6946095"/>
              <a:gd name="connsiteX11" fmla="*/ 6350257 w 6360677"/>
              <a:gd name="connsiteY11" fmla="*/ 4270375 h 6946095"/>
              <a:gd name="connsiteX12" fmla="*/ 6218722 w 6360677"/>
              <a:gd name="connsiteY12" fmla="*/ 4706710 h 6946095"/>
              <a:gd name="connsiteX13" fmla="*/ 5639057 w 6360677"/>
              <a:gd name="connsiteY13" fmla="*/ 4952547 h 6946095"/>
              <a:gd name="connsiteX14" fmla="*/ 5363286 w 6360677"/>
              <a:gd name="connsiteY14" fmla="*/ 5954031 h 6946095"/>
              <a:gd name="connsiteX15" fmla="*/ 5319743 w 6360677"/>
              <a:gd name="connsiteY15" fmla="*/ 6549117 h 6946095"/>
              <a:gd name="connsiteX16" fmla="*/ 4826257 w 6360677"/>
              <a:gd name="connsiteY16" fmla="*/ 6723288 h 6946095"/>
              <a:gd name="connsiteX17" fmla="*/ 3244200 w 6360677"/>
              <a:gd name="connsiteY17" fmla="*/ 6941004 h 6946095"/>
              <a:gd name="connsiteX18" fmla="*/ 2287166 w 6360677"/>
              <a:gd name="connsiteY18" fmla="*/ 6491968 h 6946095"/>
              <a:gd name="connsiteX19" fmla="*/ 1203130 w 6360677"/>
              <a:gd name="connsiteY19" fmla="*/ 6372225 h 6946095"/>
              <a:gd name="connsiteX20" fmla="*/ 898330 w 6360677"/>
              <a:gd name="connsiteY20" fmla="*/ 5524500 h 6946095"/>
              <a:gd name="connsiteX21" fmla="*/ 279205 w 6360677"/>
              <a:gd name="connsiteY21" fmla="*/ 5095875 h 6946095"/>
              <a:gd name="connsiteX22" fmla="*/ 193480 w 6360677"/>
              <a:gd name="connsiteY22" fmla="*/ 4324350 h 6946095"/>
              <a:gd name="connsiteX23" fmla="*/ 2980 w 6360677"/>
              <a:gd name="connsiteY23" fmla="*/ 3695700 h 6946095"/>
              <a:gd name="connsiteX24" fmla="*/ 555430 w 6360677"/>
              <a:gd name="connsiteY24" fmla="*/ 3600450 h 6946095"/>
              <a:gd name="connsiteX25" fmla="*/ 1079305 w 6360677"/>
              <a:gd name="connsiteY25" fmla="*/ 3286125 h 6946095"/>
              <a:gd name="connsiteX26" fmla="*/ 1326956 w 6360677"/>
              <a:gd name="connsiteY26" fmla="*/ 3076575 h 6946095"/>
              <a:gd name="connsiteX27" fmla="*/ 1399979 w 6360677"/>
              <a:gd name="connsiteY27" fmla="*/ 2816224 h 6946095"/>
              <a:gd name="connsiteX28" fmla="*/ 1355530 w 6360677"/>
              <a:gd name="connsiteY28" fmla="*/ 2647950 h 6946095"/>
              <a:gd name="connsiteX29" fmla="*/ 1231705 w 6360677"/>
              <a:gd name="connsiteY29" fmla="*/ 2457450 h 6946095"/>
              <a:gd name="connsiteX30" fmla="*/ 1205510 w 6360677"/>
              <a:gd name="connsiteY30" fmla="*/ 2219324 h 6946095"/>
              <a:gd name="connsiteX31" fmla="*/ 1293618 w 6360677"/>
              <a:gd name="connsiteY31" fmla="*/ 2059781 h 6946095"/>
              <a:gd name="connsiteX32" fmla="*/ 1193606 w 6360677"/>
              <a:gd name="connsiteY32" fmla="*/ 1876425 h 6946095"/>
              <a:gd name="connsiteX33" fmla="*/ 1095975 w 6360677"/>
              <a:gd name="connsiteY33" fmla="*/ 1693069 h 6946095"/>
              <a:gd name="connsiteX34" fmla="*/ 1212656 w 6360677"/>
              <a:gd name="connsiteY34" fmla="*/ 1504950 h 6946095"/>
              <a:gd name="connsiteX35" fmla="*/ 1119787 w 6360677"/>
              <a:gd name="connsiteY35" fmla="*/ 1157288 h 6946095"/>
              <a:gd name="connsiteX36" fmla="*/ 1091213 w 6360677"/>
              <a:gd name="connsiteY36" fmla="*/ 935831 h 6946095"/>
              <a:gd name="connsiteX37" fmla="*/ 829275 w 6360677"/>
              <a:gd name="connsiteY37" fmla="*/ 797719 h 6946095"/>
              <a:gd name="connsiteX38" fmla="*/ 383980 w 6360677"/>
              <a:gd name="connsiteY38" fmla="*/ 347663 h 6946095"/>
              <a:gd name="connsiteX39" fmla="*/ 450655 w 6360677"/>
              <a:gd name="connsiteY39" fmla="*/ 0 h 6946095"/>
              <a:gd name="connsiteX0" fmla="*/ 450655 w 6360677"/>
              <a:gd name="connsiteY0" fmla="*/ 0 h 6946095"/>
              <a:gd name="connsiteX1" fmla="*/ 5420437 w 6360677"/>
              <a:gd name="connsiteY1" fmla="*/ 454 h 6946095"/>
              <a:gd name="connsiteX2" fmla="*/ 4768201 w 6360677"/>
              <a:gd name="connsiteY2" fmla="*/ 670830 h 6946095"/>
              <a:gd name="connsiteX3" fmla="*/ 5043972 w 6360677"/>
              <a:gd name="connsiteY3" fmla="*/ 1367517 h 6946095"/>
              <a:gd name="connsiteX4" fmla="*/ 5014943 w 6360677"/>
              <a:gd name="connsiteY4" fmla="*/ 2151288 h 6946095"/>
              <a:gd name="connsiteX5" fmla="*/ 4869801 w 6360677"/>
              <a:gd name="connsiteY5" fmla="*/ 2702832 h 6946095"/>
              <a:gd name="connsiteX6" fmla="*/ 4942372 w 6360677"/>
              <a:gd name="connsiteY6" fmla="*/ 3109231 h 6946095"/>
              <a:gd name="connsiteX7" fmla="*/ 5290714 w 6360677"/>
              <a:gd name="connsiteY7" fmla="*/ 3326945 h 6946095"/>
              <a:gd name="connsiteX8" fmla="*/ 5610029 w 6360677"/>
              <a:gd name="connsiteY8" fmla="*/ 3573688 h 6946095"/>
              <a:gd name="connsiteX9" fmla="*/ 5842258 w 6360677"/>
              <a:gd name="connsiteY9" fmla="*/ 3791403 h 6946095"/>
              <a:gd name="connsiteX10" fmla="*/ 6321229 w 6360677"/>
              <a:gd name="connsiteY10" fmla="*/ 3675288 h 6946095"/>
              <a:gd name="connsiteX11" fmla="*/ 6350257 w 6360677"/>
              <a:gd name="connsiteY11" fmla="*/ 4270375 h 6946095"/>
              <a:gd name="connsiteX12" fmla="*/ 6218722 w 6360677"/>
              <a:gd name="connsiteY12" fmla="*/ 4706710 h 6946095"/>
              <a:gd name="connsiteX13" fmla="*/ 5726142 w 6360677"/>
              <a:gd name="connsiteY13" fmla="*/ 4923518 h 6946095"/>
              <a:gd name="connsiteX14" fmla="*/ 5363286 w 6360677"/>
              <a:gd name="connsiteY14" fmla="*/ 5954031 h 6946095"/>
              <a:gd name="connsiteX15" fmla="*/ 5319743 w 6360677"/>
              <a:gd name="connsiteY15" fmla="*/ 6549117 h 6946095"/>
              <a:gd name="connsiteX16" fmla="*/ 4826257 w 6360677"/>
              <a:gd name="connsiteY16" fmla="*/ 6723288 h 6946095"/>
              <a:gd name="connsiteX17" fmla="*/ 3244200 w 6360677"/>
              <a:gd name="connsiteY17" fmla="*/ 6941004 h 6946095"/>
              <a:gd name="connsiteX18" fmla="*/ 2287166 w 6360677"/>
              <a:gd name="connsiteY18" fmla="*/ 6491968 h 6946095"/>
              <a:gd name="connsiteX19" fmla="*/ 1203130 w 6360677"/>
              <a:gd name="connsiteY19" fmla="*/ 6372225 h 6946095"/>
              <a:gd name="connsiteX20" fmla="*/ 898330 w 6360677"/>
              <a:gd name="connsiteY20" fmla="*/ 5524500 h 6946095"/>
              <a:gd name="connsiteX21" fmla="*/ 279205 w 6360677"/>
              <a:gd name="connsiteY21" fmla="*/ 5095875 h 6946095"/>
              <a:gd name="connsiteX22" fmla="*/ 193480 w 6360677"/>
              <a:gd name="connsiteY22" fmla="*/ 4324350 h 6946095"/>
              <a:gd name="connsiteX23" fmla="*/ 2980 w 6360677"/>
              <a:gd name="connsiteY23" fmla="*/ 3695700 h 6946095"/>
              <a:gd name="connsiteX24" fmla="*/ 555430 w 6360677"/>
              <a:gd name="connsiteY24" fmla="*/ 3600450 h 6946095"/>
              <a:gd name="connsiteX25" fmla="*/ 1079305 w 6360677"/>
              <a:gd name="connsiteY25" fmla="*/ 3286125 h 6946095"/>
              <a:gd name="connsiteX26" fmla="*/ 1326956 w 6360677"/>
              <a:gd name="connsiteY26" fmla="*/ 3076575 h 6946095"/>
              <a:gd name="connsiteX27" fmla="*/ 1399979 w 6360677"/>
              <a:gd name="connsiteY27" fmla="*/ 2816224 h 6946095"/>
              <a:gd name="connsiteX28" fmla="*/ 1355530 w 6360677"/>
              <a:gd name="connsiteY28" fmla="*/ 2647950 h 6946095"/>
              <a:gd name="connsiteX29" fmla="*/ 1231705 w 6360677"/>
              <a:gd name="connsiteY29" fmla="*/ 2457450 h 6946095"/>
              <a:gd name="connsiteX30" fmla="*/ 1205510 w 6360677"/>
              <a:gd name="connsiteY30" fmla="*/ 2219324 h 6946095"/>
              <a:gd name="connsiteX31" fmla="*/ 1293618 w 6360677"/>
              <a:gd name="connsiteY31" fmla="*/ 2059781 h 6946095"/>
              <a:gd name="connsiteX32" fmla="*/ 1193606 w 6360677"/>
              <a:gd name="connsiteY32" fmla="*/ 1876425 h 6946095"/>
              <a:gd name="connsiteX33" fmla="*/ 1095975 w 6360677"/>
              <a:gd name="connsiteY33" fmla="*/ 1693069 h 6946095"/>
              <a:gd name="connsiteX34" fmla="*/ 1212656 w 6360677"/>
              <a:gd name="connsiteY34" fmla="*/ 1504950 h 6946095"/>
              <a:gd name="connsiteX35" fmla="*/ 1119787 w 6360677"/>
              <a:gd name="connsiteY35" fmla="*/ 1157288 h 6946095"/>
              <a:gd name="connsiteX36" fmla="*/ 1091213 w 6360677"/>
              <a:gd name="connsiteY36" fmla="*/ 935831 h 6946095"/>
              <a:gd name="connsiteX37" fmla="*/ 829275 w 6360677"/>
              <a:gd name="connsiteY37" fmla="*/ 797719 h 6946095"/>
              <a:gd name="connsiteX38" fmla="*/ 383980 w 6360677"/>
              <a:gd name="connsiteY38" fmla="*/ 347663 h 6946095"/>
              <a:gd name="connsiteX39" fmla="*/ 450655 w 6360677"/>
              <a:gd name="connsiteY39" fmla="*/ 0 h 6946095"/>
              <a:gd name="connsiteX0" fmla="*/ 450655 w 6360677"/>
              <a:gd name="connsiteY0" fmla="*/ 0 h 6946095"/>
              <a:gd name="connsiteX1" fmla="*/ 5420437 w 6360677"/>
              <a:gd name="connsiteY1" fmla="*/ 454 h 6946095"/>
              <a:gd name="connsiteX2" fmla="*/ 4768201 w 6360677"/>
              <a:gd name="connsiteY2" fmla="*/ 670830 h 6946095"/>
              <a:gd name="connsiteX3" fmla="*/ 5043972 w 6360677"/>
              <a:gd name="connsiteY3" fmla="*/ 1367517 h 6946095"/>
              <a:gd name="connsiteX4" fmla="*/ 5014943 w 6360677"/>
              <a:gd name="connsiteY4" fmla="*/ 2151288 h 6946095"/>
              <a:gd name="connsiteX5" fmla="*/ 4869801 w 6360677"/>
              <a:gd name="connsiteY5" fmla="*/ 2702832 h 6946095"/>
              <a:gd name="connsiteX6" fmla="*/ 4942372 w 6360677"/>
              <a:gd name="connsiteY6" fmla="*/ 3109231 h 6946095"/>
              <a:gd name="connsiteX7" fmla="*/ 5290714 w 6360677"/>
              <a:gd name="connsiteY7" fmla="*/ 3326945 h 6946095"/>
              <a:gd name="connsiteX8" fmla="*/ 5610029 w 6360677"/>
              <a:gd name="connsiteY8" fmla="*/ 3573688 h 6946095"/>
              <a:gd name="connsiteX9" fmla="*/ 5842258 w 6360677"/>
              <a:gd name="connsiteY9" fmla="*/ 3791403 h 6946095"/>
              <a:gd name="connsiteX10" fmla="*/ 6321229 w 6360677"/>
              <a:gd name="connsiteY10" fmla="*/ 3675288 h 6946095"/>
              <a:gd name="connsiteX11" fmla="*/ 6350257 w 6360677"/>
              <a:gd name="connsiteY11" fmla="*/ 4270375 h 6946095"/>
              <a:gd name="connsiteX12" fmla="*/ 6218722 w 6360677"/>
              <a:gd name="connsiteY12" fmla="*/ 4706710 h 6946095"/>
              <a:gd name="connsiteX13" fmla="*/ 5726142 w 6360677"/>
              <a:gd name="connsiteY13" fmla="*/ 4923518 h 6946095"/>
              <a:gd name="connsiteX14" fmla="*/ 5363286 w 6360677"/>
              <a:gd name="connsiteY14" fmla="*/ 5954031 h 6946095"/>
              <a:gd name="connsiteX15" fmla="*/ 5319743 w 6360677"/>
              <a:gd name="connsiteY15" fmla="*/ 6549117 h 6946095"/>
              <a:gd name="connsiteX16" fmla="*/ 4826257 w 6360677"/>
              <a:gd name="connsiteY16" fmla="*/ 6723288 h 6946095"/>
              <a:gd name="connsiteX17" fmla="*/ 3244200 w 6360677"/>
              <a:gd name="connsiteY17" fmla="*/ 6941004 h 6946095"/>
              <a:gd name="connsiteX18" fmla="*/ 2287166 w 6360677"/>
              <a:gd name="connsiteY18" fmla="*/ 6491968 h 6946095"/>
              <a:gd name="connsiteX19" fmla="*/ 1203130 w 6360677"/>
              <a:gd name="connsiteY19" fmla="*/ 6372225 h 6946095"/>
              <a:gd name="connsiteX20" fmla="*/ 898330 w 6360677"/>
              <a:gd name="connsiteY20" fmla="*/ 5524500 h 6946095"/>
              <a:gd name="connsiteX21" fmla="*/ 279205 w 6360677"/>
              <a:gd name="connsiteY21" fmla="*/ 5095875 h 6946095"/>
              <a:gd name="connsiteX22" fmla="*/ 193480 w 6360677"/>
              <a:gd name="connsiteY22" fmla="*/ 4324350 h 6946095"/>
              <a:gd name="connsiteX23" fmla="*/ 2980 w 6360677"/>
              <a:gd name="connsiteY23" fmla="*/ 3695700 h 6946095"/>
              <a:gd name="connsiteX24" fmla="*/ 555430 w 6360677"/>
              <a:gd name="connsiteY24" fmla="*/ 3600450 h 6946095"/>
              <a:gd name="connsiteX25" fmla="*/ 1079305 w 6360677"/>
              <a:gd name="connsiteY25" fmla="*/ 3286125 h 6946095"/>
              <a:gd name="connsiteX26" fmla="*/ 1326956 w 6360677"/>
              <a:gd name="connsiteY26" fmla="*/ 3076575 h 6946095"/>
              <a:gd name="connsiteX27" fmla="*/ 1399979 w 6360677"/>
              <a:gd name="connsiteY27" fmla="*/ 2816224 h 6946095"/>
              <a:gd name="connsiteX28" fmla="*/ 1355530 w 6360677"/>
              <a:gd name="connsiteY28" fmla="*/ 2647950 h 6946095"/>
              <a:gd name="connsiteX29" fmla="*/ 1231705 w 6360677"/>
              <a:gd name="connsiteY29" fmla="*/ 2457450 h 6946095"/>
              <a:gd name="connsiteX30" fmla="*/ 1205510 w 6360677"/>
              <a:gd name="connsiteY30" fmla="*/ 2219324 h 6946095"/>
              <a:gd name="connsiteX31" fmla="*/ 1293618 w 6360677"/>
              <a:gd name="connsiteY31" fmla="*/ 2059781 h 6946095"/>
              <a:gd name="connsiteX32" fmla="*/ 1193606 w 6360677"/>
              <a:gd name="connsiteY32" fmla="*/ 1876425 h 6946095"/>
              <a:gd name="connsiteX33" fmla="*/ 1095975 w 6360677"/>
              <a:gd name="connsiteY33" fmla="*/ 1693069 h 6946095"/>
              <a:gd name="connsiteX34" fmla="*/ 1212656 w 6360677"/>
              <a:gd name="connsiteY34" fmla="*/ 1504950 h 6946095"/>
              <a:gd name="connsiteX35" fmla="*/ 1119787 w 6360677"/>
              <a:gd name="connsiteY35" fmla="*/ 1157288 h 6946095"/>
              <a:gd name="connsiteX36" fmla="*/ 1091213 w 6360677"/>
              <a:gd name="connsiteY36" fmla="*/ 935831 h 6946095"/>
              <a:gd name="connsiteX37" fmla="*/ 829275 w 6360677"/>
              <a:gd name="connsiteY37" fmla="*/ 797719 h 6946095"/>
              <a:gd name="connsiteX38" fmla="*/ 383980 w 6360677"/>
              <a:gd name="connsiteY38" fmla="*/ 347663 h 6946095"/>
              <a:gd name="connsiteX39" fmla="*/ 450655 w 6360677"/>
              <a:gd name="connsiteY39" fmla="*/ 0 h 6946095"/>
              <a:gd name="connsiteX0" fmla="*/ 450655 w 6360677"/>
              <a:gd name="connsiteY0" fmla="*/ 0 h 6946095"/>
              <a:gd name="connsiteX1" fmla="*/ 5420437 w 6360677"/>
              <a:gd name="connsiteY1" fmla="*/ 454 h 6946095"/>
              <a:gd name="connsiteX2" fmla="*/ 4768201 w 6360677"/>
              <a:gd name="connsiteY2" fmla="*/ 670830 h 6946095"/>
              <a:gd name="connsiteX3" fmla="*/ 5043972 w 6360677"/>
              <a:gd name="connsiteY3" fmla="*/ 1367517 h 6946095"/>
              <a:gd name="connsiteX4" fmla="*/ 5014943 w 6360677"/>
              <a:gd name="connsiteY4" fmla="*/ 2151288 h 6946095"/>
              <a:gd name="connsiteX5" fmla="*/ 4869801 w 6360677"/>
              <a:gd name="connsiteY5" fmla="*/ 2702832 h 6946095"/>
              <a:gd name="connsiteX6" fmla="*/ 4942372 w 6360677"/>
              <a:gd name="connsiteY6" fmla="*/ 3109231 h 6946095"/>
              <a:gd name="connsiteX7" fmla="*/ 5290714 w 6360677"/>
              <a:gd name="connsiteY7" fmla="*/ 3326945 h 6946095"/>
              <a:gd name="connsiteX8" fmla="*/ 5610029 w 6360677"/>
              <a:gd name="connsiteY8" fmla="*/ 3573688 h 6946095"/>
              <a:gd name="connsiteX9" fmla="*/ 5842258 w 6360677"/>
              <a:gd name="connsiteY9" fmla="*/ 3791403 h 6946095"/>
              <a:gd name="connsiteX10" fmla="*/ 6321229 w 6360677"/>
              <a:gd name="connsiteY10" fmla="*/ 3675288 h 6946095"/>
              <a:gd name="connsiteX11" fmla="*/ 6350257 w 6360677"/>
              <a:gd name="connsiteY11" fmla="*/ 4270375 h 6946095"/>
              <a:gd name="connsiteX12" fmla="*/ 6015522 w 6360677"/>
              <a:gd name="connsiteY12" fmla="*/ 4793796 h 6946095"/>
              <a:gd name="connsiteX13" fmla="*/ 5726142 w 6360677"/>
              <a:gd name="connsiteY13" fmla="*/ 4923518 h 6946095"/>
              <a:gd name="connsiteX14" fmla="*/ 5363286 w 6360677"/>
              <a:gd name="connsiteY14" fmla="*/ 5954031 h 6946095"/>
              <a:gd name="connsiteX15" fmla="*/ 5319743 w 6360677"/>
              <a:gd name="connsiteY15" fmla="*/ 6549117 h 6946095"/>
              <a:gd name="connsiteX16" fmla="*/ 4826257 w 6360677"/>
              <a:gd name="connsiteY16" fmla="*/ 6723288 h 6946095"/>
              <a:gd name="connsiteX17" fmla="*/ 3244200 w 6360677"/>
              <a:gd name="connsiteY17" fmla="*/ 6941004 h 6946095"/>
              <a:gd name="connsiteX18" fmla="*/ 2287166 w 6360677"/>
              <a:gd name="connsiteY18" fmla="*/ 6491968 h 6946095"/>
              <a:gd name="connsiteX19" fmla="*/ 1203130 w 6360677"/>
              <a:gd name="connsiteY19" fmla="*/ 6372225 h 6946095"/>
              <a:gd name="connsiteX20" fmla="*/ 898330 w 6360677"/>
              <a:gd name="connsiteY20" fmla="*/ 5524500 h 6946095"/>
              <a:gd name="connsiteX21" fmla="*/ 279205 w 6360677"/>
              <a:gd name="connsiteY21" fmla="*/ 5095875 h 6946095"/>
              <a:gd name="connsiteX22" fmla="*/ 193480 w 6360677"/>
              <a:gd name="connsiteY22" fmla="*/ 4324350 h 6946095"/>
              <a:gd name="connsiteX23" fmla="*/ 2980 w 6360677"/>
              <a:gd name="connsiteY23" fmla="*/ 3695700 h 6946095"/>
              <a:gd name="connsiteX24" fmla="*/ 555430 w 6360677"/>
              <a:gd name="connsiteY24" fmla="*/ 3600450 h 6946095"/>
              <a:gd name="connsiteX25" fmla="*/ 1079305 w 6360677"/>
              <a:gd name="connsiteY25" fmla="*/ 3286125 h 6946095"/>
              <a:gd name="connsiteX26" fmla="*/ 1326956 w 6360677"/>
              <a:gd name="connsiteY26" fmla="*/ 3076575 h 6946095"/>
              <a:gd name="connsiteX27" fmla="*/ 1399979 w 6360677"/>
              <a:gd name="connsiteY27" fmla="*/ 2816224 h 6946095"/>
              <a:gd name="connsiteX28" fmla="*/ 1355530 w 6360677"/>
              <a:gd name="connsiteY28" fmla="*/ 2647950 h 6946095"/>
              <a:gd name="connsiteX29" fmla="*/ 1231705 w 6360677"/>
              <a:gd name="connsiteY29" fmla="*/ 2457450 h 6946095"/>
              <a:gd name="connsiteX30" fmla="*/ 1205510 w 6360677"/>
              <a:gd name="connsiteY30" fmla="*/ 2219324 h 6946095"/>
              <a:gd name="connsiteX31" fmla="*/ 1293618 w 6360677"/>
              <a:gd name="connsiteY31" fmla="*/ 2059781 h 6946095"/>
              <a:gd name="connsiteX32" fmla="*/ 1193606 w 6360677"/>
              <a:gd name="connsiteY32" fmla="*/ 1876425 h 6946095"/>
              <a:gd name="connsiteX33" fmla="*/ 1095975 w 6360677"/>
              <a:gd name="connsiteY33" fmla="*/ 1693069 h 6946095"/>
              <a:gd name="connsiteX34" fmla="*/ 1212656 w 6360677"/>
              <a:gd name="connsiteY34" fmla="*/ 1504950 h 6946095"/>
              <a:gd name="connsiteX35" fmla="*/ 1119787 w 6360677"/>
              <a:gd name="connsiteY35" fmla="*/ 1157288 h 6946095"/>
              <a:gd name="connsiteX36" fmla="*/ 1091213 w 6360677"/>
              <a:gd name="connsiteY36" fmla="*/ 935831 h 6946095"/>
              <a:gd name="connsiteX37" fmla="*/ 829275 w 6360677"/>
              <a:gd name="connsiteY37" fmla="*/ 797719 h 6946095"/>
              <a:gd name="connsiteX38" fmla="*/ 383980 w 6360677"/>
              <a:gd name="connsiteY38" fmla="*/ 347663 h 6946095"/>
              <a:gd name="connsiteX39" fmla="*/ 450655 w 6360677"/>
              <a:gd name="connsiteY39" fmla="*/ 0 h 6946095"/>
              <a:gd name="connsiteX0" fmla="*/ 450655 w 6360677"/>
              <a:gd name="connsiteY0" fmla="*/ 0 h 6946095"/>
              <a:gd name="connsiteX1" fmla="*/ 5420437 w 6360677"/>
              <a:gd name="connsiteY1" fmla="*/ 454 h 6946095"/>
              <a:gd name="connsiteX2" fmla="*/ 4768201 w 6360677"/>
              <a:gd name="connsiteY2" fmla="*/ 670830 h 6946095"/>
              <a:gd name="connsiteX3" fmla="*/ 5043972 w 6360677"/>
              <a:gd name="connsiteY3" fmla="*/ 1367517 h 6946095"/>
              <a:gd name="connsiteX4" fmla="*/ 5014943 w 6360677"/>
              <a:gd name="connsiteY4" fmla="*/ 2151288 h 6946095"/>
              <a:gd name="connsiteX5" fmla="*/ 4869801 w 6360677"/>
              <a:gd name="connsiteY5" fmla="*/ 2702832 h 6946095"/>
              <a:gd name="connsiteX6" fmla="*/ 4942372 w 6360677"/>
              <a:gd name="connsiteY6" fmla="*/ 3109231 h 6946095"/>
              <a:gd name="connsiteX7" fmla="*/ 5290714 w 6360677"/>
              <a:gd name="connsiteY7" fmla="*/ 3326945 h 6946095"/>
              <a:gd name="connsiteX8" fmla="*/ 5610029 w 6360677"/>
              <a:gd name="connsiteY8" fmla="*/ 3573688 h 6946095"/>
              <a:gd name="connsiteX9" fmla="*/ 5842258 w 6360677"/>
              <a:gd name="connsiteY9" fmla="*/ 3791403 h 6946095"/>
              <a:gd name="connsiteX10" fmla="*/ 6321229 w 6360677"/>
              <a:gd name="connsiteY10" fmla="*/ 3675288 h 6946095"/>
              <a:gd name="connsiteX11" fmla="*/ 6350257 w 6360677"/>
              <a:gd name="connsiteY11" fmla="*/ 4270375 h 6946095"/>
              <a:gd name="connsiteX12" fmla="*/ 6015522 w 6360677"/>
              <a:gd name="connsiteY12" fmla="*/ 4793796 h 6946095"/>
              <a:gd name="connsiteX13" fmla="*/ 5726142 w 6360677"/>
              <a:gd name="connsiteY13" fmla="*/ 4923518 h 6946095"/>
              <a:gd name="connsiteX14" fmla="*/ 5363286 w 6360677"/>
              <a:gd name="connsiteY14" fmla="*/ 5954031 h 6946095"/>
              <a:gd name="connsiteX15" fmla="*/ 5319743 w 6360677"/>
              <a:gd name="connsiteY15" fmla="*/ 6549117 h 6946095"/>
              <a:gd name="connsiteX16" fmla="*/ 4826257 w 6360677"/>
              <a:gd name="connsiteY16" fmla="*/ 6723288 h 6946095"/>
              <a:gd name="connsiteX17" fmla="*/ 3244200 w 6360677"/>
              <a:gd name="connsiteY17" fmla="*/ 6941004 h 6946095"/>
              <a:gd name="connsiteX18" fmla="*/ 2287166 w 6360677"/>
              <a:gd name="connsiteY18" fmla="*/ 6491968 h 6946095"/>
              <a:gd name="connsiteX19" fmla="*/ 1203130 w 6360677"/>
              <a:gd name="connsiteY19" fmla="*/ 6372225 h 6946095"/>
              <a:gd name="connsiteX20" fmla="*/ 898330 w 6360677"/>
              <a:gd name="connsiteY20" fmla="*/ 5524500 h 6946095"/>
              <a:gd name="connsiteX21" fmla="*/ 279205 w 6360677"/>
              <a:gd name="connsiteY21" fmla="*/ 5095875 h 6946095"/>
              <a:gd name="connsiteX22" fmla="*/ 193480 w 6360677"/>
              <a:gd name="connsiteY22" fmla="*/ 4324350 h 6946095"/>
              <a:gd name="connsiteX23" fmla="*/ 2980 w 6360677"/>
              <a:gd name="connsiteY23" fmla="*/ 3695700 h 6946095"/>
              <a:gd name="connsiteX24" fmla="*/ 555430 w 6360677"/>
              <a:gd name="connsiteY24" fmla="*/ 3600450 h 6946095"/>
              <a:gd name="connsiteX25" fmla="*/ 1079305 w 6360677"/>
              <a:gd name="connsiteY25" fmla="*/ 3286125 h 6946095"/>
              <a:gd name="connsiteX26" fmla="*/ 1326956 w 6360677"/>
              <a:gd name="connsiteY26" fmla="*/ 3076575 h 6946095"/>
              <a:gd name="connsiteX27" fmla="*/ 1399979 w 6360677"/>
              <a:gd name="connsiteY27" fmla="*/ 2816224 h 6946095"/>
              <a:gd name="connsiteX28" fmla="*/ 1355530 w 6360677"/>
              <a:gd name="connsiteY28" fmla="*/ 2647950 h 6946095"/>
              <a:gd name="connsiteX29" fmla="*/ 1231705 w 6360677"/>
              <a:gd name="connsiteY29" fmla="*/ 2457450 h 6946095"/>
              <a:gd name="connsiteX30" fmla="*/ 1205510 w 6360677"/>
              <a:gd name="connsiteY30" fmla="*/ 2219324 h 6946095"/>
              <a:gd name="connsiteX31" fmla="*/ 1293618 w 6360677"/>
              <a:gd name="connsiteY31" fmla="*/ 2059781 h 6946095"/>
              <a:gd name="connsiteX32" fmla="*/ 1193606 w 6360677"/>
              <a:gd name="connsiteY32" fmla="*/ 1876425 h 6946095"/>
              <a:gd name="connsiteX33" fmla="*/ 1095975 w 6360677"/>
              <a:gd name="connsiteY33" fmla="*/ 1693069 h 6946095"/>
              <a:gd name="connsiteX34" fmla="*/ 1212656 w 6360677"/>
              <a:gd name="connsiteY34" fmla="*/ 1504950 h 6946095"/>
              <a:gd name="connsiteX35" fmla="*/ 1119787 w 6360677"/>
              <a:gd name="connsiteY35" fmla="*/ 1157288 h 6946095"/>
              <a:gd name="connsiteX36" fmla="*/ 1091213 w 6360677"/>
              <a:gd name="connsiteY36" fmla="*/ 935831 h 6946095"/>
              <a:gd name="connsiteX37" fmla="*/ 829275 w 6360677"/>
              <a:gd name="connsiteY37" fmla="*/ 797719 h 6946095"/>
              <a:gd name="connsiteX38" fmla="*/ 383980 w 6360677"/>
              <a:gd name="connsiteY38" fmla="*/ 347663 h 6946095"/>
              <a:gd name="connsiteX39" fmla="*/ 450655 w 6360677"/>
              <a:gd name="connsiteY39" fmla="*/ 0 h 6946095"/>
              <a:gd name="connsiteX0" fmla="*/ 450655 w 6350257"/>
              <a:gd name="connsiteY0" fmla="*/ 0 h 6946095"/>
              <a:gd name="connsiteX1" fmla="*/ 5420437 w 6350257"/>
              <a:gd name="connsiteY1" fmla="*/ 454 h 6946095"/>
              <a:gd name="connsiteX2" fmla="*/ 4768201 w 6350257"/>
              <a:gd name="connsiteY2" fmla="*/ 670830 h 6946095"/>
              <a:gd name="connsiteX3" fmla="*/ 5043972 w 6350257"/>
              <a:gd name="connsiteY3" fmla="*/ 1367517 h 6946095"/>
              <a:gd name="connsiteX4" fmla="*/ 5014943 w 6350257"/>
              <a:gd name="connsiteY4" fmla="*/ 2151288 h 6946095"/>
              <a:gd name="connsiteX5" fmla="*/ 4869801 w 6350257"/>
              <a:gd name="connsiteY5" fmla="*/ 2702832 h 6946095"/>
              <a:gd name="connsiteX6" fmla="*/ 4942372 w 6350257"/>
              <a:gd name="connsiteY6" fmla="*/ 3109231 h 6946095"/>
              <a:gd name="connsiteX7" fmla="*/ 5290714 w 6350257"/>
              <a:gd name="connsiteY7" fmla="*/ 3326945 h 6946095"/>
              <a:gd name="connsiteX8" fmla="*/ 5610029 w 6350257"/>
              <a:gd name="connsiteY8" fmla="*/ 3573688 h 6946095"/>
              <a:gd name="connsiteX9" fmla="*/ 5842258 w 6350257"/>
              <a:gd name="connsiteY9" fmla="*/ 3791403 h 6946095"/>
              <a:gd name="connsiteX10" fmla="*/ 6321229 w 6350257"/>
              <a:gd name="connsiteY10" fmla="*/ 3675288 h 6946095"/>
              <a:gd name="connsiteX11" fmla="*/ 6350257 w 6350257"/>
              <a:gd name="connsiteY11" fmla="*/ 4270375 h 6946095"/>
              <a:gd name="connsiteX12" fmla="*/ 6015522 w 6350257"/>
              <a:gd name="connsiteY12" fmla="*/ 4793796 h 6946095"/>
              <a:gd name="connsiteX13" fmla="*/ 5726142 w 6350257"/>
              <a:gd name="connsiteY13" fmla="*/ 4923518 h 6946095"/>
              <a:gd name="connsiteX14" fmla="*/ 5363286 w 6350257"/>
              <a:gd name="connsiteY14" fmla="*/ 5954031 h 6946095"/>
              <a:gd name="connsiteX15" fmla="*/ 5319743 w 6350257"/>
              <a:gd name="connsiteY15" fmla="*/ 6549117 h 6946095"/>
              <a:gd name="connsiteX16" fmla="*/ 4826257 w 6350257"/>
              <a:gd name="connsiteY16" fmla="*/ 6723288 h 6946095"/>
              <a:gd name="connsiteX17" fmla="*/ 3244200 w 6350257"/>
              <a:gd name="connsiteY17" fmla="*/ 6941004 h 6946095"/>
              <a:gd name="connsiteX18" fmla="*/ 2287166 w 6350257"/>
              <a:gd name="connsiteY18" fmla="*/ 6491968 h 6946095"/>
              <a:gd name="connsiteX19" fmla="*/ 1203130 w 6350257"/>
              <a:gd name="connsiteY19" fmla="*/ 6372225 h 6946095"/>
              <a:gd name="connsiteX20" fmla="*/ 898330 w 6350257"/>
              <a:gd name="connsiteY20" fmla="*/ 5524500 h 6946095"/>
              <a:gd name="connsiteX21" fmla="*/ 279205 w 6350257"/>
              <a:gd name="connsiteY21" fmla="*/ 5095875 h 6946095"/>
              <a:gd name="connsiteX22" fmla="*/ 193480 w 6350257"/>
              <a:gd name="connsiteY22" fmla="*/ 4324350 h 6946095"/>
              <a:gd name="connsiteX23" fmla="*/ 2980 w 6350257"/>
              <a:gd name="connsiteY23" fmla="*/ 3695700 h 6946095"/>
              <a:gd name="connsiteX24" fmla="*/ 555430 w 6350257"/>
              <a:gd name="connsiteY24" fmla="*/ 3600450 h 6946095"/>
              <a:gd name="connsiteX25" fmla="*/ 1079305 w 6350257"/>
              <a:gd name="connsiteY25" fmla="*/ 3286125 h 6946095"/>
              <a:gd name="connsiteX26" fmla="*/ 1326956 w 6350257"/>
              <a:gd name="connsiteY26" fmla="*/ 3076575 h 6946095"/>
              <a:gd name="connsiteX27" fmla="*/ 1399979 w 6350257"/>
              <a:gd name="connsiteY27" fmla="*/ 2816224 h 6946095"/>
              <a:gd name="connsiteX28" fmla="*/ 1355530 w 6350257"/>
              <a:gd name="connsiteY28" fmla="*/ 2647950 h 6946095"/>
              <a:gd name="connsiteX29" fmla="*/ 1231705 w 6350257"/>
              <a:gd name="connsiteY29" fmla="*/ 2457450 h 6946095"/>
              <a:gd name="connsiteX30" fmla="*/ 1205510 w 6350257"/>
              <a:gd name="connsiteY30" fmla="*/ 2219324 h 6946095"/>
              <a:gd name="connsiteX31" fmla="*/ 1293618 w 6350257"/>
              <a:gd name="connsiteY31" fmla="*/ 2059781 h 6946095"/>
              <a:gd name="connsiteX32" fmla="*/ 1193606 w 6350257"/>
              <a:gd name="connsiteY32" fmla="*/ 1876425 h 6946095"/>
              <a:gd name="connsiteX33" fmla="*/ 1095975 w 6350257"/>
              <a:gd name="connsiteY33" fmla="*/ 1693069 h 6946095"/>
              <a:gd name="connsiteX34" fmla="*/ 1212656 w 6350257"/>
              <a:gd name="connsiteY34" fmla="*/ 1504950 h 6946095"/>
              <a:gd name="connsiteX35" fmla="*/ 1119787 w 6350257"/>
              <a:gd name="connsiteY35" fmla="*/ 1157288 h 6946095"/>
              <a:gd name="connsiteX36" fmla="*/ 1091213 w 6350257"/>
              <a:gd name="connsiteY36" fmla="*/ 935831 h 6946095"/>
              <a:gd name="connsiteX37" fmla="*/ 829275 w 6350257"/>
              <a:gd name="connsiteY37" fmla="*/ 797719 h 6946095"/>
              <a:gd name="connsiteX38" fmla="*/ 383980 w 6350257"/>
              <a:gd name="connsiteY38" fmla="*/ 347663 h 6946095"/>
              <a:gd name="connsiteX39" fmla="*/ 450655 w 6350257"/>
              <a:gd name="connsiteY39" fmla="*/ 0 h 6946095"/>
              <a:gd name="connsiteX0" fmla="*/ 450655 w 6350257"/>
              <a:gd name="connsiteY0" fmla="*/ 0 h 6946095"/>
              <a:gd name="connsiteX1" fmla="*/ 5420437 w 6350257"/>
              <a:gd name="connsiteY1" fmla="*/ 454 h 6946095"/>
              <a:gd name="connsiteX2" fmla="*/ 4768201 w 6350257"/>
              <a:gd name="connsiteY2" fmla="*/ 670830 h 6946095"/>
              <a:gd name="connsiteX3" fmla="*/ 5043972 w 6350257"/>
              <a:gd name="connsiteY3" fmla="*/ 1367517 h 6946095"/>
              <a:gd name="connsiteX4" fmla="*/ 5014943 w 6350257"/>
              <a:gd name="connsiteY4" fmla="*/ 2151288 h 6946095"/>
              <a:gd name="connsiteX5" fmla="*/ 4869801 w 6350257"/>
              <a:gd name="connsiteY5" fmla="*/ 2702832 h 6946095"/>
              <a:gd name="connsiteX6" fmla="*/ 4942372 w 6350257"/>
              <a:gd name="connsiteY6" fmla="*/ 3109231 h 6946095"/>
              <a:gd name="connsiteX7" fmla="*/ 5290714 w 6350257"/>
              <a:gd name="connsiteY7" fmla="*/ 3326945 h 6946095"/>
              <a:gd name="connsiteX8" fmla="*/ 5610029 w 6350257"/>
              <a:gd name="connsiteY8" fmla="*/ 3573688 h 6946095"/>
              <a:gd name="connsiteX9" fmla="*/ 5842258 w 6350257"/>
              <a:gd name="connsiteY9" fmla="*/ 3791403 h 6946095"/>
              <a:gd name="connsiteX10" fmla="*/ 6190601 w 6350257"/>
              <a:gd name="connsiteY10" fmla="*/ 3820431 h 6946095"/>
              <a:gd name="connsiteX11" fmla="*/ 6350257 w 6350257"/>
              <a:gd name="connsiteY11" fmla="*/ 4270375 h 6946095"/>
              <a:gd name="connsiteX12" fmla="*/ 6015522 w 6350257"/>
              <a:gd name="connsiteY12" fmla="*/ 4793796 h 6946095"/>
              <a:gd name="connsiteX13" fmla="*/ 5726142 w 6350257"/>
              <a:gd name="connsiteY13" fmla="*/ 4923518 h 6946095"/>
              <a:gd name="connsiteX14" fmla="*/ 5363286 w 6350257"/>
              <a:gd name="connsiteY14" fmla="*/ 5954031 h 6946095"/>
              <a:gd name="connsiteX15" fmla="*/ 5319743 w 6350257"/>
              <a:gd name="connsiteY15" fmla="*/ 6549117 h 6946095"/>
              <a:gd name="connsiteX16" fmla="*/ 4826257 w 6350257"/>
              <a:gd name="connsiteY16" fmla="*/ 6723288 h 6946095"/>
              <a:gd name="connsiteX17" fmla="*/ 3244200 w 6350257"/>
              <a:gd name="connsiteY17" fmla="*/ 6941004 h 6946095"/>
              <a:gd name="connsiteX18" fmla="*/ 2287166 w 6350257"/>
              <a:gd name="connsiteY18" fmla="*/ 6491968 h 6946095"/>
              <a:gd name="connsiteX19" fmla="*/ 1203130 w 6350257"/>
              <a:gd name="connsiteY19" fmla="*/ 6372225 h 6946095"/>
              <a:gd name="connsiteX20" fmla="*/ 898330 w 6350257"/>
              <a:gd name="connsiteY20" fmla="*/ 5524500 h 6946095"/>
              <a:gd name="connsiteX21" fmla="*/ 279205 w 6350257"/>
              <a:gd name="connsiteY21" fmla="*/ 5095875 h 6946095"/>
              <a:gd name="connsiteX22" fmla="*/ 193480 w 6350257"/>
              <a:gd name="connsiteY22" fmla="*/ 4324350 h 6946095"/>
              <a:gd name="connsiteX23" fmla="*/ 2980 w 6350257"/>
              <a:gd name="connsiteY23" fmla="*/ 3695700 h 6946095"/>
              <a:gd name="connsiteX24" fmla="*/ 555430 w 6350257"/>
              <a:gd name="connsiteY24" fmla="*/ 3600450 h 6946095"/>
              <a:gd name="connsiteX25" fmla="*/ 1079305 w 6350257"/>
              <a:gd name="connsiteY25" fmla="*/ 3286125 h 6946095"/>
              <a:gd name="connsiteX26" fmla="*/ 1326956 w 6350257"/>
              <a:gd name="connsiteY26" fmla="*/ 3076575 h 6946095"/>
              <a:gd name="connsiteX27" fmla="*/ 1399979 w 6350257"/>
              <a:gd name="connsiteY27" fmla="*/ 2816224 h 6946095"/>
              <a:gd name="connsiteX28" fmla="*/ 1355530 w 6350257"/>
              <a:gd name="connsiteY28" fmla="*/ 2647950 h 6946095"/>
              <a:gd name="connsiteX29" fmla="*/ 1231705 w 6350257"/>
              <a:gd name="connsiteY29" fmla="*/ 2457450 h 6946095"/>
              <a:gd name="connsiteX30" fmla="*/ 1205510 w 6350257"/>
              <a:gd name="connsiteY30" fmla="*/ 2219324 h 6946095"/>
              <a:gd name="connsiteX31" fmla="*/ 1293618 w 6350257"/>
              <a:gd name="connsiteY31" fmla="*/ 2059781 h 6946095"/>
              <a:gd name="connsiteX32" fmla="*/ 1193606 w 6350257"/>
              <a:gd name="connsiteY32" fmla="*/ 1876425 h 6946095"/>
              <a:gd name="connsiteX33" fmla="*/ 1095975 w 6350257"/>
              <a:gd name="connsiteY33" fmla="*/ 1693069 h 6946095"/>
              <a:gd name="connsiteX34" fmla="*/ 1212656 w 6350257"/>
              <a:gd name="connsiteY34" fmla="*/ 1504950 h 6946095"/>
              <a:gd name="connsiteX35" fmla="*/ 1119787 w 6350257"/>
              <a:gd name="connsiteY35" fmla="*/ 1157288 h 6946095"/>
              <a:gd name="connsiteX36" fmla="*/ 1091213 w 6350257"/>
              <a:gd name="connsiteY36" fmla="*/ 935831 h 6946095"/>
              <a:gd name="connsiteX37" fmla="*/ 829275 w 6350257"/>
              <a:gd name="connsiteY37" fmla="*/ 797719 h 6946095"/>
              <a:gd name="connsiteX38" fmla="*/ 383980 w 6350257"/>
              <a:gd name="connsiteY38" fmla="*/ 347663 h 6946095"/>
              <a:gd name="connsiteX39" fmla="*/ 450655 w 6350257"/>
              <a:gd name="connsiteY39" fmla="*/ 0 h 6946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6350257" h="6946095">
                <a:moveTo>
                  <a:pt x="450655" y="0"/>
                </a:moveTo>
                <a:lnTo>
                  <a:pt x="5420437" y="454"/>
                </a:lnTo>
                <a:cubicBezTo>
                  <a:pt x="5332065" y="153384"/>
                  <a:pt x="4414869" y="68034"/>
                  <a:pt x="4768201" y="670830"/>
                </a:cubicBezTo>
                <a:cubicBezTo>
                  <a:pt x="4850600" y="903512"/>
                  <a:pt x="4690791" y="881288"/>
                  <a:pt x="5043972" y="1367517"/>
                </a:cubicBezTo>
                <a:cubicBezTo>
                  <a:pt x="5167343" y="1587650"/>
                  <a:pt x="4702886" y="1778755"/>
                  <a:pt x="5014943" y="2151288"/>
                </a:cubicBezTo>
                <a:cubicBezTo>
                  <a:pt x="5097191" y="2337555"/>
                  <a:pt x="4562582" y="2439156"/>
                  <a:pt x="4869801" y="2702832"/>
                </a:cubicBezTo>
                <a:cubicBezTo>
                  <a:pt x="4935115" y="2845556"/>
                  <a:pt x="4623058" y="2937479"/>
                  <a:pt x="4942372" y="3109231"/>
                </a:cubicBezTo>
                <a:cubicBezTo>
                  <a:pt x="5031877" y="3222926"/>
                  <a:pt x="4988333" y="3244697"/>
                  <a:pt x="5290714" y="3326945"/>
                </a:cubicBezTo>
                <a:cubicBezTo>
                  <a:pt x="5445533" y="3389840"/>
                  <a:pt x="5518105" y="3496278"/>
                  <a:pt x="5610029" y="3573688"/>
                </a:cubicBezTo>
                <a:cubicBezTo>
                  <a:pt x="5701953" y="3651098"/>
                  <a:pt x="5745496" y="3750279"/>
                  <a:pt x="5842258" y="3791403"/>
                </a:cubicBezTo>
                <a:cubicBezTo>
                  <a:pt x="5939020" y="3832527"/>
                  <a:pt x="6105935" y="3740602"/>
                  <a:pt x="6190601" y="3820431"/>
                </a:cubicBezTo>
                <a:cubicBezTo>
                  <a:pt x="6275268" y="3900260"/>
                  <a:pt x="6265742" y="4139595"/>
                  <a:pt x="6350257" y="4270375"/>
                </a:cubicBezTo>
                <a:lnTo>
                  <a:pt x="6015522" y="4793796"/>
                </a:lnTo>
                <a:cubicBezTo>
                  <a:pt x="5493158" y="5113564"/>
                  <a:pt x="6422677" y="4572907"/>
                  <a:pt x="5726142" y="4923518"/>
                </a:cubicBezTo>
                <a:cubicBezTo>
                  <a:pt x="5426332" y="5017710"/>
                  <a:pt x="5859191" y="5649231"/>
                  <a:pt x="5363286" y="5954031"/>
                </a:cubicBezTo>
                <a:cubicBezTo>
                  <a:pt x="5024619" y="6140297"/>
                  <a:pt x="5588257" y="6331403"/>
                  <a:pt x="5319743" y="6549117"/>
                </a:cubicBezTo>
                <a:cubicBezTo>
                  <a:pt x="5206048" y="6703936"/>
                  <a:pt x="5172181" y="6657974"/>
                  <a:pt x="4826257" y="6723288"/>
                </a:cubicBezTo>
                <a:cubicBezTo>
                  <a:pt x="4480333" y="6788603"/>
                  <a:pt x="3667382" y="6979557"/>
                  <a:pt x="3244200" y="6941004"/>
                </a:cubicBezTo>
                <a:cubicBezTo>
                  <a:pt x="2821018" y="6902451"/>
                  <a:pt x="2670887" y="6567412"/>
                  <a:pt x="2287166" y="6491968"/>
                </a:cubicBezTo>
                <a:cubicBezTo>
                  <a:pt x="987004" y="6425293"/>
                  <a:pt x="1047555" y="6678612"/>
                  <a:pt x="1203130" y="6372225"/>
                </a:cubicBezTo>
                <a:cubicBezTo>
                  <a:pt x="1358705" y="6065838"/>
                  <a:pt x="784030" y="5835650"/>
                  <a:pt x="898330" y="5524500"/>
                </a:cubicBezTo>
                <a:cubicBezTo>
                  <a:pt x="1012630" y="5213350"/>
                  <a:pt x="207768" y="5386388"/>
                  <a:pt x="279205" y="5095875"/>
                </a:cubicBezTo>
                <a:cubicBezTo>
                  <a:pt x="350643" y="4805363"/>
                  <a:pt x="342705" y="4535487"/>
                  <a:pt x="193480" y="4324350"/>
                </a:cubicBezTo>
                <a:cubicBezTo>
                  <a:pt x="44255" y="4113213"/>
                  <a:pt x="-14483" y="3849688"/>
                  <a:pt x="2980" y="3695700"/>
                </a:cubicBezTo>
                <a:cubicBezTo>
                  <a:pt x="20443" y="3541712"/>
                  <a:pt x="453830" y="3586163"/>
                  <a:pt x="555430" y="3600450"/>
                </a:cubicBezTo>
                <a:cubicBezTo>
                  <a:pt x="657030" y="3614737"/>
                  <a:pt x="950717" y="3373438"/>
                  <a:pt x="1079305" y="3286125"/>
                </a:cubicBezTo>
                <a:cubicBezTo>
                  <a:pt x="1207893" y="3198813"/>
                  <a:pt x="1271394" y="3163888"/>
                  <a:pt x="1326956" y="3076575"/>
                </a:cubicBezTo>
                <a:cubicBezTo>
                  <a:pt x="1382518" y="2989262"/>
                  <a:pt x="1309492" y="2887662"/>
                  <a:pt x="1399979" y="2816224"/>
                </a:cubicBezTo>
                <a:cubicBezTo>
                  <a:pt x="1458716" y="2747961"/>
                  <a:pt x="1383576" y="2707746"/>
                  <a:pt x="1355530" y="2647950"/>
                </a:cubicBezTo>
                <a:cubicBezTo>
                  <a:pt x="1327484" y="2588154"/>
                  <a:pt x="1240040" y="2538016"/>
                  <a:pt x="1231705" y="2457450"/>
                </a:cubicBezTo>
                <a:cubicBezTo>
                  <a:pt x="1223370" y="2376884"/>
                  <a:pt x="1178522" y="2281237"/>
                  <a:pt x="1205510" y="2219324"/>
                </a:cubicBezTo>
                <a:cubicBezTo>
                  <a:pt x="1232498" y="2157411"/>
                  <a:pt x="1295602" y="2116931"/>
                  <a:pt x="1293618" y="2059781"/>
                </a:cubicBezTo>
                <a:cubicBezTo>
                  <a:pt x="1291634" y="2002631"/>
                  <a:pt x="1226547" y="1937544"/>
                  <a:pt x="1193606" y="1876425"/>
                </a:cubicBezTo>
                <a:cubicBezTo>
                  <a:pt x="1160666" y="1815306"/>
                  <a:pt x="1095975" y="1753394"/>
                  <a:pt x="1095975" y="1693069"/>
                </a:cubicBezTo>
                <a:cubicBezTo>
                  <a:pt x="1095975" y="1632744"/>
                  <a:pt x="1208687" y="1594247"/>
                  <a:pt x="1212656" y="1504950"/>
                </a:cubicBezTo>
                <a:cubicBezTo>
                  <a:pt x="1216625" y="1415653"/>
                  <a:pt x="1070575" y="1250950"/>
                  <a:pt x="1119787" y="1157288"/>
                </a:cubicBezTo>
                <a:cubicBezTo>
                  <a:pt x="1154712" y="1036638"/>
                  <a:pt x="1139632" y="995759"/>
                  <a:pt x="1091213" y="935831"/>
                </a:cubicBezTo>
                <a:cubicBezTo>
                  <a:pt x="1042794" y="875903"/>
                  <a:pt x="916588" y="931069"/>
                  <a:pt x="829275" y="797719"/>
                </a:cubicBezTo>
                <a:cubicBezTo>
                  <a:pt x="772918" y="616744"/>
                  <a:pt x="421287" y="531019"/>
                  <a:pt x="383980" y="347663"/>
                </a:cubicBezTo>
                <a:cubicBezTo>
                  <a:pt x="315717" y="-3969"/>
                  <a:pt x="411761" y="18257"/>
                  <a:pt x="4506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5936524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Work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8693889" y="3429000"/>
            <a:ext cx="2469412" cy="2362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" name="Rectangle 4"/>
          <p:cNvSpPr/>
          <p:nvPr userDrawn="1"/>
        </p:nvSpPr>
        <p:spPr>
          <a:xfrm>
            <a:off x="3583763" y="3429000"/>
            <a:ext cx="2469412" cy="2362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028700" y="3429000"/>
            <a:ext cx="2468880" cy="235915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138863" y="3429000"/>
            <a:ext cx="2468880" cy="235915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154373"/>
      </p:ext>
    </p:extLst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739957" y="1385319"/>
            <a:ext cx="7692174" cy="5611279"/>
          </a:xfrm>
          <a:custGeom>
            <a:avLst/>
            <a:gdLst>
              <a:gd name="connsiteX0" fmla="*/ 0 w 7707313"/>
              <a:gd name="connsiteY0" fmla="*/ 2816225 h 5632450"/>
              <a:gd name="connsiteX1" fmla="*/ 3853657 w 7707313"/>
              <a:gd name="connsiteY1" fmla="*/ 0 h 5632450"/>
              <a:gd name="connsiteX2" fmla="*/ 7707313 w 7707313"/>
              <a:gd name="connsiteY2" fmla="*/ 2816225 h 5632450"/>
              <a:gd name="connsiteX3" fmla="*/ 5780485 w 7707313"/>
              <a:gd name="connsiteY3" fmla="*/ 2816225 h 5632450"/>
              <a:gd name="connsiteX4" fmla="*/ 5780485 w 7707313"/>
              <a:gd name="connsiteY4" fmla="*/ 5632450 h 5632450"/>
              <a:gd name="connsiteX5" fmla="*/ 1926828 w 7707313"/>
              <a:gd name="connsiteY5" fmla="*/ 5632450 h 5632450"/>
              <a:gd name="connsiteX6" fmla="*/ 1926828 w 7707313"/>
              <a:gd name="connsiteY6" fmla="*/ 2816225 h 5632450"/>
              <a:gd name="connsiteX7" fmla="*/ 0 w 7707313"/>
              <a:gd name="connsiteY7" fmla="*/ 2816225 h 5632450"/>
              <a:gd name="connsiteX0" fmla="*/ 0 w 7707313"/>
              <a:gd name="connsiteY0" fmla="*/ 2801711 h 5617936"/>
              <a:gd name="connsiteX1" fmla="*/ 7351600 w 7707313"/>
              <a:gd name="connsiteY1" fmla="*/ 0 h 5617936"/>
              <a:gd name="connsiteX2" fmla="*/ 7707313 w 7707313"/>
              <a:gd name="connsiteY2" fmla="*/ 2801711 h 5617936"/>
              <a:gd name="connsiteX3" fmla="*/ 5780485 w 7707313"/>
              <a:gd name="connsiteY3" fmla="*/ 2801711 h 5617936"/>
              <a:gd name="connsiteX4" fmla="*/ 5780485 w 7707313"/>
              <a:gd name="connsiteY4" fmla="*/ 5617936 h 5617936"/>
              <a:gd name="connsiteX5" fmla="*/ 1926828 w 7707313"/>
              <a:gd name="connsiteY5" fmla="*/ 5617936 h 5617936"/>
              <a:gd name="connsiteX6" fmla="*/ 1926828 w 7707313"/>
              <a:gd name="connsiteY6" fmla="*/ 2801711 h 5617936"/>
              <a:gd name="connsiteX7" fmla="*/ 0 w 7707313"/>
              <a:gd name="connsiteY7" fmla="*/ 2801711 h 5617936"/>
              <a:gd name="connsiteX0" fmla="*/ 0 w 7707313"/>
              <a:gd name="connsiteY0" fmla="*/ 2801711 h 5617936"/>
              <a:gd name="connsiteX1" fmla="*/ 7351600 w 7707313"/>
              <a:gd name="connsiteY1" fmla="*/ 0 h 5617936"/>
              <a:gd name="connsiteX2" fmla="*/ 7707313 w 7707313"/>
              <a:gd name="connsiteY2" fmla="*/ 813254 h 5617936"/>
              <a:gd name="connsiteX3" fmla="*/ 5780485 w 7707313"/>
              <a:gd name="connsiteY3" fmla="*/ 2801711 h 5617936"/>
              <a:gd name="connsiteX4" fmla="*/ 5780485 w 7707313"/>
              <a:gd name="connsiteY4" fmla="*/ 5617936 h 5617936"/>
              <a:gd name="connsiteX5" fmla="*/ 1926828 w 7707313"/>
              <a:gd name="connsiteY5" fmla="*/ 5617936 h 5617936"/>
              <a:gd name="connsiteX6" fmla="*/ 1926828 w 7707313"/>
              <a:gd name="connsiteY6" fmla="*/ 2801711 h 5617936"/>
              <a:gd name="connsiteX7" fmla="*/ 0 w 7707313"/>
              <a:gd name="connsiteY7" fmla="*/ 2801711 h 5617936"/>
              <a:gd name="connsiteX0" fmla="*/ 4386886 w 5780485"/>
              <a:gd name="connsiteY0" fmla="*/ 798740 h 5617936"/>
              <a:gd name="connsiteX1" fmla="*/ 5424772 w 5780485"/>
              <a:gd name="connsiteY1" fmla="*/ 0 h 5617936"/>
              <a:gd name="connsiteX2" fmla="*/ 5780485 w 5780485"/>
              <a:gd name="connsiteY2" fmla="*/ 813254 h 5617936"/>
              <a:gd name="connsiteX3" fmla="*/ 3853657 w 5780485"/>
              <a:gd name="connsiteY3" fmla="*/ 2801711 h 5617936"/>
              <a:gd name="connsiteX4" fmla="*/ 3853657 w 5780485"/>
              <a:gd name="connsiteY4" fmla="*/ 5617936 h 5617936"/>
              <a:gd name="connsiteX5" fmla="*/ 0 w 5780485"/>
              <a:gd name="connsiteY5" fmla="*/ 5617936 h 5617936"/>
              <a:gd name="connsiteX6" fmla="*/ 0 w 5780485"/>
              <a:gd name="connsiteY6" fmla="*/ 2801711 h 5617936"/>
              <a:gd name="connsiteX7" fmla="*/ 4386886 w 5780485"/>
              <a:gd name="connsiteY7" fmla="*/ 798740 h 5617936"/>
              <a:gd name="connsiteX0" fmla="*/ 4386886 w 5780485"/>
              <a:gd name="connsiteY0" fmla="*/ 798740 h 5617936"/>
              <a:gd name="connsiteX1" fmla="*/ 5424772 w 5780485"/>
              <a:gd name="connsiteY1" fmla="*/ 0 h 5617936"/>
              <a:gd name="connsiteX2" fmla="*/ 5780485 w 5780485"/>
              <a:gd name="connsiteY2" fmla="*/ 813254 h 5617936"/>
              <a:gd name="connsiteX3" fmla="*/ 5421200 w 5780485"/>
              <a:gd name="connsiteY3" fmla="*/ 842283 h 5617936"/>
              <a:gd name="connsiteX4" fmla="*/ 3853657 w 5780485"/>
              <a:gd name="connsiteY4" fmla="*/ 5617936 h 5617936"/>
              <a:gd name="connsiteX5" fmla="*/ 0 w 5780485"/>
              <a:gd name="connsiteY5" fmla="*/ 5617936 h 5617936"/>
              <a:gd name="connsiteX6" fmla="*/ 0 w 5780485"/>
              <a:gd name="connsiteY6" fmla="*/ 2801711 h 5617936"/>
              <a:gd name="connsiteX7" fmla="*/ 4386886 w 5780485"/>
              <a:gd name="connsiteY7" fmla="*/ 798740 h 5617936"/>
              <a:gd name="connsiteX0" fmla="*/ 4386886 w 5780485"/>
              <a:gd name="connsiteY0" fmla="*/ 798740 h 5617936"/>
              <a:gd name="connsiteX1" fmla="*/ 5424772 w 5780485"/>
              <a:gd name="connsiteY1" fmla="*/ 0 h 5617936"/>
              <a:gd name="connsiteX2" fmla="*/ 5780485 w 5780485"/>
              <a:gd name="connsiteY2" fmla="*/ 813254 h 5617936"/>
              <a:gd name="connsiteX3" fmla="*/ 5421200 w 5780485"/>
              <a:gd name="connsiteY3" fmla="*/ 842283 h 5617936"/>
              <a:gd name="connsiteX4" fmla="*/ 4405200 w 5780485"/>
              <a:gd name="connsiteY4" fmla="*/ 2918278 h 5617936"/>
              <a:gd name="connsiteX5" fmla="*/ 0 w 5780485"/>
              <a:gd name="connsiteY5" fmla="*/ 5617936 h 5617936"/>
              <a:gd name="connsiteX6" fmla="*/ 0 w 5780485"/>
              <a:gd name="connsiteY6" fmla="*/ 2801711 h 5617936"/>
              <a:gd name="connsiteX7" fmla="*/ 4386886 w 5780485"/>
              <a:gd name="connsiteY7" fmla="*/ 798740 h 5617936"/>
              <a:gd name="connsiteX0" fmla="*/ 4386886 w 5780485"/>
              <a:gd name="connsiteY0" fmla="*/ 798740 h 5617936"/>
              <a:gd name="connsiteX1" fmla="*/ 5424772 w 5780485"/>
              <a:gd name="connsiteY1" fmla="*/ 0 h 5617936"/>
              <a:gd name="connsiteX2" fmla="*/ 5780485 w 5780485"/>
              <a:gd name="connsiteY2" fmla="*/ 813254 h 5617936"/>
              <a:gd name="connsiteX3" fmla="*/ 5421200 w 5780485"/>
              <a:gd name="connsiteY3" fmla="*/ 842283 h 5617936"/>
              <a:gd name="connsiteX4" fmla="*/ 4405200 w 5780485"/>
              <a:gd name="connsiteY4" fmla="*/ 2918278 h 5617936"/>
              <a:gd name="connsiteX5" fmla="*/ 3632143 w 5780485"/>
              <a:gd name="connsiteY5" fmla="*/ 3005137 h 5617936"/>
              <a:gd name="connsiteX6" fmla="*/ 0 w 5780485"/>
              <a:gd name="connsiteY6" fmla="*/ 5617936 h 5617936"/>
              <a:gd name="connsiteX7" fmla="*/ 0 w 5780485"/>
              <a:gd name="connsiteY7" fmla="*/ 2801711 h 5617936"/>
              <a:gd name="connsiteX8" fmla="*/ 4386886 w 5780485"/>
              <a:gd name="connsiteY8" fmla="*/ 798740 h 5617936"/>
              <a:gd name="connsiteX0" fmla="*/ 4386886 w 5780485"/>
              <a:gd name="connsiteY0" fmla="*/ 798740 h 5617936"/>
              <a:gd name="connsiteX1" fmla="*/ 5424772 w 5780485"/>
              <a:gd name="connsiteY1" fmla="*/ 0 h 5617936"/>
              <a:gd name="connsiteX2" fmla="*/ 5780485 w 5780485"/>
              <a:gd name="connsiteY2" fmla="*/ 813254 h 5617936"/>
              <a:gd name="connsiteX3" fmla="*/ 5421200 w 5780485"/>
              <a:gd name="connsiteY3" fmla="*/ 842283 h 5617936"/>
              <a:gd name="connsiteX4" fmla="*/ 4405200 w 5780485"/>
              <a:gd name="connsiteY4" fmla="*/ 2918278 h 5617936"/>
              <a:gd name="connsiteX5" fmla="*/ 3632143 w 5780485"/>
              <a:gd name="connsiteY5" fmla="*/ 3005137 h 5617936"/>
              <a:gd name="connsiteX6" fmla="*/ 3370886 w 5780485"/>
              <a:gd name="connsiteY6" fmla="*/ 2482623 h 5617936"/>
              <a:gd name="connsiteX7" fmla="*/ 0 w 5780485"/>
              <a:gd name="connsiteY7" fmla="*/ 5617936 h 5617936"/>
              <a:gd name="connsiteX8" fmla="*/ 0 w 5780485"/>
              <a:gd name="connsiteY8" fmla="*/ 2801711 h 5617936"/>
              <a:gd name="connsiteX9" fmla="*/ 4386886 w 5780485"/>
              <a:gd name="connsiteY9" fmla="*/ 798740 h 5617936"/>
              <a:gd name="connsiteX0" fmla="*/ 4386886 w 5780485"/>
              <a:gd name="connsiteY0" fmla="*/ 798740 h 5617936"/>
              <a:gd name="connsiteX1" fmla="*/ 5424772 w 5780485"/>
              <a:gd name="connsiteY1" fmla="*/ 0 h 5617936"/>
              <a:gd name="connsiteX2" fmla="*/ 5780485 w 5780485"/>
              <a:gd name="connsiteY2" fmla="*/ 813254 h 5617936"/>
              <a:gd name="connsiteX3" fmla="*/ 5421200 w 5780485"/>
              <a:gd name="connsiteY3" fmla="*/ 842283 h 5617936"/>
              <a:gd name="connsiteX4" fmla="*/ 4405200 w 5780485"/>
              <a:gd name="connsiteY4" fmla="*/ 2918278 h 5617936"/>
              <a:gd name="connsiteX5" fmla="*/ 3632143 w 5780485"/>
              <a:gd name="connsiteY5" fmla="*/ 3005137 h 5617936"/>
              <a:gd name="connsiteX6" fmla="*/ 3370886 w 5780485"/>
              <a:gd name="connsiteY6" fmla="*/ 2482623 h 5617936"/>
              <a:gd name="connsiteX7" fmla="*/ 2964486 w 5780485"/>
              <a:gd name="connsiteY7" fmla="*/ 3382509 h 5617936"/>
              <a:gd name="connsiteX8" fmla="*/ 0 w 5780485"/>
              <a:gd name="connsiteY8" fmla="*/ 5617936 h 5617936"/>
              <a:gd name="connsiteX9" fmla="*/ 0 w 5780485"/>
              <a:gd name="connsiteY9" fmla="*/ 2801711 h 5617936"/>
              <a:gd name="connsiteX10" fmla="*/ 4386886 w 5780485"/>
              <a:gd name="connsiteY10" fmla="*/ 798740 h 5617936"/>
              <a:gd name="connsiteX0" fmla="*/ 4386886 w 5780485"/>
              <a:gd name="connsiteY0" fmla="*/ 798740 h 5617936"/>
              <a:gd name="connsiteX1" fmla="*/ 5424772 w 5780485"/>
              <a:gd name="connsiteY1" fmla="*/ 0 h 5617936"/>
              <a:gd name="connsiteX2" fmla="*/ 5780485 w 5780485"/>
              <a:gd name="connsiteY2" fmla="*/ 813254 h 5617936"/>
              <a:gd name="connsiteX3" fmla="*/ 5421200 w 5780485"/>
              <a:gd name="connsiteY3" fmla="*/ 842283 h 5617936"/>
              <a:gd name="connsiteX4" fmla="*/ 4405200 w 5780485"/>
              <a:gd name="connsiteY4" fmla="*/ 2918278 h 5617936"/>
              <a:gd name="connsiteX5" fmla="*/ 3632143 w 5780485"/>
              <a:gd name="connsiteY5" fmla="*/ 3005137 h 5617936"/>
              <a:gd name="connsiteX6" fmla="*/ 3370886 w 5780485"/>
              <a:gd name="connsiteY6" fmla="*/ 2482623 h 5617936"/>
              <a:gd name="connsiteX7" fmla="*/ 2964486 w 5780485"/>
              <a:gd name="connsiteY7" fmla="*/ 3382509 h 5617936"/>
              <a:gd name="connsiteX8" fmla="*/ 2209743 w 5780485"/>
              <a:gd name="connsiteY8" fmla="*/ 3469594 h 5617936"/>
              <a:gd name="connsiteX9" fmla="*/ 0 w 5780485"/>
              <a:gd name="connsiteY9" fmla="*/ 5617936 h 5617936"/>
              <a:gd name="connsiteX10" fmla="*/ 0 w 5780485"/>
              <a:gd name="connsiteY10" fmla="*/ 2801711 h 5617936"/>
              <a:gd name="connsiteX11" fmla="*/ 4386886 w 5780485"/>
              <a:gd name="connsiteY11" fmla="*/ 798740 h 5617936"/>
              <a:gd name="connsiteX0" fmla="*/ 4386886 w 5780485"/>
              <a:gd name="connsiteY0" fmla="*/ 798740 h 5617936"/>
              <a:gd name="connsiteX1" fmla="*/ 5424772 w 5780485"/>
              <a:gd name="connsiteY1" fmla="*/ 0 h 5617936"/>
              <a:gd name="connsiteX2" fmla="*/ 5780485 w 5780485"/>
              <a:gd name="connsiteY2" fmla="*/ 813254 h 5617936"/>
              <a:gd name="connsiteX3" fmla="*/ 5421200 w 5780485"/>
              <a:gd name="connsiteY3" fmla="*/ 842283 h 5617936"/>
              <a:gd name="connsiteX4" fmla="*/ 4405200 w 5780485"/>
              <a:gd name="connsiteY4" fmla="*/ 2918278 h 5617936"/>
              <a:gd name="connsiteX5" fmla="*/ 3632143 w 5780485"/>
              <a:gd name="connsiteY5" fmla="*/ 3005137 h 5617936"/>
              <a:gd name="connsiteX6" fmla="*/ 3370886 w 5780485"/>
              <a:gd name="connsiteY6" fmla="*/ 2482623 h 5617936"/>
              <a:gd name="connsiteX7" fmla="*/ 2964486 w 5780485"/>
              <a:gd name="connsiteY7" fmla="*/ 3382509 h 5617936"/>
              <a:gd name="connsiteX8" fmla="*/ 2209743 w 5780485"/>
              <a:gd name="connsiteY8" fmla="*/ 3469594 h 5617936"/>
              <a:gd name="connsiteX9" fmla="*/ 1963001 w 5780485"/>
              <a:gd name="connsiteY9" fmla="*/ 2947080 h 5617936"/>
              <a:gd name="connsiteX10" fmla="*/ 0 w 5780485"/>
              <a:gd name="connsiteY10" fmla="*/ 5617936 h 5617936"/>
              <a:gd name="connsiteX11" fmla="*/ 0 w 5780485"/>
              <a:gd name="connsiteY11" fmla="*/ 2801711 h 5617936"/>
              <a:gd name="connsiteX12" fmla="*/ 4386886 w 5780485"/>
              <a:gd name="connsiteY12" fmla="*/ 798740 h 5617936"/>
              <a:gd name="connsiteX0" fmla="*/ 4386886 w 5780485"/>
              <a:gd name="connsiteY0" fmla="*/ 798740 h 5617936"/>
              <a:gd name="connsiteX1" fmla="*/ 5424772 w 5780485"/>
              <a:gd name="connsiteY1" fmla="*/ 0 h 5617936"/>
              <a:gd name="connsiteX2" fmla="*/ 5780485 w 5780485"/>
              <a:gd name="connsiteY2" fmla="*/ 813254 h 5617936"/>
              <a:gd name="connsiteX3" fmla="*/ 5421200 w 5780485"/>
              <a:gd name="connsiteY3" fmla="*/ 842283 h 5617936"/>
              <a:gd name="connsiteX4" fmla="*/ 4405200 w 5780485"/>
              <a:gd name="connsiteY4" fmla="*/ 2918278 h 5617936"/>
              <a:gd name="connsiteX5" fmla="*/ 3632143 w 5780485"/>
              <a:gd name="connsiteY5" fmla="*/ 3005137 h 5617936"/>
              <a:gd name="connsiteX6" fmla="*/ 3370886 w 5780485"/>
              <a:gd name="connsiteY6" fmla="*/ 2482623 h 5617936"/>
              <a:gd name="connsiteX7" fmla="*/ 2964486 w 5780485"/>
              <a:gd name="connsiteY7" fmla="*/ 3382509 h 5617936"/>
              <a:gd name="connsiteX8" fmla="*/ 2209743 w 5780485"/>
              <a:gd name="connsiteY8" fmla="*/ 3469594 h 5617936"/>
              <a:gd name="connsiteX9" fmla="*/ 1963001 w 5780485"/>
              <a:gd name="connsiteY9" fmla="*/ 2947080 h 5617936"/>
              <a:gd name="connsiteX10" fmla="*/ 0 w 5780485"/>
              <a:gd name="connsiteY10" fmla="*/ 5617936 h 5617936"/>
              <a:gd name="connsiteX11" fmla="*/ 0 w 5780485"/>
              <a:gd name="connsiteY11" fmla="*/ 2801711 h 5617936"/>
              <a:gd name="connsiteX12" fmla="*/ 4386886 w 5780485"/>
              <a:gd name="connsiteY12" fmla="*/ 798740 h 5617936"/>
              <a:gd name="connsiteX0" fmla="*/ 4386886 w 5780485"/>
              <a:gd name="connsiteY0" fmla="*/ 798740 h 5661912"/>
              <a:gd name="connsiteX1" fmla="*/ 5424772 w 5780485"/>
              <a:gd name="connsiteY1" fmla="*/ 0 h 5661912"/>
              <a:gd name="connsiteX2" fmla="*/ 5780485 w 5780485"/>
              <a:gd name="connsiteY2" fmla="*/ 813254 h 5661912"/>
              <a:gd name="connsiteX3" fmla="*/ 5421200 w 5780485"/>
              <a:gd name="connsiteY3" fmla="*/ 842283 h 5661912"/>
              <a:gd name="connsiteX4" fmla="*/ 4405200 w 5780485"/>
              <a:gd name="connsiteY4" fmla="*/ 2918278 h 5661912"/>
              <a:gd name="connsiteX5" fmla="*/ 3632143 w 5780485"/>
              <a:gd name="connsiteY5" fmla="*/ 3005137 h 5661912"/>
              <a:gd name="connsiteX6" fmla="*/ 3370886 w 5780485"/>
              <a:gd name="connsiteY6" fmla="*/ 2482623 h 5661912"/>
              <a:gd name="connsiteX7" fmla="*/ 2964486 w 5780485"/>
              <a:gd name="connsiteY7" fmla="*/ 3382509 h 5661912"/>
              <a:gd name="connsiteX8" fmla="*/ 2209743 w 5780485"/>
              <a:gd name="connsiteY8" fmla="*/ 3469594 h 5661912"/>
              <a:gd name="connsiteX9" fmla="*/ 1963001 w 5780485"/>
              <a:gd name="connsiteY9" fmla="*/ 2947080 h 5661912"/>
              <a:gd name="connsiteX10" fmla="*/ 1309858 w 5780485"/>
              <a:gd name="connsiteY10" fmla="*/ 4296909 h 5661912"/>
              <a:gd name="connsiteX11" fmla="*/ 0 w 5780485"/>
              <a:gd name="connsiteY11" fmla="*/ 5617936 h 5661912"/>
              <a:gd name="connsiteX12" fmla="*/ 0 w 5780485"/>
              <a:gd name="connsiteY12" fmla="*/ 2801711 h 5661912"/>
              <a:gd name="connsiteX13" fmla="*/ 4386886 w 5780485"/>
              <a:gd name="connsiteY13" fmla="*/ 798740 h 5661912"/>
              <a:gd name="connsiteX0" fmla="*/ 4386886 w 5780485"/>
              <a:gd name="connsiteY0" fmla="*/ 798740 h 5661457"/>
              <a:gd name="connsiteX1" fmla="*/ 5424772 w 5780485"/>
              <a:gd name="connsiteY1" fmla="*/ 0 h 5661457"/>
              <a:gd name="connsiteX2" fmla="*/ 5780485 w 5780485"/>
              <a:gd name="connsiteY2" fmla="*/ 813254 h 5661457"/>
              <a:gd name="connsiteX3" fmla="*/ 5421200 w 5780485"/>
              <a:gd name="connsiteY3" fmla="*/ 842283 h 5661457"/>
              <a:gd name="connsiteX4" fmla="*/ 4405200 w 5780485"/>
              <a:gd name="connsiteY4" fmla="*/ 2918278 h 5661457"/>
              <a:gd name="connsiteX5" fmla="*/ 3632143 w 5780485"/>
              <a:gd name="connsiteY5" fmla="*/ 3005137 h 5661457"/>
              <a:gd name="connsiteX6" fmla="*/ 3370886 w 5780485"/>
              <a:gd name="connsiteY6" fmla="*/ 2482623 h 5661457"/>
              <a:gd name="connsiteX7" fmla="*/ 2964486 w 5780485"/>
              <a:gd name="connsiteY7" fmla="*/ 3382509 h 5661457"/>
              <a:gd name="connsiteX8" fmla="*/ 2209743 w 5780485"/>
              <a:gd name="connsiteY8" fmla="*/ 3469594 h 5661457"/>
              <a:gd name="connsiteX9" fmla="*/ 1963001 w 5780485"/>
              <a:gd name="connsiteY9" fmla="*/ 2947080 h 5661457"/>
              <a:gd name="connsiteX10" fmla="*/ 1382429 w 5780485"/>
              <a:gd name="connsiteY10" fmla="*/ 4282395 h 5661457"/>
              <a:gd name="connsiteX11" fmla="*/ 0 w 5780485"/>
              <a:gd name="connsiteY11" fmla="*/ 5617936 h 5661457"/>
              <a:gd name="connsiteX12" fmla="*/ 0 w 5780485"/>
              <a:gd name="connsiteY12" fmla="*/ 2801711 h 5661457"/>
              <a:gd name="connsiteX13" fmla="*/ 4386886 w 5780485"/>
              <a:gd name="connsiteY13" fmla="*/ 798740 h 5661457"/>
              <a:gd name="connsiteX0" fmla="*/ 4386886 w 5780485"/>
              <a:gd name="connsiteY0" fmla="*/ 798740 h 5657135"/>
              <a:gd name="connsiteX1" fmla="*/ 5424772 w 5780485"/>
              <a:gd name="connsiteY1" fmla="*/ 0 h 5657135"/>
              <a:gd name="connsiteX2" fmla="*/ 5780485 w 5780485"/>
              <a:gd name="connsiteY2" fmla="*/ 813254 h 5657135"/>
              <a:gd name="connsiteX3" fmla="*/ 5421200 w 5780485"/>
              <a:gd name="connsiteY3" fmla="*/ 842283 h 5657135"/>
              <a:gd name="connsiteX4" fmla="*/ 4405200 w 5780485"/>
              <a:gd name="connsiteY4" fmla="*/ 2918278 h 5657135"/>
              <a:gd name="connsiteX5" fmla="*/ 3632143 w 5780485"/>
              <a:gd name="connsiteY5" fmla="*/ 3005137 h 5657135"/>
              <a:gd name="connsiteX6" fmla="*/ 3370886 w 5780485"/>
              <a:gd name="connsiteY6" fmla="*/ 2482623 h 5657135"/>
              <a:gd name="connsiteX7" fmla="*/ 2964486 w 5780485"/>
              <a:gd name="connsiteY7" fmla="*/ 3382509 h 5657135"/>
              <a:gd name="connsiteX8" fmla="*/ 2209743 w 5780485"/>
              <a:gd name="connsiteY8" fmla="*/ 3469594 h 5657135"/>
              <a:gd name="connsiteX9" fmla="*/ 1963001 w 5780485"/>
              <a:gd name="connsiteY9" fmla="*/ 2947080 h 5657135"/>
              <a:gd name="connsiteX10" fmla="*/ 1513058 w 5780485"/>
              <a:gd name="connsiteY10" fmla="*/ 3875995 h 5657135"/>
              <a:gd name="connsiteX11" fmla="*/ 1382429 w 5780485"/>
              <a:gd name="connsiteY11" fmla="*/ 4282395 h 5657135"/>
              <a:gd name="connsiteX12" fmla="*/ 0 w 5780485"/>
              <a:gd name="connsiteY12" fmla="*/ 5617936 h 5657135"/>
              <a:gd name="connsiteX13" fmla="*/ 0 w 5780485"/>
              <a:gd name="connsiteY13" fmla="*/ 2801711 h 5657135"/>
              <a:gd name="connsiteX14" fmla="*/ 4386886 w 5780485"/>
              <a:gd name="connsiteY14" fmla="*/ 798740 h 5657135"/>
              <a:gd name="connsiteX0" fmla="*/ 4386886 w 5780485"/>
              <a:gd name="connsiteY0" fmla="*/ 798740 h 5650163"/>
              <a:gd name="connsiteX1" fmla="*/ 5424772 w 5780485"/>
              <a:gd name="connsiteY1" fmla="*/ 0 h 5650163"/>
              <a:gd name="connsiteX2" fmla="*/ 5780485 w 5780485"/>
              <a:gd name="connsiteY2" fmla="*/ 813254 h 5650163"/>
              <a:gd name="connsiteX3" fmla="*/ 5421200 w 5780485"/>
              <a:gd name="connsiteY3" fmla="*/ 842283 h 5650163"/>
              <a:gd name="connsiteX4" fmla="*/ 4405200 w 5780485"/>
              <a:gd name="connsiteY4" fmla="*/ 2918278 h 5650163"/>
              <a:gd name="connsiteX5" fmla="*/ 3632143 w 5780485"/>
              <a:gd name="connsiteY5" fmla="*/ 3005137 h 5650163"/>
              <a:gd name="connsiteX6" fmla="*/ 3370886 w 5780485"/>
              <a:gd name="connsiteY6" fmla="*/ 2482623 h 5650163"/>
              <a:gd name="connsiteX7" fmla="*/ 2964486 w 5780485"/>
              <a:gd name="connsiteY7" fmla="*/ 3382509 h 5650163"/>
              <a:gd name="connsiteX8" fmla="*/ 2209743 w 5780485"/>
              <a:gd name="connsiteY8" fmla="*/ 3469594 h 5650163"/>
              <a:gd name="connsiteX9" fmla="*/ 1963001 w 5780485"/>
              <a:gd name="connsiteY9" fmla="*/ 2947080 h 5650163"/>
              <a:gd name="connsiteX10" fmla="*/ 1513058 w 5780485"/>
              <a:gd name="connsiteY10" fmla="*/ 3875995 h 5650163"/>
              <a:gd name="connsiteX11" fmla="*/ 801857 w 5780485"/>
              <a:gd name="connsiteY11" fmla="*/ 3948566 h 5650163"/>
              <a:gd name="connsiteX12" fmla="*/ 0 w 5780485"/>
              <a:gd name="connsiteY12" fmla="*/ 5617936 h 5650163"/>
              <a:gd name="connsiteX13" fmla="*/ 0 w 5780485"/>
              <a:gd name="connsiteY13" fmla="*/ 2801711 h 5650163"/>
              <a:gd name="connsiteX14" fmla="*/ 4386886 w 5780485"/>
              <a:gd name="connsiteY14" fmla="*/ 798740 h 5650163"/>
              <a:gd name="connsiteX0" fmla="*/ 4386886 w 5780485"/>
              <a:gd name="connsiteY0" fmla="*/ 798740 h 4010025"/>
              <a:gd name="connsiteX1" fmla="*/ 5424772 w 5780485"/>
              <a:gd name="connsiteY1" fmla="*/ 0 h 4010025"/>
              <a:gd name="connsiteX2" fmla="*/ 5780485 w 5780485"/>
              <a:gd name="connsiteY2" fmla="*/ 813254 h 4010025"/>
              <a:gd name="connsiteX3" fmla="*/ 5421200 w 5780485"/>
              <a:gd name="connsiteY3" fmla="*/ 842283 h 4010025"/>
              <a:gd name="connsiteX4" fmla="*/ 4405200 w 5780485"/>
              <a:gd name="connsiteY4" fmla="*/ 2918278 h 4010025"/>
              <a:gd name="connsiteX5" fmla="*/ 3632143 w 5780485"/>
              <a:gd name="connsiteY5" fmla="*/ 3005137 h 4010025"/>
              <a:gd name="connsiteX6" fmla="*/ 3370886 w 5780485"/>
              <a:gd name="connsiteY6" fmla="*/ 2482623 h 4010025"/>
              <a:gd name="connsiteX7" fmla="*/ 2964486 w 5780485"/>
              <a:gd name="connsiteY7" fmla="*/ 3382509 h 4010025"/>
              <a:gd name="connsiteX8" fmla="*/ 2209743 w 5780485"/>
              <a:gd name="connsiteY8" fmla="*/ 3469594 h 4010025"/>
              <a:gd name="connsiteX9" fmla="*/ 1963001 w 5780485"/>
              <a:gd name="connsiteY9" fmla="*/ 2947080 h 4010025"/>
              <a:gd name="connsiteX10" fmla="*/ 1513058 w 5780485"/>
              <a:gd name="connsiteY10" fmla="*/ 3875995 h 4010025"/>
              <a:gd name="connsiteX11" fmla="*/ 801857 w 5780485"/>
              <a:gd name="connsiteY11" fmla="*/ 3948566 h 4010025"/>
              <a:gd name="connsiteX12" fmla="*/ 464458 w 5780485"/>
              <a:gd name="connsiteY12" fmla="*/ 3165021 h 4010025"/>
              <a:gd name="connsiteX13" fmla="*/ 0 w 5780485"/>
              <a:gd name="connsiteY13" fmla="*/ 2801711 h 4010025"/>
              <a:gd name="connsiteX14" fmla="*/ 4386886 w 5780485"/>
              <a:gd name="connsiteY14" fmla="*/ 798740 h 4010025"/>
              <a:gd name="connsiteX0" fmla="*/ 6288257 w 7681856"/>
              <a:gd name="connsiteY0" fmla="*/ 798740 h 5635899"/>
              <a:gd name="connsiteX1" fmla="*/ 7326143 w 7681856"/>
              <a:gd name="connsiteY1" fmla="*/ 0 h 5635899"/>
              <a:gd name="connsiteX2" fmla="*/ 7681856 w 7681856"/>
              <a:gd name="connsiteY2" fmla="*/ 813254 h 5635899"/>
              <a:gd name="connsiteX3" fmla="*/ 7322571 w 7681856"/>
              <a:gd name="connsiteY3" fmla="*/ 842283 h 5635899"/>
              <a:gd name="connsiteX4" fmla="*/ 6306571 w 7681856"/>
              <a:gd name="connsiteY4" fmla="*/ 2918278 h 5635899"/>
              <a:gd name="connsiteX5" fmla="*/ 5533514 w 7681856"/>
              <a:gd name="connsiteY5" fmla="*/ 3005137 h 5635899"/>
              <a:gd name="connsiteX6" fmla="*/ 5272257 w 7681856"/>
              <a:gd name="connsiteY6" fmla="*/ 2482623 h 5635899"/>
              <a:gd name="connsiteX7" fmla="*/ 4865857 w 7681856"/>
              <a:gd name="connsiteY7" fmla="*/ 3382509 h 5635899"/>
              <a:gd name="connsiteX8" fmla="*/ 4111114 w 7681856"/>
              <a:gd name="connsiteY8" fmla="*/ 3469594 h 5635899"/>
              <a:gd name="connsiteX9" fmla="*/ 3864372 w 7681856"/>
              <a:gd name="connsiteY9" fmla="*/ 2947080 h 5635899"/>
              <a:gd name="connsiteX10" fmla="*/ 3414429 w 7681856"/>
              <a:gd name="connsiteY10" fmla="*/ 3875995 h 5635899"/>
              <a:gd name="connsiteX11" fmla="*/ 2703228 w 7681856"/>
              <a:gd name="connsiteY11" fmla="*/ 3948566 h 5635899"/>
              <a:gd name="connsiteX12" fmla="*/ 0 w 7681856"/>
              <a:gd name="connsiteY12" fmla="*/ 5603421 h 5635899"/>
              <a:gd name="connsiteX13" fmla="*/ 1901371 w 7681856"/>
              <a:gd name="connsiteY13" fmla="*/ 2801711 h 5635899"/>
              <a:gd name="connsiteX14" fmla="*/ 6288257 w 7681856"/>
              <a:gd name="connsiteY14" fmla="*/ 798740 h 5635899"/>
              <a:gd name="connsiteX0" fmla="*/ 6311568 w 7705167"/>
              <a:gd name="connsiteY0" fmla="*/ 798740 h 5712965"/>
              <a:gd name="connsiteX1" fmla="*/ 7349454 w 7705167"/>
              <a:gd name="connsiteY1" fmla="*/ 0 h 5712965"/>
              <a:gd name="connsiteX2" fmla="*/ 7705167 w 7705167"/>
              <a:gd name="connsiteY2" fmla="*/ 813254 h 5712965"/>
              <a:gd name="connsiteX3" fmla="*/ 7345882 w 7705167"/>
              <a:gd name="connsiteY3" fmla="*/ 842283 h 5712965"/>
              <a:gd name="connsiteX4" fmla="*/ 6329882 w 7705167"/>
              <a:gd name="connsiteY4" fmla="*/ 2918278 h 5712965"/>
              <a:gd name="connsiteX5" fmla="*/ 5556825 w 7705167"/>
              <a:gd name="connsiteY5" fmla="*/ 3005137 h 5712965"/>
              <a:gd name="connsiteX6" fmla="*/ 5295568 w 7705167"/>
              <a:gd name="connsiteY6" fmla="*/ 2482623 h 5712965"/>
              <a:gd name="connsiteX7" fmla="*/ 4889168 w 7705167"/>
              <a:gd name="connsiteY7" fmla="*/ 3382509 h 5712965"/>
              <a:gd name="connsiteX8" fmla="*/ 4134425 w 7705167"/>
              <a:gd name="connsiteY8" fmla="*/ 3469594 h 5712965"/>
              <a:gd name="connsiteX9" fmla="*/ 3887683 w 7705167"/>
              <a:gd name="connsiteY9" fmla="*/ 2947080 h 5712965"/>
              <a:gd name="connsiteX10" fmla="*/ 3437740 w 7705167"/>
              <a:gd name="connsiteY10" fmla="*/ 3875995 h 5712965"/>
              <a:gd name="connsiteX11" fmla="*/ 2726539 w 7705167"/>
              <a:gd name="connsiteY11" fmla="*/ 3948566 h 5712965"/>
              <a:gd name="connsiteX12" fmla="*/ 984825 w 7705167"/>
              <a:gd name="connsiteY12" fmla="*/ 5008110 h 5712965"/>
              <a:gd name="connsiteX13" fmla="*/ 23311 w 7705167"/>
              <a:gd name="connsiteY13" fmla="*/ 5603421 h 5712965"/>
              <a:gd name="connsiteX14" fmla="*/ 1924682 w 7705167"/>
              <a:gd name="connsiteY14" fmla="*/ 2801711 h 5712965"/>
              <a:gd name="connsiteX15" fmla="*/ 6311568 w 7705167"/>
              <a:gd name="connsiteY15" fmla="*/ 798740 h 5712965"/>
              <a:gd name="connsiteX0" fmla="*/ 6317259 w 7710858"/>
              <a:gd name="connsiteY0" fmla="*/ 798740 h 5849742"/>
              <a:gd name="connsiteX1" fmla="*/ 7355145 w 7710858"/>
              <a:gd name="connsiteY1" fmla="*/ 0 h 5849742"/>
              <a:gd name="connsiteX2" fmla="*/ 7710858 w 7710858"/>
              <a:gd name="connsiteY2" fmla="*/ 813254 h 5849742"/>
              <a:gd name="connsiteX3" fmla="*/ 7351573 w 7710858"/>
              <a:gd name="connsiteY3" fmla="*/ 842283 h 5849742"/>
              <a:gd name="connsiteX4" fmla="*/ 6335573 w 7710858"/>
              <a:gd name="connsiteY4" fmla="*/ 2918278 h 5849742"/>
              <a:gd name="connsiteX5" fmla="*/ 5562516 w 7710858"/>
              <a:gd name="connsiteY5" fmla="*/ 3005137 h 5849742"/>
              <a:gd name="connsiteX6" fmla="*/ 5301259 w 7710858"/>
              <a:gd name="connsiteY6" fmla="*/ 2482623 h 5849742"/>
              <a:gd name="connsiteX7" fmla="*/ 4894859 w 7710858"/>
              <a:gd name="connsiteY7" fmla="*/ 3382509 h 5849742"/>
              <a:gd name="connsiteX8" fmla="*/ 4140116 w 7710858"/>
              <a:gd name="connsiteY8" fmla="*/ 3469594 h 5849742"/>
              <a:gd name="connsiteX9" fmla="*/ 3893374 w 7710858"/>
              <a:gd name="connsiteY9" fmla="*/ 2947080 h 5849742"/>
              <a:gd name="connsiteX10" fmla="*/ 3443431 w 7710858"/>
              <a:gd name="connsiteY10" fmla="*/ 3875995 h 5849742"/>
              <a:gd name="connsiteX11" fmla="*/ 2732230 w 7710858"/>
              <a:gd name="connsiteY11" fmla="*/ 3948566 h 5849742"/>
              <a:gd name="connsiteX12" fmla="*/ 830859 w 7710858"/>
              <a:gd name="connsiteY12" fmla="*/ 5603196 h 5849742"/>
              <a:gd name="connsiteX13" fmla="*/ 29002 w 7710858"/>
              <a:gd name="connsiteY13" fmla="*/ 5603421 h 5849742"/>
              <a:gd name="connsiteX14" fmla="*/ 1930373 w 7710858"/>
              <a:gd name="connsiteY14" fmla="*/ 2801711 h 5849742"/>
              <a:gd name="connsiteX15" fmla="*/ 6317259 w 7710858"/>
              <a:gd name="connsiteY15" fmla="*/ 798740 h 5849742"/>
              <a:gd name="connsiteX0" fmla="*/ 6317259 w 7710858"/>
              <a:gd name="connsiteY0" fmla="*/ 798740 h 5849742"/>
              <a:gd name="connsiteX1" fmla="*/ 7355145 w 7710858"/>
              <a:gd name="connsiteY1" fmla="*/ 0 h 5849742"/>
              <a:gd name="connsiteX2" fmla="*/ 7710858 w 7710858"/>
              <a:gd name="connsiteY2" fmla="*/ 813254 h 5849742"/>
              <a:gd name="connsiteX3" fmla="*/ 7351573 w 7710858"/>
              <a:gd name="connsiteY3" fmla="*/ 842283 h 5849742"/>
              <a:gd name="connsiteX4" fmla="*/ 6335573 w 7710858"/>
              <a:gd name="connsiteY4" fmla="*/ 2918278 h 5849742"/>
              <a:gd name="connsiteX5" fmla="*/ 5562516 w 7710858"/>
              <a:gd name="connsiteY5" fmla="*/ 3005137 h 5849742"/>
              <a:gd name="connsiteX6" fmla="*/ 5301259 w 7710858"/>
              <a:gd name="connsiteY6" fmla="*/ 2482623 h 5849742"/>
              <a:gd name="connsiteX7" fmla="*/ 4894859 w 7710858"/>
              <a:gd name="connsiteY7" fmla="*/ 3382509 h 5849742"/>
              <a:gd name="connsiteX8" fmla="*/ 4140116 w 7710858"/>
              <a:gd name="connsiteY8" fmla="*/ 3469594 h 5849742"/>
              <a:gd name="connsiteX9" fmla="*/ 3893374 w 7710858"/>
              <a:gd name="connsiteY9" fmla="*/ 2947080 h 5849742"/>
              <a:gd name="connsiteX10" fmla="*/ 3443431 w 7710858"/>
              <a:gd name="connsiteY10" fmla="*/ 3875995 h 5849742"/>
              <a:gd name="connsiteX11" fmla="*/ 2732230 w 7710858"/>
              <a:gd name="connsiteY11" fmla="*/ 3875995 h 5849742"/>
              <a:gd name="connsiteX12" fmla="*/ 830859 w 7710858"/>
              <a:gd name="connsiteY12" fmla="*/ 5603196 h 5849742"/>
              <a:gd name="connsiteX13" fmla="*/ 29002 w 7710858"/>
              <a:gd name="connsiteY13" fmla="*/ 5603421 h 5849742"/>
              <a:gd name="connsiteX14" fmla="*/ 1930373 w 7710858"/>
              <a:gd name="connsiteY14" fmla="*/ 2801711 h 5849742"/>
              <a:gd name="connsiteX15" fmla="*/ 6317259 w 7710858"/>
              <a:gd name="connsiteY15" fmla="*/ 798740 h 5849742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1926539 w 7707024"/>
              <a:gd name="connsiteY15" fmla="*/ 2801711 h 5825009"/>
              <a:gd name="connsiteX16" fmla="*/ 6313425 w 7707024"/>
              <a:gd name="connsiteY16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1926539 w 7707024"/>
              <a:gd name="connsiteY15" fmla="*/ 2801711 h 5825009"/>
              <a:gd name="connsiteX16" fmla="*/ 6574683 w 7707024"/>
              <a:gd name="connsiteY16" fmla="*/ 871538 h 5825009"/>
              <a:gd name="connsiteX17" fmla="*/ 6313425 w 7707024"/>
              <a:gd name="connsiteY17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1926539 w 7707024"/>
              <a:gd name="connsiteY15" fmla="*/ 2801711 h 5825009"/>
              <a:gd name="connsiteX16" fmla="*/ 5965083 w 7707024"/>
              <a:gd name="connsiteY16" fmla="*/ 2163310 h 5825009"/>
              <a:gd name="connsiteX17" fmla="*/ 6574683 w 7707024"/>
              <a:gd name="connsiteY17" fmla="*/ 871538 h 5825009"/>
              <a:gd name="connsiteX18" fmla="*/ 6313425 w 7707024"/>
              <a:gd name="connsiteY18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1926539 w 7707024"/>
              <a:gd name="connsiteY15" fmla="*/ 2801711 h 5825009"/>
              <a:gd name="connsiteX16" fmla="*/ 5645769 w 7707024"/>
              <a:gd name="connsiteY16" fmla="*/ 1524681 h 5825009"/>
              <a:gd name="connsiteX17" fmla="*/ 5965083 w 7707024"/>
              <a:gd name="connsiteY17" fmla="*/ 2163310 h 5825009"/>
              <a:gd name="connsiteX18" fmla="*/ 6574683 w 7707024"/>
              <a:gd name="connsiteY18" fmla="*/ 871538 h 5825009"/>
              <a:gd name="connsiteX19" fmla="*/ 6313425 w 7707024"/>
              <a:gd name="connsiteY19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1926539 w 7707024"/>
              <a:gd name="connsiteY15" fmla="*/ 2801711 h 5825009"/>
              <a:gd name="connsiteX16" fmla="*/ 4920055 w 7707024"/>
              <a:gd name="connsiteY16" fmla="*/ 1597253 h 5825009"/>
              <a:gd name="connsiteX17" fmla="*/ 5645769 w 7707024"/>
              <a:gd name="connsiteY17" fmla="*/ 1524681 h 5825009"/>
              <a:gd name="connsiteX18" fmla="*/ 5965083 w 7707024"/>
              <a:gd name="connsiteY18" fmla="*/ 2163310 h 5825009"/>
              <a:gd name="connsiteX19" fmla="*/ 6574683 w 7707024"/>
              <a:gd name="connsiteY19" fmla="*/ 871538 h 5825009"/>
              <a:gd name="connsiteX20" fmla="*/ 6313425 w 7707024"/>
              <a:gd name="connsiteY20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1926539 w 7707024"/>
              <a:gd name="connsiteY15" fmla="*/ 2801711 h 5825009"/>
              <a:gd name="connsiteX16" fmla="*/ 4920055 w 7707024"/>
              <a:gd name="connsiteY16" fmla="*/ 1597253 h 5825009"/>
              <a:gd name="connsiteX17" fmla="*/ 5645769 w 7707024"/>
              <a:gd name="connsiteY17" fmla="*/ 1524681 h 5825009"/>
              <a:gd name="connsiteX18" fmla="*/ 5965083 w 7707024"/>
              <a:gd name="connsiteY18" fmla="*/ 2163310 h 5825009"/>
              <a:gd name="connsiteX19" fmla="*/ 6574683 w 7707024"/>
              <a:gd name="connsiteY19" fmla="*/ 871538 h 5825009"/>
              <a:gd name="connsiteX20" fmla="*/ 6313425 w 7707024"/>
              <a:gd name="connsiteY20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1926539 w 7707024"/>
              <a:gd name="connsiteY15" fmla="*/ 2801711 h 5825009"/>
              <a:gd name="connsiteX16" fmla="*/ 4528169 w 7707024"/>
              <a:gd name="connsiteY16" fmla="*/ 2511653 h 5825009"/>
              <a:gd name="connsiteX17" fmla="*/ 4920055 w 7707024"/>
              <a:gd name="connsiteY17" fmla="*/ 1597253 h 5825009"/>
              <a:gd name="connsiteX18" fmla="*/ 5645769 w 7707024"/>
              <a:gd name="connsiteY18" fmla="*/ 1524681 h 5825009"/>
              <a:gd name="connsiteX19" fmla="*/ 5965083 w 7707024"/>
              <a:gd name="connsiteY19" fmla="*/ 2163310 h 5825009"/>
              <a:gd name="connsiteX20" fmla="*/ 6574683 w 7707024"/>
              <a:gd name="connsiteY20" fmla="*/ 871538 h 5825009"/>
              <a:gd name="connsiteX21" fmla="*/ 6313425 w 7707024"/>
              <a:gd name="connsiteY21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1926539 w 7707024"/>
              <a:gd name="connsiteY15" fmla="*/ 2801711 h 5825009"/>
              <a:gd name="connsiteX16" fmla="*/ 4237883 w 7707024"/>
              <a:gd name="connsiteY16" fmla="*/ 1974624 h 5825009"/>
              <a:gd name="connsiteX17" fmla="*/ 4528169 w 7707024"/>
              <a:gd name="connsiteY17" fmla="*/ 2511653 h 5825009"/>
              <a:gd name="connsiteX18" fmla="*/ 4920055 w 7707024"/>
              <a:gd name="connsiteY18" fmla="*/ 1597253 h 5825009"/>
              <a:gd name="connsiteX19" fmla="*/ 5645769 w 7707024"/>
              <a:gd name="connsiteY19" fmla="*/ 1524681 h 5825009"/>
              <a:gd name="connsiteX20" fmla="*/ 5965083 w 7707024"/>
              <a:gd name="connsiteY20" fmla="*/ 2163310 h 5825009"/>
              <a:gd name="connsiteX21" fmla="*/ 6574683 w 7707024"/>
              <a:gd name="connsiteY21" fmla="*/ 871538 h 5825009"/>
              <a:gd name="connsiteX22" fmla="*/ 6313425 w 7707024"/>
              <a:gd name="connsiteY22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1926539 w 7707024"/>
              <a:gd name="connsiteY15" fmla="*/ 2801711 h 5825009"/>
              <a:gd name="connsiteX16" fmla="*/ 3541198 w 7707024"/>
              <a:gd name="connsiteY16" fmla="*/ 2003653 h 5825009"/>
              <a:gd name="connsiteX17" fmla="*/ 4237883 w 7707024"/>
              <a:gd name="connsiteY17" fmla="*/ 1974624 h 5825009"/>
              <a:gd name="connsiteX18" fmla="*/ 4528169 w 7707024"/>
              <a:gd name="connsiteY18" fmla="*/ 2511653 h 5825009"/>
              <a:gd name="connsiteX19" fmla="*/ 4920055 w 7707024"/>
              <a:gd name="connsiteY19" fmla="*/ 1597253 h 5825009"/>
              <a:gd name="connsiteX20" fmla="*/ 5645769 w 7707024"/>
              <a:gd name="connsiteY20" fmla="*/ 1524681 h 5825009"/>
              <a:gd name="connsiteX21" fmla="*/ 5965083 w 7707024"/>
              <a:gd name="connsiteY21" fmla="*/ 2163310 h 5825009"/>
              <a:gd name="connsiteX22" fmla="*/ 6574683 w 7707024"/>
              <a:gd name="connsiteY22" fmla="*/ 871538 h 5825009"/>
              <a:gd name="connsiteX23" fmla="*/ 6313425 w 7707024"/>
              <a:gd name="connsiteY23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1926539 w 7707024"/>
              <a:gd name="connsiteY15" fmla="*/ 2801711 h 5825009"/>
              <a:gd name="connsiteX16" fmla="*/ 3105769 w 7707024"/>
              <a:gd name="connsiteY16" fmla="*/ 2976110 h 5825009"/>
              <a:gd name="connsiteX17" fmla="*/ 3541198 w 7707024"/>
              <a:gd name="connsiteY17" fmla="*/ 2003653 h 5825009"/>
              <a:gd name="connsiteX18" fmla="*/ 4237883 w 7707024"/>
              <a:gd name="connsiteY18" fmla="*/ 1974624 h 5825009"/>
              <a:gd name="connsiteX19" fmla="*/ 4528169 w 7707024"/>
              <a:gd name="connsiteY19" fmla="*/ 2511653 h 5825009"/>
              <a:gd name="connsiteX20" fmla="*/ 4920055 w 7707024"/>
              <a:gd name="connsiteY20" fmla="*/ 1597253 h 5825009"/>
              <a:gd name="connsiteX21" fmla="*/ 5645769 w 7707024"/>
              <a:gd name="connsiteY21" fmla="*/ 1524681 h 5825009"/>
              <a:gd name="connsiteX22" fmla="*/ 5965083 w 7707024"/>
              <a:gd name="connsiteY22" fmla="*/ 2163310 h 5825009"/>
              <a:gd name="connsiteX23" fmla="*/ 6574683 w 7707024"/>
              <a:gd name="connsiteY23" fmla="*/ 871538 h 5825009"/>
              <a:gd name="connsiteX24" fmla="*/ 6313425 w 7707024"/>
              <a:gd name="connsiteY24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1926539 w 7707024"/>
              <a:gd name="connsiteY15" fmla="*/ 2801711 h 5825009"/>
              <a:gd name="connsiteX16" fmla="*/ 2859026 w 7707024"/>
              <a:gd name="connsiteY16" fmla="*/ 2482624 h 5825009"/>
              <a:gd name="connsiteX17" fmla="*/ 3105769 w 7707024"/>
              <a:gd name="connsiteY17" fmla="*/ 2976110 h 5825009"/>
              <a:gd name="connsiteX18" fmla="*/ 3541198 w 7707024"/>
              <a:gd name="connsiteY18" fmla="*/ 2003653 h 5825009"/>
              <a:gd name="connsiteX19" fmla="*/ 4237883 w 7707024"/>
              <a:gd name="connsiteY19" fmla="*/ 1974624 h 5825009"/>
              <a:gd name="connsiteX20" fmla="*/ 4528169 w 7707024"/>
              <a:gd name="connsiteY20" fmla="*/ 2511653 h 5825009"/>
              <a:gd name="connsiteX21" fmla="*/ 4920055 w 7707024"/>
              <a:gd name="connsiteY21" fmla="*/ 1597253 h 5825009"/>
              <a:gd name="connsiteX22" fmla="*/ 5645769 w 7707024"/>
              <a:gd name="connsiteY22" fmla="*/ 1524681 h 5825009"/>
              <a:gd name="connsiteX23" fmla="*/ 5965083 w 7707024"/>
              <a:gd name="connsiteY23" fmla="*/ 2163310 h 5825009"/>
              <a:gd name="connsiteX24" fmla="*/ 6574683 w 7707024"/>
              <a:gd name="connsiteY24" fmla="*/ 871538 h 5825009"/>
              <a:gd name="connsiteX25" fmla="*/ 6313425 w 7707024"/>
              <a:gd name="connsiteY25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2086196 w 7707024"/>
              <a:gd name="connsiteY15" fmla="*/ 2496911 h 5825009"/>
              <a:gd name="connsiteX16" fmla="*/ 2859026 w 7707024"/>
              <a:gd name="connsiteY16" fmla="*/ 2482624 h 5825009"/>
              <a:gd name="connsiteX17" fmla="*/ 3105769 w 7707024"/>
              <a:gd name="connsiteY17" fmla="*/ 2976110 h 5825009"/>
              <a:gd name="connsiteX18" fmla="*/ 3541198 w 7707024"/>
              <a:gd name="connsiteY18" fmla="*/ 2003653 h 5825009"/>
              <a:gd name="connsiteX19" fmla="*/ 4237883 w 7707024"/>
              <a:gd name="connsiteY19" fmla="*/ 1974624 h 5825009"/>
              <a:gd name="connsiteX20" fmla="*/ 4528169 w 7707024"/>
              <a:gd name="connsiteY20" fmla="*/ 2511653 h 5825009"/>
              <a:gd name="connsiteX21" fmla="*/ 4920055 w 7707024"/>
              <a:gd name="connsiteY21" fmla="*/ 1597253 h 5825009"/>
              <a:gd name="connsiteX22" fmla="*/ 5645769 w 7707024"/>
              <a:gd name="connsiteY22" fmla="*/ 1524681 h 5825009"/>
              <a:gd name="connsiteX23" fmla="*/ 5965083 w 7707024"/>
              <a:gd name="connsiteY23" fmla="*/ 2163310 h 5825009"/>
              <a:gd name="connsiteX24" fmla="*/ 6574683 w 7707024"/>
              <a:gd name="connsiteY24" fmla="*/ 871538 h 5825009"/>
              <a:gd name="connsiteX25" fmla="*/ 6313425 w 7707024"/>
              <a:gd name="connsiteY25" fmla="*/ 798740 h 5825009"/>
              <a:gd name="connsiteX0" fmla="*/ 6313425 w 7707024"/>
              <a:gd name="connsiteY0" fmla="*/ 798740 h 5825009"/>
              <a:gd name="connsiteX1" fmla="*/ 7351311 w 7707024"/>
              <a:gd name="connsiteY1" fmla="*/ 0 h 5825009"/>
              <a:gd name="connsiteX2" fmla="*/ 7707024 w 7707024"/>
              <a:gd name="connsiteY2" fmla="*/ 813254 h 5825009"/>
              <a:gd name="connsiteX3" fmla="*/ 7347739 w 7707024"/>
              <a:gd name="connsiteY3" fmla="*/ 842283 h 5825009"/>
              <a:gd name="connsiteX4" fmla="*/ 6331739 w 7707024"/>
              <a:gd name="connsiteY4" fmla="*/ 2918278 h 5825009"/>
              <a:gd name="connsiteX5" fmla="*/ 5558682 w 7707024"/>
              <a:gd name="connsiteY5" fmla="*/ 3005137 h 5825009"/>
              <a:gd name="connsiteX6" fmla="*/ 5297425 w 7707024"/>
              <a:gd name="connsiteY6" fmla="*/ 2482623 h 5825009"/>
              <a:gd name="connsiteX7" fmla="*/ 4891025 w 7707024"/>
              <a:gd name="connsiteY7" fmla="*/ 3382509 h 5825009"/>
              <a:gd name="connsiteX8" fmla="*/ 4136282 w 7707024"/>
              <a:gd name="connsiteY8" fmla="*/ 3469594 h 5825009"/>
              <a:gd name="connsiteX9" fmla="*/ 3889540 w 7707024"/>
              <a:gd name="connsiteY9" fmla="*/ 2947080 h 5825009"/>
              <a:gd name="connsiteX10" fmla="*/ 3439597 w 7707024"/>
              <a:gd name="connsiteY10" fmla="*/ 3875995 h 5825009"/>
              <a:gd name="connsiteX11" fmla="*/ 2728396 w 7707024"/>
              <a:gd name="connsiteY11" fmla="*/ 3875995 h 5825009"/>
              <a:gd name="connsiteX12" fmla="*/ 2351026 w 7707024"/>
              <a:gd name="connsiteY12" fmla="*/ 3222852 h 5825009"/>
              <a:gd name="connsiteX13" fmla="*/ 827025 w 7707024"/>
              <a:gd name="connsiteY13" fmla="*/ 5603196 h 5825009"/>
              <a:gd name="connsiteX14" fmla="*/ 25168 w 7707024"/>
              <a:gd name="connsiteY14" fmla="*/ 5603421 h 5825009"/>
              <a:gd name="connsiteX15" fmla="*/ 2086196 w 7707024"/>
              <a:gd name="connsiteY15" fmla="*/ 2496911 h 5825009"/>
              <a:gd name="connsiteX16" fmla="*/ 2859026 w 7707024"/>
              <a:gd name="connsiteY16" fmla="*/ 2482624 h 5825009"/>
              <a:gd name="connsiteX17" fmla="*/ 3105769 w 7707024"/>
              <a:gd name="connsiteY17" fmla="*/ 2976110 h 5825009"/>
              <a:gd name="connsiteX18" fmla="*/ 3541198 w 7707024"/>
              <a:gd name="connsiteY18" fmla="*/ 2003653 h 5825009"/>
              <a:gd name="connsiteX19" fmla="*/ 4237883 w 7707024"/>
              <a:gd name="connsiteY19" fmla="*/ 1974624 h 5825009"/>
              <a:gd name="connsiteX20" fmla="*/ 4528169 w 7707024"/>
              <a:gd name="connsiteY20" fmla="*/ 2511653 h 5825009"/>
              <a:gd name="connsiteX21" fmla="*/ 4920055 w 7707024"/>
              <a:gd name="connsiteY21" fmla="*/ 1597253 h 5825009"/>
              <a:gd name="connsiteX22" fmla="*/ 5645769 w 7707024"/>
              <a:gd name="connsiteY22" fmla="*/ 1524681 h 5825009"/>
              <a:gd name="connsiteX23" fmla="*/ 5965083 w 7707024"/>
              <a:gd name="connsiteY23" fmla="*/ 2163310 h 5825009"/>
              <a:gd name="connsiteX24" fmla="*/ 6574683 w 7707024"/>
              <a:gd name="connsiteY24" fmla="*/ 871538 h 5825009"/>
              <a:gd name="connsiteX25" fmla="*/ 6313425 w 7707024"/>
              <a:gd name="connsiteY25" fmla="*/ 798740 h 5825009"/>
              <a:gd name="connsiteX0" fmla="*/ 6316470 w 7710069"/>
              <a:gd name="connsiteY0" fmla="*/ 798740 h 5834686"/>
              <a:gd name="connsiteX1" fmla="*/ 7354356 w 7710069"/>
              <a:gd name="connsiteY1" fmla="*/ 0 h 5834686"/>
              <a:gd name="connsiteX2" fmla="*/ 7710069 w 7710069"/>
              <a:gd name="connsiteY2" fmla="*/ 813254 h 5834686"/>
              <a:gd name="connsiteX3" fmla="*/ 7350784 w 7710069"/>
              <a:gd name="connsiteY3" fmla="*/ 842283 h 5834686"/>
              <a:gd name="connsiteX4" fmla="*/ 6334784 w 7710069"/>
              <a:gd name="connsiteY4" fmla="*/ 2918278 h 5834686"/>
              <a:gd name="connsiteX5" fmla="*/ 5561727 w 7710069"/>
              <a:gd name="connsiteY5" fmla="*/ 3005137 h 5834686"/>
              <a:gd name="connsiteX6" fmla="*/ 5300470 w 7710069"/>
              <a:gd name="connsiteY6" fmla="*/ 2482623 h 5834686"/>
              <a:gd name="connsiteX7" fmla="*/ 4894070 w 7710069"/>
              <a:gd name="connsiteY7" fmla="*/ 3382509 h 5834686"/>
              <a:gd name="connsiteX8" fmla="*/ 4139327 w 7710069"/>
              <a:gd name="connsiteY8" fmla="*/ 3469594 h 5834686"/>
              <a:gd name="connsiteX9" fmla="*/ 3892585 w 7710069"/>
              <a:gd name="connsiteY9" fmla="*/ 2947080 h 5834686"/>
              <a:gd name="connsiteX10" fmla="*/ 3442642 w 7710069"/>
              <a:gd name="connsiteY10" fmla="*/ 3875995 h 5834686"/>
              <a:gd name="connsiteX11" fmla="*/ 2731441 w 7710069"/>
              <a:gd name="connsiteY11" fmla="*/ 3875995 h 5834686"/>
              <a:gd name="connsiteX12" fmla="*/ 2354071 w 7710069"/>
              <a:gd name="connsiteY12" fmla="*/ 3222852 h 5834686"/>
              <a:gd name="connsiteX13" fmla="*/ 749108 w 7710069"/>
              <a:gd name="connsiteY13" fmla="*/ 5627008 h 5834686"/>
              <a:gd name="connsiteX14" fmla="*/ 28213 w 7710069"/>
              <a:gd name="connsiteY14" fmla="*/ 5603421 h 5834686"/>
              <a:gd name="connsiteX15" fmla="*/ 2089241 w 7710069"/>
              <a:gd name="connsiteY15" fmla="*/ 2496911 h 5834686"/>
              <a:gd name="connsiteX16" fmla="*/ 2862071 w 7710069"/>
              <a:gd name="connsiteY16" fmla="*/ 2482624 h 5834686"/>
              <a:gd name="connsiteX17" fmla="*/ 3108814 w 7710069"/>
              <a:gd name="connsiteY17" fmla="*/ 2976110 h 5834686"/>
              <a:gd name="connsiteX18" fmla="*/ 3544243 w 7710069"/>
              <a:gd name="connsiteY18" fmla="*/ 2003653 h 5834686"/>
              <a:gd name="connsiteX19" fmla="*/ 4240928 w 7710069"/>
              <a:gd name="connsiteY19" fmla="*/ 1974624 h 5834686"/>
              <a:gd name="connsiteX20" fmla="*/ 4531214 w 7710069"/>
              <a:gd name="connsiteY20" fmla="*/ 2511653 h 5834686"/>
              <a:gd name="connsiteX21" fmla="*/ 4923100 w 7710069"/>
              <a:gd name="connsiteY21" fmla="*/ 1597253 h 5834686"/>
              <a:gd name="connsiteX22" fmla="*/ 5648814 w 7710069"/>
              <a:gd name="connsiteY22" fmla="*/ 1524681 h 5834686"/>
              <a:gd name="connsiteX23" fmla="*/ 5968128 w 7710069"/>
              <a:gd name="connsiteY23" fmla="*/ 2163310 h 5834686"/>
              <a:gd name="connsiteX24" fmla="*/ 6577728 w 7710069"/>
              <a:gd name="connsiteY24" fmla="*/ 871538 h 5834686"/>
              <a:gd name="connsiteX25" fmla="*/ 6316470 w 7710069"/>
              <a:gd name="connsiteY25" fmla="*/ 798740 h 5834686"/>
              <a:gd name="connsiteX0" fmla="*/ 6308377 w 7701976"/>
              <a:gd name="connsiteY0" fmla="*/ 798740 h 5785855"/>
              <a:gd name="connsiteX1" fmla="*/ 7346263 w 7701976"/>
              <a:gd name="connsiteY1" fmla="*/ 0 h 5785855"/>
              <a:gd name="connsiteX2" fmla="*/ 7701976 w 7701976"/>
              <a:gd name="connsiteY2" fmla="*/ 813254 h 5785855"/>
              <a:gd name="connsiteX3" fmla="*/ 7342691 w 7701976"/>
              <a:gd name="connsiteY3" fmla="*/ 842283 h 5785855"/>
              <a:gd name="connsiteX4" fmla="*/ 6326691 w 7701976"/>
              <a:gd name="connsiteY4" fmla="*/ 2918278 h 5785855"/>
              <a:gd name="connsiteX5" fmla="*/ 5553634 w 7701976"/>
              <a:gd name="connsiteY5" fmla="*/ 3005137 h 5785855"/>
              <a:gd name="connsiteX6" fmla="*/ 5292377 w 7701976"/>
              <a:gd name="connsiteY6" fmla="*/ 2482623 h 5785855"/>
              <a:gd name="connsiteX7" fmla="*/ 4885977 w 7701976"/>
              <a:gd name="connsiteY7" fmla="*/ 3382509 h 5785855"/>
              <a:gd name="connsiteX8" fmla="*/ 4131234 w 7701976"/>
              <a:gd name="connsiteY8" fmla="*/ 3469594 h 5785855"/>
              <a:gd name="connsiteX9" fmla="*/ 3884492 w 7701976"/>
              <a:gd name="connsiteY9" fmla="*/ 2947080 h 5785855"/>
              <a:gd name="connsiteX10" fmla="*/ 3434549 w 7701976"/>
              <a:gd name="connsiteY10" fmla="*/ 3875995 h 5785855"/>
              <a:gd name="connsiteX11" fmla="*/ 2723348 w 7701976"/>
              <a:gd name="connsiteY11" fmla="*/ 3875995 h 5785855"/>
              <a:gd name="connsiteX12" fmla="*/ 2345978 w 7701976"/>
              <a:gd name="connsiteY12" fmla="*/ 3222852 h 5785855"/>
              <a:gd name="connsiteX13" fmla="*/ 741015 w 7701976"/>
              <a:gd name="connsiteY13" fmla="*/ 5627008 h 5785855"/>
              <a:gd name="connsiteX14" fmla="*/ 20120 w 7701976"/>
              <a:gd name="connsiteY14" fmla="*/ 5603421 h 5785855"/>
              <a:gd name="connsiteX15" fmla="*/ 2081148 w 7701976"/>
              <a:gd name="connsiteY15" fmla="*/ 2496911 h 5785855"/>
              <a:gd name="connsiteX16" fmla="*/ 2853978 w 7701976"/>
              <a:gd name="connsiteY16" fmla="*/ 2482624 h 5785855"/>
              <a:gd name="connsiteX17" fmla="*/ 3100721 w 7701976"/>
              <a:gd name="connsiteY17" fmla="*/ 2976110 h 5785855"/>
              <a:gd name="connsiteX18" fmla="*/ 3536150 w 7701976"/>
              <a:gd name="connsiteY18" fmla="*/ 2003653 h 5785855"/>
              <a:gd name="connsiteX19" fmla="*/ 4232835 w 7701976"/>
              <a:gd name="connsiteY19" fmla="*/ 1974624 h 5785855"/>
              <a:gd name="connsiteX20" fmla="*/ 4523121 w 7701976"/>
              <a:gd name="connsiteY20" fmla="*/ 2511653 h 5785855"/>
              <a:gd name="connsiteX21" fmla="*/ 4915007 w 7701976"/>
              <a:gd name="connsiteY21" fmla="*/ 1597253 h 5785855"/>
              <a:gd name="connsiteX22" fmla="*/ 5640721 w 7701976"/>
              <a:gd name="connsiteY22" fmla="*/ 1524681 h 5785855"/>
              <a:gd name="connsiteX23" fmla="*/ 5960035 w 7701976"/>
              <a:gd name="connsiteY23" fmla="*/ 2163310 h 5785855"/>
              <a:gd name="connsiteX24" fmla="*/ 6569635 w 7701976"/>
              <a:gd name="connsiteY24" fmla="*/ 871538 h 5785855"/>
              <a:gd name="connsiteX25" fmla="*/ 6308377 w 7701976"/>
              <a:gd name="connsiteY25" fmla="*/ 798740 h 5785855"/>
              <a:gd name="connsiteX0" fmla="*/ 6303720 w 7697319"/>
              <a:gd name="connsiteY0" fmla="*/ 798740 h 5795932"/>
              <a:gd name="connsiteX1" fmla="*/ 7341606 w 7697319"/>
              <a:gd name="connsiteY1" fmla="*/ 0 h 5795932"/>
              <a:gd name="connsiteX2" fmla="*/ 7697319 w 7697319"/>
              <a:gd name="connsiteY2" fmla="*/ 813254 h 5795932"/>
              <a:gd name="connsiteX3" fmla="*/ 7338034 w 7697319"/>
              <a:gd name="connsiteY3" fmla="*/ 842283 h 5795932"/>
              <a:gd name="connsiteX4" fmla="*/ 6322034 w 7697319"/>
              <a:gd name="connsiteY4" fmla="*/ 2918278 h 5795932"/>
              <a:gd name="connsiteX5" fmla="*/ 5548977 w 7697319"/>
              <a:gd name="connsiteY5" fmla="*/ 3005137 h 5795932"/>
              <a:gd name="connsiteX6" fmla="*/ 5287720 w 7697319"/>
              <a:gd name="connsiteY6" fmla="*/ 2482623 h 5795932"/>
              <a:gd name="connsiteX7" fmla="*/ 4881320 w 7697319"/>
              <a:gd name="connsiteY7" fmla="*/ 3382509 h 5795932"/>
              <a:gd name="connsiteX8" fmla="*/ 4126577 w 7697319"/>
              <a:gd name="connsiteY8" fmla="*/ 3469594 h 5795932"/>
              <a:gd name="connsiteX9" fmla="*/ 3879835 w 7697319"/>
              <a:gd name="connsiteY9" fmla="*/ 2947080 h 5795932"/>
              <a:gd name="connsiteX10" fmla="*/ 3429892 w 7697319"/>
              <a:gd name="connsiteY10" fmla="*/ 3875995 h 5795932"/>
              <a:gd name="connsiteX11" fmla="*/ 2718691 w 7697319"/>
              <a:gd name="connsiteY11" fmla="*/ 3875995 h 5795932"/>
              <a:gd name="connsiteX12" fmla="*/ 2341321 w 7697319"/>
              <a:gd name="connsiteY12" fmla="*/ 3222852 h 5795932"/>
              <a:gd name="connsiteX13" fmla="*/ 736358 w 7697319"/>
              <a:gd name="connsiteY13" fmla="*/ 5627008 h 5795932"/>
              <a:gd name="connsiteX14" fmla="*/ 20225 w 7697319"/>
              <a:gd name="connsiteY14" fmla="*/ 5617708 h 5795932"/>
              <a:gd name="connsiteX15" fmla="*/ 2076491 w 7697319"/>
              <a:gd name="connsiteY15" fmla="*/ 2496911 h 5795932"/>
              <a:gd name="connsiteX16" fmla="*/ 2849321 w 7697319"/>
              <a:gd name="connsiteY16" fmla="*/ 2482624 h 5795932"/>
              <a:gd name="connsiteX17" fmla="*/ 3096064 w 7697319"/>
              <a:gd name="connsiteY17" fmla="*/ 2976110 h 5795932"/>
              <a:gd name="connsiteX18" fmla="*/ 3531493 w 7697319"/>
              <a:gd name="connsiteY18" fmla="*/ 2003653 h 5795932"/>
              <a:gd name="connsiteX19" fmla="*/ 4228178 w 7697319"/>
              <a:gd name="connsiteY19" fmla="*/ 1974624 h 5795932"/>
              <a:gd name="connsiteX20" fmla="*/ 4518464 w 7697319"/>
              <a:gd name="connsiteY20" fmla="*/ 2511653 h 5795932"/>
              <a:gd name="connsiteX21" fmla="*/ 4910350 w 7697319"/>
              <a:gd name="connsiteY21" fmla="*/ 1597253 h 5795932"/>
              <a:gd name="connsiteX22" fmla="*/ 5636064 w 7697319"/>
              <a:gd name="connsiteY22" fmla="*/ 1524681 h 5795932"/>
              <a:gd name="connsiteX23" fmla="*/ 5955378 w 7697319"/>
              <a:gd name="connsiteY23" fmla="*/ 2163310 h 5795932"/>
              <a:gd name="connsiteX24" fmla="*/ 6564978 w 7697319"/>
              <a:gd name="connsiteY24" fmla="*/ 871538 h 5795932"/>
              <a:gd name="connsiteX25" fmla="*/ 6303720 w 7697319"/>
              <a:gd name="connsiteY25" fmla="*/ 798740 h 5795932"/>
              <a:gd name="connsiteX0" fmla="*/ 6316142 w 7709741"/>
              <a:gd name="connsiteY0" fmla="*/ 798740 h 5795932"/>
              <a:gd name="connsiteX1" fmla="*/ 7354028 w 7709741"/>
              <a:gd name="connsiteY1" fmla="*/ 0 h 5795932"/>
              <a:gd name="connsiteX2" fmla="*/ 7709741 w 7709741"/>
              <a:gd name="connsiteY2" fmla="*/ 813254 h 5795932"/>
              <a:gd name="connsiteX3" fmla="*/ 7350456 w 7709741"/>
              <a:gd name="connsiteY3" fmla="*/ 842283 h 5795932"/>
              <a:gd name="connsiteX4" fmla="*/ 6334456 w 7709741"/>
              <a:gd name="connsiteY4" fmla="*/ 2918278 h 5795932"/>
              <a:gd name="connsiteX5" fmla="*/ 5561399 w 7709741"/>
              <a:gd name="connsiteY5" fmla="*/ 3005137 h 5795932"/>
              <a:gd name="connsiteX6" fmla="*/ 5300142 w 7709741"/>
              <a:gd name="connsiteY6" fmla="*/ 2482623 h 5795932"/>
              <a:gd name="connsiteX7" fmla="*/ 4893742 w 7709741"/>
              <a:gd name="connsiteY7" fmla="*/ 3382509 h 5795932"/>
              <a:gd name="connsiteX8" fmla="*/ 4138999 w 7709741"/>
              <a:gd name="connsiteY8" fmla="*/ 3469594 h 5795932"/>
              <a:gd name="connsiteX9" fmla="*/ 3892257 w 7709741"/>
              <a:gd name="connsiteY9" fmla="*/ 2947080 h 5795932"/>
              <a:gd name="connsiteX10" fmla="*/ 3442314 w 7709741"/>
              <a:gd name="connsiteY10" fmla="*/ 3875995 h 5795932"/>
              <a:gd name="connsiteX11" fmla="*/ 2731113 w 7709741"/>
              <a:gd name="connsiteY11" fmla="*/ 3875995 h 5795932"/>
              <a:gd name="connsiteX12" fmla="*/ 2353743 w 7709741"/>
              <a:gd name="connsiteY12" fmla="*/ 3222852 h 5795932"/>
              <a:gd name="connsiteX13" fmla="*/ 748780 w 7709741"/>
              <a:gd name="connsiteY13" fmla="*/ 5627008 h 5795932"/>
              <a:gd name="connsiteX14" fmla="*/ 19947 w 7709741"/>
              <a:gd name="connsiteY14" fmla="*/ 5617708 h 5795932"/>
              <a:gd name="connsiteX15" fmla="*/ 2088913 w 7709741"/>
              <a:gd name="connsiteY15" fmla="*/ 2496911 h 5795932"/>
              <a:gd name="connsiteX16" fmla="*/ 2861743 w 7709741"/>
              <a:gd name="connsiteY16" fmla="*/ 2482624 h 5795932"/>
              <a:gd name="connsiteX17" fmla="*/ 3108486 w 7709741"/>
              <a:gd name="connsiteY17" fmla="*/ 2976110 h 5795932"/>
              <a:gd name="connsiteX18" fmla="*/ 3543915 w 7709741"/>
              <a:gd name="connsiteY18" fmla="*/ 2003653 h 5795932"/>
              <a:gd name="connsiteX19" fmla="*/ 4240600 w 7709741"/>
              <a:gd name="connsiteY19" fmla="*/ 1974624 h 5795932"/>
              <a:gd name="connsiteX20" fmla="*/ 4530886 w 7709741"/>
              <a:gd name="connsiteY20" fmla="*/ 2511653 h 5795932"/>
              <a:gd name="connsiteX21" fmla="*/ 4922772 w 7709741"/>
              <a:gd name="connsiteY21" fmla="*/ 1597253 h 5795932"/>
              <a:gd name="connsiteX22" fmla="*/ 5648486 w 7709741"/>
              <a:gd name="connsiteY22" fmla="*/ 1524681 h 5795932"/>
              <a:gd name="connsiteX23" fmla="*/ 5967800 w 7709741"/>
              <a:gd name="connsiteY23" fmla="*/ 2163310 h 5795932"/>
              <a:gd name="connsiteX24" fmla="*/ 6577400 w 7709741"/>
              <a:gd name="connsiteY24" fmla="*/ 871538 h 5795932"/>
              <a:gd name="connsiteX25" fmla="*/ 6316142 w 7709741"/>
              <a:gd name="connsiteY25" fmla="*/ 798740 h 5795932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73795 w 7689794"/>
              <a:gd name="connsiteY7" fmla="*/ 3382509 h 5644239"/>
              <a:gd name="connsiteX8" fmla="*/ 4119052 w 7689794"/>
              <a:gd name="connsiteY8" fmla="*/ 3469594 h 5644239"/>
              <a:gd name="connsiteX9" fmla="*/ 3872310 w 7689794"/>
              <a:gd name="connsiteY9" fmla="*/ 2947080 h 5644239"/>
              <a:gd name="connsiteX10" fmla="*/ 3422367 w 7689794"/>
              <a:gd name="connsiteY10" fmla="*/ 3875995 h 5644239"/>
              <a:gd name="connsiteX11" fmla="*/ 2711166 w 7689794"/>
              <a:gd name="connsiteY11" fmla="*/ 3875995 h 5644239"/>
              <a:gd name="connsiteX12" fmla="*/ 2333796 w 7689794"/>
              <a:gd name="connsiteY12" fmla="*/ 3222852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73795 w 7689794"/>
              <a:gd name="connsiteY7" fmla="*/ 3382509 h 5644239"/>
              <a:gd name="connsiteX8" fmla="*/ 4119052 w 7689794"/>
              <a:gd name="connsiteY8" fmla="*/ 3469594 h 5644239"/>
              <a:gd name="connsiteX9" fmla="*/ 3872310 w 7689794"/>
              <a:gd name="connsiteY9" fmla="*/ 2947080 h 5644239"/>
              <a:gd name="connsiteX10" fmla="*/ 3422367 w 7689794"/>
              <a:gd name="connsiteY10" fmla="*/ 3875995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73795 w 7689794"/>
              <a:gd name="connsiteY7" fmla="*/ 3382509 h 5644239"/>
              <a:gd name="connsiteX8" fmla="*/ 4119052 w 7689794"/>
              <a:gd name="connsiteY8" fmla="*/ 3469594 h 5644239"/>
              <a:gd name="connsiteX9" fmla="*/ 3872310 w 7689794"/>
              <a:gd name="connsiteY9" fmla="*/ 2947080 h 5644239"/>
              <a:gd name="connsiteX10" fmla="*/ 3422367 w 7689794"/>
              <a:gd name="connsiteY10" fmla="*/ 3875995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73795 w 7689794"/>
              <a:gd name="connsiteY7" fmla="*/ 3382509 h 5644239"/>
              <a:gd name="connsiteX8" fmla="*/ 4119052 w 7689794"/>
              <a:gd name="connsiteY8" fmla="*/ 3469594 h 5644239"/>
              <a:gd name="connsiteX9" fmla="*/ 3872310 w 7689794"/>
              <a:gd name="connsiteY9" fmla="*/ 2947080 h 5644239"/>
              <a:gd name="connsiteX10" fmla="*/ 3422367 w 7689794"/>
              <a:gd name="connsiteY10" fmla="*/ 3875995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73795 w 7689794"/>
              <a:gd name="connsiteY7" fmla="*/ 3382509 h 5644239"/>
              <a:gd name="connsiteX8" fmla="*/ 4119052 w 7689794"/>
              <a:gd name="connsiteY8" fmla="*/ 3469594 h 5644239"/>
              <a:gd name="connsiteX9" fmla="*/ 3872310 w 7689794"/>
              <a:gd name="connsiteY9" fmla="*/ 2947080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73795 w 7689794"/>
              <a:gd name="connsiteY7" fmla="*/ 3382509 h 5644239"/>
              <a:gd name="connsiteX8" fmla="*/ 4119052 w 7689794"/>
              <a:gd name="connsiteY8" fmla="*/ 3469594 h 5644239"/>
              <a:gd name="connsiteX9" fmla="*/ 3872310 w 7689794"/>
              <a:gd name="connsiteY9" fmla="*/ 2947080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73795 w 7689794"/>
              <a:gd name="connsiteY7" fmla="*/ 3382509 h 5644239"/>
              <a:gd name="connsiteX8" fmla="*/ 4119052 w 7689794"/>
              <a:gd name="connsiteY8" fmla="*/ 3469594 h 5644239"/>
              <a:gd name="connsiteX9" fmla="*/ 38881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73795 w 7689794"/>
              <a:gd name="connsiteY7" fmla="*/ 3382509 h 5644239"/>
              <a:gd name="connsiteX8" fmla="*/ 4125402 w 7689794"/>
              <a:gd name="connsiteY8" fmla="*/ 3415619 h 5644239"/>
              <a:gd name="connsiteX9" fmla="*/ 38881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73795 w 7689794"/>
              <a:gd name="connsiteY7" fmla="*/ 3382509 h 5644239"/>
              <a:gd name="connsiteX8" fmla="*/ 4125402 w 7689794"/>
              <a:gd name="connsiteY8" fmla="*/ 3415619 h 5644239"/>
              <a:gd name="connsiteX9" fmla="*/ 38881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73795 w 7689794"/>
              <a:gd name="connsiteY7" fmla="*/ 338250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73795 w 7689794"/>
              <a:gd name="connsiteY7" fmla="*/ 338250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80195 w 7689794"/>
              <a:gd name="connsiteY6" fmla="*/ 2482623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1452 w 7689794"/>
              <a:gd name="connsiteY5" fmla="*/ 3005137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314509 w 7689794"/>
              <a:gd name="connsiteY4" fmla="*/ 291827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28539 w 7689794"/>
              <a:gd name="connsiteY22" fmla="*/ 15246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60289 w 7689794"/>
              <a:gd name="connsiteY22" fmla="*/ 15500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63464 w 7689794"/>
              <a:gd name="connsiteY22" fmla="*/ 1550081 h 5644239"/>
              <a:gd name="connsiteX23" fmla="*/ 5947853 w 7689794"/>
              <a:gd name="connsiteY23" fmla="*/ 2163310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02825 w 7689794"/>
              <a:gd name="connsiteY21" fmla="*/ 1597253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20653 w 7689794"/>
              <a:gd name="connsiteY19" fmla="*/ 1974624 h 5644239"/>
              <a:gd name="connsiteX20" fmla="*/ 4510939 w 7689794"/>
              <a:gd name="connsiteY20" fmla="*/ 251165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55578 w 7689794"/>
              <a:gd name="connsiteY19" fmla="*/ 2003199 h 5644239"/>
              <a:gd name="connsiteX20" fmla="*/ 4510939 w 7689794"/>
              <a:gd name="connsiteY20" fmla="*/ 251165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23968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75485 w 7689794"/>
              <a:gd name="connsiteY9" fmla="*/ 2855005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80248 w 7689794"/>
              <a:gd name="connsiteY9" fmla="*/ 2847861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85010 w 7689794"/>
              <a:gd name="connsiteY9" fmla="*/ 2838336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85010 w 7689794"/>
              <a:gd name="connsiteY9" fmla="*/ 2840717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88539 w 7689794"/>
              <a:gd name="connsiteY17" fmla="*/ 2976110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85010 w 7689794"/>
              <a:gd name="connsiteY9" fmla="*/ 2840717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71870 w 7689794"/>
              <a:gd name="connsiteY17" fmla="*/ 3009448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85010 w 7689794"/>
              <a:gd name="connsiteY9" fmla="*/ 2840717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41796 w 7689794"/>
              <a:gd name="connsiteY16" fmla="*/ 2482624 h 5644239"/>
              <a:gd name="connsiteX17" fmla="*/ 3071870 w 7689794"/>
              <a:gd name="connsiteY17" fmla="*/ 3009448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85010 w 7689794"/>
              <a:gd name="connsiteY9" fmla="*/ 2840717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68966 w 7689794"/>
              <a:gd name="connsiteY15" fmla="*/ 2496911 h 5644239"/>
              <a:gd name="connsiteX16" fmla="*/ 2825127 w 7689794"/>
              <a:gd name="connsiteY16" fmla="*/ 2461193 h 5644239"/>
              <a:gd name="connsiteX17" fmla="*/ 3071870 w 7689794"/>
              <a:gd name="connsiteY17" fmla="*/ 3009448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85010 w 7689794"/>
              <a:gd name="connsiteY9" fmla="*/ 2840717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71896 w 7689794"/>
              <a:gd name="connsiteY12" fmla="*/ 3143477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90398 w 7689794"/>
              <a:gd name="connsiteY15" fmla="*/ 2458811 h 5644239"/>
              <a:gd name="connsiteX16" fmla="*/ 2825127 w 7689794"/>
              <a:gd name="connsiteY16" fmla="*/ 2461193 h 5644239"/>
              <a:gd name="connsiteX17" fmla="*/ 3071870 w 7689794"/>
              <a:gd name="connsiteY17" fmla="*/ 3009448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44239"/>
              <a:gd name="connsiteX1" fmla="*/ 7334081 w 7689794"/>
              <a:gd name="connsiteY1" fmla="*/ 0 h 5644239"/>
              <a:gd name="connsiteX2" fmla="*/ 7689794 w 7689794"/>
              <a:gd name="connsiteY2" fmla="*/ 813254 h 5644239"/>
              <a:gd name="connsiteX3" fmla="*/ 7330509 w 7689794"/>
              <a:gd name="connsiteY3" fmla="*/ 842283 h 5644239"/>
              <a:gd name="connsiteX4" fmla="*/ 6285934 w 7689794"/>
              <a:gd name="connsiteY4" fmla="*/ 2962728 h 5644239"/>
              <a:gd name="connsiteX5" fmla="*/ 5544627 w 7689794"/>
              <a:gd name="connsiteY5" fmla="*/ 2963862 h 5644239"/>
              <a:gd name="connsiteX6" fmla="*/ 5296070 w 7689794"/>
              <a:gd name="connsiteY6" fmla="*/ 2403248 h 5644239"/>
              <a:gd name="connsiteX7" fmla="*/ 4861095 w 7689794"/>
              <a:gd name="connsiteY7" fmla="*/ 3414259 h 5644239"/>
              <a:gd name="connsiteX8" fmla="*/ 4125402 w 7689794"/>
              <a:gd name="connsiteY8" fmla="*/ 3415619 h 5644239"/>
              <a:gd name="connsiteX9" fmla="*/ 3885010 w 7689794"/>
              <a:gd name="connsiteY9" fmla="*/ 2840717 h 5644239"/>
              <a:gd name="connsiteX10" fmla="*/ 3438242 w 7689794"/>
              <a:gd name="connsiteY10" fmla="*/ 3872820 h 5644239"/>
              <a:gd name="connsiteX11" fmla="*/ 2711166 w 7689794"/>
              <a:gd name="connsiteY11" fmla="*/ 3875995 h 5644239"/>
              <a:gd name="connsiteX12" fmla="*/ 2386184 w 7689794"/>
              <a:gd name="connsiteY12" fmla="*/ 3122046 h 5644239"/>
              <a:gd name="connsiteX13" fmla="*/ 728833 w 7689794"/>
              <a:gd name="connsiteY13" fmla="*/ 5627008 h 5644239"/>
              <a:gd name="connsiteX14" fmla="*/ 0 w 7689794"/>
              <a:gd name="connsiteY14" fmla="*/ 5617708 h 5644239"/>
              <a:gd name="connsiteX15" fmla="*/ 2090398 w 7689794"/>
              <a:gd name="connsiteY15" fmla="*/ 2458811 h 5644239"/>
              <a:gd name="connsiteX16" fmla="*/ 2825127 w 7689794"/>
              <a:gd name="connsiteY16" fmla="*/ 2461193 h 5644239"/>
              <a:gd name="connsiteX17" fmla="*/ 3071870 w 7689794"/>
              <a:gd name="connsiteY17" fmla="*/ 3009448 h 5644239"/>
              <a:gd name="connsiteX18" fmla="*/ 3514443 w 7689794"/>
              <a:gd name="connsiteY18" fmla="*/ 2003653 h 5644239"/>
              <a:gd name="connsiteX19" fmla="*/ 4255578 w 7689794"/>
              <a:gd name="connsiteY19" fmla="*/ 2003199 h 5644239"/>
              <a:gd name="connsiteX20" fmla="*/ 4491889 w 7689794"/>
              <a:gd name="connsiteY20" fmla="*/ 2543403 h 5644239"/>
              <a:gd name="connsiteX21" fmla="*/ 4937750 w 7689794"/>
              <a:gd name="connsiteY21" fmla="*/ 1549628 h 5644239"/>
              <a:gd name="connsiteX22" fmla="*/ 5663464 w 7689794"/>
              <a:gd name="connsiteY22" fmla="*/ 1550081 h 5644239"/>
              <a:gd name="connsiteX23" fmla="*/ 5944678 w 7689794"/>
              <a:gd name="connsiteY23" fmla="*/ 2160135 h 5644239"/>
              <a:gd name="connsiteX24" fmla="*/ 6557453 w 7689794"/>
              <a:gd name="connsiteY24" fmla="*/ 871538 h 5644239"/>
              <a:gd name="connsiteX25" fmla="*/ 6296195 w 7689794"/>
              <a:gd name="connsiteY25" fmla="*/ 798740 h 5644239"/>
              <a:gd name="connsiteX0" fmla="*/ 6296195 w 7689794"/>
              <a:gd name="connsiteY0" fmla="*/ 798740 h 5638079"/>
              <a:gd name="connsiteX1" fmla="*/ 7334081 w 7689794"/>
              <a:gd name="connsiteY1" fmla="*/ 0 h 5638079"/>
              <a:gd name="connsiteX2" fmla="*/ 7689794 w 7689794"/>
              <a:gd name="connsiteY2" fmla="*/ 813254 h 5638079"/>
              <a:gd name="connsiteX3" fmla="*/ 7330509 w 7689794"/>
              <a:gd name="connsiteY3" fmla="*/ 842283 h 5638079"/>
              <a:gd name="connsiteX4" fmla="*/ 6285934 w 7689794"/>
              <a:gd name="connsiteY4" fmla="*/ 2962728 h 5638079"/>
              <a:gd name="connsiteX5" fmla="*/ 5544627 w 7689794"/>
              <a:gd name="connsiteY5" fmla="*/ 2963862 h 5638079"/>
              <a:gd name="connsiteX6" fmla="*/ 5296070 w 7689794"/>
              <a:gd name="connsiteY6" fmla="*/ 2403248 h 5638079"/>
              <a:gd name="connsiteX7" fmla="*/ 4861095 w 7689794"/>
              <a:gd name="connsiteY7" fmla="*/ 3414259 h 5638079"/>
              <a:gd name="connsiteX8" fmla="*/ 4125402 w 7689794"/>
              <a:gd name="connsiteY8" fmla="*/ 3415619 h 5638079"/>
              <a:gd name="connsiteX9" fmla="*/ 3885010 w 7689794"/>
              <a:gd name="connsiteY9" fmla="*/ 2840717 h 5638079"/>
              <a:gd name="connsiteX10" fmla="*/ 3438242 w 7689794"/>
              <a:gd name="connsiteY10" fmla="*/ 3872820 h 5638079"/>
              <a:gd name="connsiteX11" fmla="*/ 2711166 w 7689794"/>
              <a:gd name="connsiteY11" fmla="*/ 3875995 h 5638079"/>
              <a:gd name="connsiteX12" fmla="*/ 2386184 w 7689794"/>
              <a:gd name="connsiteY12" fmla="*/ 3122046 h 5638079"/>
              <a:gd name="connsiteX13" fmla="*/ 733595 w 7689794"/>
              <a:gd name="connsiteY13" fmla="*/ 5617483 h 5638079"/>
              <a:gd name="connsiteX14" fmla="*/ 0 w 7689794"/>
              <a:gd name="connsiteY14" fmla="*/ 5617708 h 5638079"/>
              <a:gd name="connsiteX15" fmla="*/ 2090398 w 7689794"/>
              <a:gd name="connsiteY15" fmla="*/ 2458811 h 5638079"/>
              <a:gd name="connsiteX16" fmla="*/ 2825127 w 7689794"/>
              <a:gd name="connsiteY16" fmla="*/ 2461193 h 5638079"/>
              <a:gd name="connsiteX17" fmla="*/ 3071870 w 7689794"/>
              <a:gd name="connsiteY17" fmla="*/ 3009448 h 5638079"/>
              <a:gd name="connsiteX18" fmla="*/ 3514443 w 7689794"/>
              <a:gd name="connsiteY18" fmla="*/ 2003653 h 5638079"/>
              <a:gd name="connsiteX19" fmla="*/ 4255578 w 7689794"/>
              <a:gd name="connsiteY19" fmla="*/ 2003199 h 5638079"/>
              <a:gd name="connsiteX20" fmla="*/ 4491889 w 7689794"/>
              <a:gd name="connsiteY20" fmla="*/ 2543403 h 5638079"/>
              <a:gd name="connsiteX21" fmla="*/ 4937750 w 7689794"/>
              <a:gd name="connsiteY21" fmla="*/ 1549628 h 5638079"/>
              <a:gd name="connsiteX22" fmla="*/ 5663464 w 7689794"/>
              <a:gd name="connsiteY22" fmla="*/ 1550081 h 5638079"/>
              <a:gd name="connsiteX23" fmla="*/ 5944678 w 7689794"/>
              <a:gd name="connsiteY23" fmla="*/ 2160135 h 5638079"/>
              <a:gd name="connsiteX24" fmla="*/ 6557453 w 7689794"/>
              <a:gd name="connsiteY24" fmla="*/ 871538 h 5638079"/>
              <a:gd name="connsiteX25" fmla="*/ 6296195 w 7689794"/>
              <a:gd name="connsiteY25" fmla="*/ 798740 h 5638079"/>
              <a:gd name="connsiteX0" fmla="*/ 6300957 w 7694556"/>
              <a:gd name="connsiteY0" fmla="*/ 798740 h 5638079"/>
              <a:gd name="connsiteX1" fmla="*/ 7338843 w 7694556"/>
              <a:gd name="connsiteY1" fmla="*/ 0 h 5638079"/>
              <a:gd name="connsiteX2" fmla="*/ 7694556 w 7694556"/>
              <a:gd name="connsiteY2" fmla="*/ 813254 h 5638079"/>
              <a:gd name="connsiteX3" fmla="*/ 7335271 w 7694556"/>
              <a:gd name="connsiteY3" fmla="*/ 842283 h 5638079"/>
              <a:gd name="connsiteX4" fmla="*/ 6290696 w 7694556"/>
              <a:gd name="connsiteY4" fmla="*/ 2962728 h 5638079"/>
              <a:gd name="connsiteX5" fmla="*/ 5549389 w 7694556"/>
              <a:gd name="connsiteY5" fmla="*/ 2963862 h 5638079"/>
              <a:gd name="connsiteX6" fmla="*/ 5300832 w 7694556"/>
              <a:gd name="connsiteY6" fmla="*/ 2403248 h 5638079"/>
              <a:gd name="connsiteX7" fmla="*/ 4865857 w 7694556"/>
              <a:gd name="connsiteY7" fmla="*/ 3414259 h 5638079"/>
              <a:gd name="connsiteX8" fmla="*/ 4130164 w 7694556"/>
              <a:gd name="connsiteY8" fmla="*/ 3415619 h 5638079"/>
              <a:gd name="connsiteX9" fmla="*/ 3889772 w 7694556"/>
              <a:gd name="connsiteY9" fmla="*/ 2840717 h 5638079"/>
              <a:gd name="connsiteX10" fmla="*/ 3443004 w 7694556"/>
              <a:gd name="connsiteY10" fmla="*/ 3872820 h 5638079"/>
              <a:gd name="connsiteX11" fmla="*/ 2715928 w 7694556"/>
              <a:gd name="connsiteY11" fmla="*/ 3875995 h 5638079"/>
              <a:gd name="connsiteX12" fmla="*/ 2390946 w 7694556"/>
              <a:gd name="connsiteY12" fmla="*/ 3122046 h 5638079"/>
              <a:gd name="connsiteX13" fmla="*/ 738357 w 7694556"/>
              <a:gd name="connsiteY13" fmla="*/ 5617483 h 5638079"/>
              <a:gd name="connsiteX14" fmla="*/ 0 w 7694556"/>
              <a:gd name="connsiteY14" fmla="*/ 5617708 h 5638079"/>
              <a:gd name="connsiteX15" fmla="*/ 2095160 w 7694556"/>
              <a:gd name="connsiteY15" fmla="*/ 2458811 h 5638079"/>
              <a:gd name="connsiteX16" fmla="*/ 2829889 w 7694556"/>
              <a:gd name="connsiteY16" fmla="*/ 2461193 h 5638079"/>
              <a:gd name="connsiteX17" fmla="*/ 3076632 w 7694556"/>
              <a:gd name="connsiteY17" fmla="*/ 3009448 h 5638079"/>
              <a:gd name="connsiteX18" fmla="*/ 3519205 w 7694556"/>
              <a:gd name="connsiteY18" fmla="*/ 2003653 h 5638079"/>
              <a:gd name="connsiteX19" fmla="*/ 4260340 w 7694556"/>
              <a:gd name="connsiteY19" fmla="*/ 2003199 h 5638079"/>
              <a:gd name="connsiteX20" fmla="*/ 4496651 w 7694556"/>
              <a:gd name="connsiteY20" fmla="*/ 2543403 h 5638079"/>
              <a:gd name="connsiteX21" fmla="*/ 4942512 w 7694556"/>
              <a:gd name="connsiteY21" fmla="*/ 1549628 h 5638079"/>
              <a:gd name="connsiteX22" fmla="*/ 5668226 w 7694556"/>
              <a:gd name="connsiteY22" fmla="*/ 1550081 h 5638079"/>
              <a:gd name="connsiteX23" fmla="*/ 5949440 w 7694556"/>
              <a:gd name="connsiteY23" fmla="*/ 2160135 h 5638079"/>
              <a:gd name="connsiteX24" fmla="*/ 6562215 w 7694556"/>
              <a:gd name="connsiteY24" fmla="*/ 871538 h 5638079"/>
              <a:gd name="connsiteX25" fmla="*/ 6300957 w 7694556"/>
              <a:gd name="connsiteY25" fmla="*/ 798740 h 5638079"/>
              <a:gd name="connsiteX0" fmla="*/ 6300957 w 7694556"/>
              <a:gd name="connsiteY0" fmla="*/ 798740 h 5633387"/>
              <a:gd name="connsiteX1" fmla="*/ 7338843 w 7694556"/>
              <a:gd name="connsiteY1" fmla="*/ 0 h 5633387"/>
              <a:gd name="connsiteX2" fmla="*/ 7694556 w 7694556"/>
              <a:gd name="connsiteY2" fmla="*/ 813254 h 5633387"/>
              <a:gd name="connsiteX3" fmla="*/ 7335271 w 7694556"/>
              <a:gd name="connsiteY3" fmla="*/ 842283 h 5633387"/>
              <a:gd name="connsiteX4" fmla="*/ 6290696 w 7694556"/>
              <a:gd name="connsiteY4" fmla="*/ 2962728 h 5633387"/>
              <a:gd name="connsiteX5" fmla="*/ 5549389 w 7694556"/>
              <a:gd name="connsiteY5" fmla="*/ 2963862 h 5633387"/>
              <a:gd name="connsiteX6" fmla="*/ 5300832 w 7694556"/>
              <a:gd name="connsiteY6" fmla="*/ 2403248 h 5633387"/>
              <a:gd name="connsiteX7" fmla="*/ 4865857 w 7694556"/>
              <a:gd name="connsiteY7" fmla="*/ 3414259 h 5633387"/>
              <a:gd name="connsiteX8" fmla="*/ 4130164 w 7694556"/>
              <a:gd name="connsiteY8" fmla="*/ 3415619 h 5633387"/>
              <a:gd name="connsiteX9" fmla="*/ 3889772 w 7694556"/>
              <a:gd name="connsiteY9" fmla="*/ 2840717 h 5633387"/>
              <a:gd name="connsiteX10" fmla="*/ 3443004 w 7694556"/>
              <a:gd name="connsiteY10" fmla="*/ 3872820 h 5633387"/>
              <a:gd name="connsiteX11" fmla="*/ 2715928 w 7694556"/>
              <a:gd name="connsiteY11" fmla="*/ 3875995 h 5633387"/>
              <a:gd name="connsiteX12" fmla="*/ 2390946 w 7694556"/>
              <a:gd name="connsiteY12" fmla="*/ 3122046 h 5633387"/>
              <a:gd name="connsiteX13" fmla="*/ 738357 w 7694556"/>
              <a:gd name="connsiteY13" fmla="*/ 5617483 h 5633387"/>
              <a:gd name="connsiteX14" fmla="*/ 0 w 7694556"/>
              <a:gd name="connsiteY14" fmla="*/ 5617708 h 5633387"/>
              <a:gd name="connsiteX15" fmla="*/ 2095160 w 7694556"/>
              <a:gd name="connsiteY15" fmla="*/ 2458811 h 5633387"/>
              <a:gd name="connsiteX16" fmla="*/ 2829889 w 7694556"/>
              <a:gd name="connsiteY16" fmla="*/ 2461193 h 5633387"/>
              <a:gd name="connsiteX17" fmla="*/ 3076632 w 7694556"/>
              <a:gd name="connsiteY17" fmla="*/ 3009448 h 5633387"/>
              <a:gd name="connsiteX18" fmla="*/ 3519205 w 7694556"/>
              <a:gd name="connsiteY18" fmla="*/ 2003653 h 5633387"/>
              <a:gd name="connsiteX19" fmla="*/ 4260340 w 7694556"/>
              <a:gd name="connsiteY19" fmla="*/ 2003199 h 5633387"/>
              <a:gd name="connsiteX20" fmla="*/ 4496651 w 7694556"/>
              <a:gd name="connsiteY20" fmla="*/ 2543403 h 5633387"/>
              <a:gd name="connsiteX21" fmla="*/ 4942512 w 7694556"/>
              <a:gd name="connsiteY21" fmla="*/ 1549628 h 5633387"/>
              <a:gd name="connsiteX22" fmla="*/ 5668226 w 7694556"/>
              <a:gd name="connsiteY22" fmla="*/ 1550081 h 5633387"/>
              <a:gd name="connsiteX23" fmla="*/ 5949440 w 7694556"/>
              <a:gd name="connsiteY23" fmla="*/ 2160135 h 5633387"/>
              <a:gd name="connsiteX24" fmla="*/ 6562215 w 7694556"/>
              <a:gd name="connsiteY24" fmla="*/ 871538 h 5633387"/>
              <a:gd name="connsiteX25" fmla="*/ 6300957 w 7694556"/>
              <a:gd name="connsiteY25" fmla="*/ 798740 h 5633387"/>
              <a:gd name="connsiteX0" fmla="*/ 6300957 w 7694556"/>
              <a:gd name="connsiteY0" fmla="*/ 798740 h 5631704"/>
              <a:gd name="connsiteX1" fmla="*/ 7338843 w 7694556"/>
              <a:gd name="connsiteY1" fmla="*/ 0 h 5631704"/>
              <a:gd name="connsiteX2" fmla="*/ 7694556 w 7694556"/>
              <a:gd name="connsiteY2" fmla="*/ 813254 h 5631704"/>
              <a:gd name="connsiteX3" fmla="*/ 7335271 w 7694556"/>
              <a:gd name="connsiteY3" fmla="*/ 842283 h 5631704"/>
              <a:gd name="connsiteX4" fmla="*/ 6290696 w 7694556"/>
              <a:gd name="connsiteY4" fmla="*/ 2962728 h 5631704"/>
              <a:gd name="connsiteX5" fmla="*/ 5549389 w 7694556"/>
              <a:gd name="connsiteY5" fmla="*/ 2963862 h 5631704"/>
              <a:gd name="connsiteX6" fmla="*/ 5300832 w 7694556"/>
              <a:gd name="connsiteY6" fmla="*/ 2403248 h 5631704"/>
              <a:gd name="connsiteX7" fmla="*/ 4865857 w 7694556"/>
              <a:gd name="connsiteY7" fmla="*/ 3414259 h 5631704"/>
              <a:gd name="connsiteX8" fmla="*/ 4130164 w 7694556"/>
              <a:gd name="connsiteY8" fmla="*/ 3415619 h 5631704"/>
              <a:gd name="connsiteX9" fmla="*/ 3889772 w 7694556"/>
              <a:gd name="connsiteY9" fmla="*/ 2840717 h 5631704"/>
              <a:gd name="connsiteX10" fmla="*/ 3443004 w 7694556"/>
              <a:gd name="connsiteY10" fmla="*/ 3872820 h 5631704"/>
              <a:gd name="connsiteX11" fmla="*/ 2715928 w 7694556"/>
              <a:gd name="connsiteY11" fmla="*/ 3875995 h 5631704"/>
              <a:gd name="connsiteX12" fmla="*/ 2390946 w 7694556"/>
              <a:gd name="connsiteY12" fmla="*/ 3122046 h 5631704"/>
              <a:gd name="connsiteX13" fmla="*/ 738357 w 7694556"/>
              <a:gd name="connsiteY13" fmla="*/ 5615102 h 5631704"/>
              <a:gd name="connsiteX14" fmla="*/ 0 w 7694556"/>
              <a:gd name="connsiteY14" fmla="*/ 5617708 h 5631704"/>
              <a:gd name="connsiteX15" fmla="*/ 2095160 w 7694556"/>
              <a:gd name="connsiteY15" fmla="*/ 2458811 h 5631704"/>
              <a:gd name="connsiteX16" fmla="*/ 2829889 w 7694556"/>
              <a:gd name="connsiteY16" fmla="*/ 2461193 h 5631704"/>
              <a:gd name="connsiteX17" fmla="*/ 3076632 w 7694556"/>
              <a:gd name="connsiteY17" fmla="*/ 3009448 h 5631704"/>
              <a:gd name="connsiteX18" fmla="*/ 3519205 w 7694556"/>
              <a:gd name="connsiteY18" fmla="*/ 2003653 h 5631704"/>
              <a:gd name="connsiteX19" fmla="*/ 4260340 w 7694556"/>
              <a:gd name="connsiteY19" fmla="*/ 2003199 h 5631704"/>
              <a:gd name="connsiteX20" fmla="*/ 4496651 w 7694556"/>
              <a:gd name="connsiteY20" fmla="*/ 2543403 h 5631704"/>
              <a:gd name="connsiteX21" fmla="*/ 4942512 w 7694556"/>
              <a:gd name="connsiteY21" fmla="*/ 1549628 h 5631704"/>
              <a:gd name="connsiteX22" fmla="*/ 5668226 w 7694556"/>
              <a:gd name="connsiteY22" fmla="*/ 1550081 h 5631704"/>
              <a:gd name="connsiteX23" fmla="*/ 5949440 w 7694556"/>
              <a:gd name="connsiteY23" fmla="*/ 2160135 h 5631704"/>
              <a:gd name="connsiteX24" fmla="*/ 6562215 w 7694556"/>
              <a:gd name="connsiteY24" fmla="*/ 871538 h 5631704"/>
              <a:gd name="connsiteX25" fmla="*/ 6300957 w 7694556"/>
              <a:gd name="connsiteY25" fmla="*/ 798740 h 5631704"/>
              <a:gd name="connsiteX0" fmla="*/ 6300957 w 7694556"/>
              <a:gd name="connsiteY0" fmla="*/ 798740 h 5618423"/>
              <a:gd name="connsiteX1" fmla="*/ 7338843 w 7694556"/>
              <a:gd name="connsiteY1" fmla="*/ 0 h 5618423"/>
              <a:gd name="connsiteX2" fmla="*/ 7694556 w 7694556"/>
              <a:gd name="connsiteY2" fmla="*/ 813254 h 5618423"/>
              <a:gd name="connsiteX3" fmla="*/ 7335271 w 7694556"/>
              <a:gd name="connsiteY3" fmla="*/ 842283 h 5618423"/>
              <a:gd name="connsiteX4" fmla="*/ 6290696 w 7694556"/>
              <a:gd name="connsiteY4" fmla="*/ 2962728 h 5618423"/>
              <a:gd name="connsiteX5" fmla="*/ 5549389 w 7694556"/>
              <a:gd name="connsiteY5" fmla="*/ 2963862 h 5618423"/>
              <a:gd name="connsiteX6" fmla="*/ 5300832 w 7694556"/>
              <a:gd name="connsiteY6" fmla="*/ 2403248 h 5618423"/>
              <a:gd name="connsiteX7" fmla="*/ 4865857 w 7694556"/>
              <a:gd name="connsiteY7" fmla="*/ 3414259 h 5618423"/>
              <a:gd name="connsiteX8" fmla="*/ 4130164 w 7694556"/>
              <a:gd name="connsiteY8" fmla="*/ 3415619 h 5618423"/>
              <a:gd name="connsiteX9" fmla="*/ 3889772 w 7694556"/>
              <a:gd name="connsiteY9" fmla="*/ 2840717 h 5618423"/>
              <a:gd name="connsiteX10" fmla="*/ 3443004 w 7694556"/>
              <a:gd name="connsiteY10" fmla="*/ 3872820 h 5618423"/>
              <a:gd name="connsiteX11" fmla="*/ 2715928 w 7694556"/>
              <a:gd name="connsiteY11" fmla="*/ 3875995 h 5618423"/>
              <a:gd name="connsiteX12" fmla="*/ 2390946 w 7694556"/>
              <a:gd name="connsiteY12" fmla="*/ 3122046 h 5618423"/>
              <a:gd name="connsiteX13" fmla="*/ 738357 w 7694556"/>
              <a:gd name="connsiteY13" fmla="*/ 5615102 h 5618423"/>
              <a:gd name="connsiteX14" fmla="*/ 0 w 7694556"/>
              <a:gd name="connsiteY14" fmla="*/ 5617708 h 5618423"/>
              <a:gd name="connsiteX15" fmla="*/ 2095160 w 7694556"/>
              <a:gd name="connsiteY15" fmla="*/ 2458811 h 5618423"/>
              <a:gd name="connsiteX16" fmla="*/ 2829889 w 7694556"/>
              <a:gd name="connsiteY16" fmla="*/ 2461193 h 5618423"/>
              <a:gd name="connsiteX17" fmla="*/ 3076632 w 7694556"/>
              <a:gd name="connsiteY17" fmla="*/ 3009448 h 5618423"/>
              <a:gd name="connsiteX18" fmla="*/ 3519205 w 7694556"/>
              <a:gd name="connsiteY18" fmla="*/ 2003653 h 5618423"/>
              <a:gd name="connsiteX19" fmla="*/ 4260340 w 7694556"/>
              <a:gd name="connsiteY19" fmla="*/ 2003199 h 5618423"/>
              <a:gd name="connsiteX20" fmla="*/ 4496651 w 7694556"/>
              <a:gd name="connsiteY20" fmla="*/ 2543403 h 5618423"/>
              <a:gd name="connsiteX21" fmla="*/ 4942512 w 7694556"/>
              <a:gd name="connsiteY21" fmla="*/ 1549628 h 5618423"/>
              <a:gd name="connsiteX22" fmla="*/ 5668226 w 7694556"/>
              <a:gd name="connsiteY22" fmla="*/ 1550081 h 5618423"/>
              <a:gd name="connsiteX23" fmla="*/ 5949440 w 7694556"/>
              <a:gd name="connsiteY23" fmla="*/ 2160135 h 5618423"/>
              <a:gd name="connsiteX24" fmla="*/ 6562215 w 7694556"/>
              <a:gd name="connsiteY24" fmla="*/ 871538 h 5618423"/>
              <a:gd name="connsiteX25" fmla="*/ 6300957 w 7694556"/>
              <a:gd name="connsiteY25" fmla="*/ 798740 h 5618423"/>
              <a:gd name="connsiteX0" fmla="*/ 6300957 w 7694556"/>
              <a:gd name="connsiteY0" fmla="*/ 798740 h 5618423"/>
              <a:gd name="connsiteX1" fmla="*/ 7338843 w 7694556"/>
              <a:gd name="connsiteY1" fmla="*/ 0 h 5618423"/>
              <a:gd name="connsiteX2" fmla="*/ 7694556 w 7694556"/>
              <a:gd name="connsiteY2" fmla="*/ 813254 h 5618423"/>
              <a:gd name="connsiteX3" fmla="*/ 7335271 w 7694556"/>
              <a:gd name="connsiteY3" fmla="*/ 842283 h 5618423"/>
              <a:gd name="connsiteX4" fmla="*/ 6290696 w 7694556"/>
              <a:gd name="connsiteY4" fmla="*/ 2962728 h 5618423"/>
              <a:gd name="connsiteX5" fmla="*/ 5549389 w 7694556"/>
              <a:gd name="connsiteY5" fmla="*/ 2963862 h 5618423"/>
              <a:gd name="connsiteX6" fmla="*/ 5300832 w 7694556"/>
              <a:gd name="connsiteY6" fmla="*/ 2403248 h 5618423"/>
              <a:gd name="connsiteX7" fmla="*/ 4865857 w 7694556"/>
              <a:gd name="connsiteY7" fmla="*/ 3414259 h 5618423"/>
              <a:gd name="connsiteX8" fmla="*/ 4130164 w 7694556"/>
              <a:gd name="connsiteY8" fmla="*/ 3415619 h 5618423"/>
              <a:gd name="connsiteX9" fmla="*/ 3889772 w 7694556"/>
              <a:gd name="connsiteY9" fmla="*/ 2840717 h 5618423"/>
              <a:gd name="connsiteX10" fmla="*/ 3443004 w 7694556"/>
              <a:gd name="connsiteY10" fmla="*/ 3872820 h 5618423"/>
              <a:gd name="connsiteX11" fmla="*/ 2715928 w 7694556"/>
              <a:gd name="connsiteY11" fmla="*/ 3875995 h 5618423"/>
              <a:gd name="connsiteX12" fmla="*/ 2390946 w 7694556"/>
              <a:gd name="connsiteY12" fmla="*/ 3122046 h 5618423"/>
              <a:gd name="connsiteX13" fmla="*/ 738357 w 7694556"/>
              <a:gd name="connsiteY13" fmla="*/ 5615102 h 5618423"/>
              <a:gd name="connsiteX14" fmla="*/ 0 w 7694556"/>
              <a:gd name="connsiteY14" fmla="*/ 5617708 h 5618423"/>
              <a:gd name="connsiteX15" fmla="*/ 2095160 w 7694556"/>
              <a:gd name="connsiteY15" fmla="*/ 2458811 h 5618423"/>
              <a:gd name="connsiteX16" fmla="*/ 2829889 w 7694556"/>
              <a:gd name="connsiteY16" fmla="*/ 2461193 h 5618423"/>
              <a:gd name="connsiteX17" fmla="*/ 3076632 w 7694556"/>
              <a:gd name="connsiteY17" fmla="*/ 3009448 h 5618423"/>
              <a:gd name="connsiteX18" fmla="*/ 3519205 w 7694556"/>
              <a:gd name="connsiteY18" fmla="*/ 2003653 h 5618423"/>
              <a:gd name="connsiteX19" fmla="*/ 4260340 w 7694556"/>
              <a:gd name="connsiteY19" fmla="*/ 2003199 h 5618423"/>
              <a:gd name="connsiteX20" fmla="*/ 4496651 w 7694556"/>
              <a:gd name="connsiteY20" fmla="*/ 2543403 h 5618423"/>
              <a:gd name="connsiteX21" fmla="*/ 4942512 w 7694556"/>
              <a:gd name="connsiteY21" fmla="*/ 1549628 h 5618423"/>
              <a:gd name="connsiteX22" fmla="*/ 5668226 w 7694556"/>
              <a:gd name="connsiteY22" fmla="*/ 1550081 h 5618423"/>
              <a:gd name="connsiteX23" fmla="*/ 5949440 w 7694556"/>
              <a:gd name="connsiteY23" fmla="*/ 2160135 h 5618423"/>
              <a:gd name="connsiteX24" fmla="*/ 6562215 w 7694556"/>
              <a:gd name="connsiteY24" fmla="*/ 871538 h 5618423"/>
              <a:gd name="connsiteX25" fmla="*/ 6300957 w 7694556"/>
              <a:gd name="connsiteY25" fmla="*/ 798740 h 5618423"/>
              <a:gd name="connsiteX0" fmla="*/ 6300957 w 7694556"/>
              <a:gd name="connsiteY0" fmla="*/ 798740 h 5618423"/>
              <a:gd name="connsiteX1" fmla="*/ 7338843 w 7694556"/>
              <a:gd name="connsiteY1" fmla="*/ 0 h 5618423"/>
              <a:gd name="connsiteX2" fmla="*/ 7694556 w 7694556"/>
              <a:gd name="connsiteY2" fmla="*/ 813254 h 5618423"/>
              <a:gd name="connsiteX3" fmla="*/ 7335271 w 7694556"/>
              <a:gd name="connsiteY3" fmla="*/ 842283 h 5618423"/>
              <a:gd name="connsiteX4" fmla="*/ 6290696 w 7694556"/>
              <a:gd name="connsiteY4" fmla="*/ 2962728 h 5618423"/>
              <a:gd name="connsiteX5" fmla="*/ 5549389 w 7694556"/>
              <a:gd name="connsiteY5" fmla="*/ 2963862 h 5618423"/>
              <a:gd name="connsiteX6" fmla="*/ 5300832 w 7694556"/>
              <a:gd name="connsiteY6" fmla="*/ 2403248 h 5618423"/>
              <a:gd name="connsiteX7" fmla="*/ 4865857 w 7694556"/>
              <a:gd name="connsiteY7" fmla="*/ 3414259 h 5618423"/>
              <a:gd name="connsiteX8" fmla="*/ 4130164 w 7694556"/>
              <a:gd name="connsiteY8" fmla="*/ 3415619 h 5618423"/>
              <a:gd name="connsiteX9" fmla="*/ 3889772 w 7694556"/>
              <a:gd name="connsiteY9" fmla="*/ 2840717 h 5618423"/>
              <a:gd name="connsiteX10" fmla="*/ 3443004 w 7694556"/>
              <a:gd name="connsiteY10" fmla="*/ 3872820 h 5618423"/>
              <a:gd name="connsiteX11" fmla="*/ 2715928 w 7694556"/>
              <a:gd name="connsiteY11" fmla="*/ 3875995 h 5618423"/>
              <a:gd name="connsiteX12" fmla="*/ 2390946 w 7694556"/>
              <a:gd name="connsiteY12" fmla="*/ 3122046 h 5618423"/>
              <a:gd name="connsiteX13" fmla="*/ 738357 w 7694556"/>
              <a:gd name="connsiteY13" fmla="*/ 5615102 h 5618423"/>
              <a:gd name="connsiteX14" fmla="*/ 0 w 7694556"/>
              <a:gd name="connsiteY14" fmla="*/ 5617708 h 5618423"/>
              <a:gd name="connsiteX15" fmla="*/ 2095160 w 7694556"/>
              <a:gd name="connsiteY15" fmla="*/ 2458811 h 5618423"/>
              <a:gd name="connsiteX16" fmla="*/ 2829889 w 7694556"/>
              <a:gd name="connsiteY16" fmla="*/ 2461193 h 5618423"/>
              <a:gd name="connsiteX17" fmla="*/ 3076632 w 7694556"/>
              <a:gd name="connsiteY17" fmla="*/ 3009448 h 5618423"/>
              <a:gd name="connsiteX18" fmla="*/ 3519205 w 7694556"/>
              <a:gd name="connsiteY18" fmla="*/ 2003653 h 5618423"/>
              <a:gd name="connsiteX19" fmla="*/ 4260340 w 7694556"/>
              <a:gd name="connsiteY19" fmla="*/ 2003199 h 5618423"/>
              <a:gd name="connsiteX20" fmla="*/ 4496651 w 7694556"/>
              <a:gd name="connsiteY20" fmla="*/ 2543403 h 5618423"/>
              <a:gd name="connsiteX21" fmla="*/ 4942512 w 7694556"/>
              <a:gd name="connsiteY21" fmla="*/ 1549628 h 5618423"/>
              <a:gd name="connsiteX22" fmla="*/ 5668226 w 7694556"/>
              <a:gd name="connsiteY22" fmla="*/ 1550081 h 5618423"/>
              <a:gd name="connsiteX23" fmla="*/ 5949440 w 7694556"/>
              <a:gd name="connsiteY23" fmla="*/ 2160135 h 5618423"/>
              <a:gd name="connsiteX24" fmla="*/ 6562215 w 7694556"/>
              <a:gd name="connsiteY24" fmla="*/ 871538 h 5618423"/>
              <a:gd name="connsiteX25" fmla="*/ 6300957 w 7694556"/>
              <a:gd name="connsiteY25" fmla="*/ 798740 h 5618423"/>
              <a:gd name="connsiteX0" fmla="*/ 6300957 w 7694556"/>
              <a:gd name="connsiteY0" fmla="*/ 798740 h 5618423"/>
              <a:gd name="connsiteX1" fmla="*/ 7338843 w 7694556"/>
              <a:gd name="connsiteY1" fmla="*/ 0 h 5618423"/>
              <a:gd name="connsiteX2" fmla="*/ 7694556 w 7694556"/>
              <a:gd name="connsiteY2" fmla="*/ 813254 h 5618423"/>
              <a:gd name="connsiteX3" fmla="*/ 7335271 w 7694556"/>
              <a:gd name="connsiteY3" fmla="*/ 842283 h 5618423"/>
              <a:gd name="connsiteX4" fmla="*/ 6290696 w 7694556"/>
              <a:gd name="connsiteY4" fmla="*/ 2962728 h 5618423"/>
              <a:gd name="connsiteX5" fmla="*/ 5549389 w 7694556"/>
              <a:gd name="connsiteY5" fmla="*/ 2963862 h 5618423"/>
              <a:gd name="connsiteX6" fmla="*/ 5307976 w 7694556"/>
              <a:gd name="connsiteY6" fmla="*/ 2388960 h 5618423"/>
              <a:gd name="connsiteX7" fmla="*/ 4865857 w 7694556"/>
              <a:gd name="connsiteY7" fmla="*/ 3414259 h 5618423"/>
              <a:gd name="connsiteX8" fmla="*/ 4130164 w 7694556"/>
              <a:gd name="connsiteY8" fmla="*/ 3415619 h 5618423"/>
              <a:gd name="connsiteX9" fmla="*/ 3889772 w 7694556"/>
              <a:gd name="connsiteY9" fmla="*/ 2840717 h 5618423"/>
              <a:gd name="connsiteX10" fmla="*/ 3443004 w 7694556"/>
              <a:gd name="connsiteY10" fmla="*/ 3872820 h 5618423"/>
              <a:gd name="connsiteX11" fmla="*/ 2715928 w 7694556"/>
              <a:gd name="connsiteY11" fmla="*/ 3875995 h 5618423"/>
              <a:gd name="connsiteX12" fmla="*/ 2390946 w 7694556"/>
              <a:gd name="connsiteY12" fmla="*/ 3122046 h 5618423"/>
              <a:gd name="connsiteX13" fmla="*/ 738357 w 7694556"/>
              <a:gd name="connsiteY13" fmla="*/ 5615102 h 5618423"/>
              <a:gd name="connsiteX14" fmla="*/ 0 w 7694556"/>
              <a:gd name="connsiteY14" fmla="*/ 5617708 h 5618423"/>
              <a:gd name="connsiteX15" fmla="*/ 2095160 w 7694556"/>
              <a:gd name="connsiteY15" fmla="*/ 2458811 h 5618423"/>
              <a:gd name="connsiteX16" fmla="*/ 2829889 w 7694556"/>
              <a:gd name="connsiteY16" fmla="*/ 2461193 h 5618423"/>
              <a:gd name="connsiteX17" fmla="*/ 3076632 w 7694556"/>
              <a:gd name="connsiteY17" fmla="*/ 3009448 h 5618423"/>
              <a:gd name="connsiteX18" fmla="*/ 3519205 w 7694556"/>
              <a:gd name="connsiteY18" fmla="*/ 2003653 h 5618423"/>
              <a:gd name="connsiteX19" fmla="*/ 4260340 w 7694556"/>
              <a:gd name="connsiteY19" fmla="*/ 2003199 h 5618423"/>
              <a:gd name="connsiteX20" fmla="*/ 4496651 w 7694556"/>
              <a:gd name="connsiteY20" fmla="*/ 2543403 h 5618423"/>
              <a:gd name="connsiteX21" fmla="*/ 4942512 w 7694556"/>
              <a:gd name="connsiteY21" fmla="*/ 1549628 h 5618423"/>
              <a:gd name="connsiteX22" fmla="*/ 5668226 w 7694556"/>
              <a:gd name="connsiteY22" fmla="*/ 1550081 h 5618423"/>
              <a:gd name="connsiteX23" fmla="*/ 5949440 w 7694556"/>
              <a:gd name="connsiteY23" fmla="*/ 2160135 h 5618423"/>
              <a:gd name="connsiteX24" fmla="*/ 6562215 w 7694556"/>
              <a:gd name="connsiteY24" fmla="*/ 871538 h 5618423"/>
              <a:gd name="connsiteX25" fmla="*/ 6300957 w 7694556"/>
              <a:gd name="connsiteY25" fmla="*/ 798740 h 5618423"/>
              <a:gd name="connsiteX0" fmla="*/ 6300957 w 7694556"/>
              <a:gd name="connsiteY0" fmla="*/ 798740 h 5618423"/>
              <a:gd name="connsiteX1" fmla="*/ 7338843 w 7694556"/>
              <a:gd name="connsiteY1" fmla="*/ 0 h 5618423"/>
              <a:gd name="connsiteX2" fmla="*/ 7694556 w 7694556"/>
              <a:gd name="connsiteY2" fmla="*/ 813254 h 5618423"/>
              <a:gd name="connsiteX3" fmla="*/ 7335271 w 7694556"/>
              <a:gd name="connsiteY3" fmla="*/ 842283 h 5618423"/>
              <a:gd name="connsiteX4" fmla="*/ 6290696 w 7694556"/>
              <a:gd name="connsiteY4" fmla="*/ 2962728 h 5618423"/>
              <a:gd name="connsiteX5" fmla="*/ 5549389 w 7694556"/>
              <a:gd name="connsiteY5" fmla="*/ 2963862 h 5618423"/>
              <a:gd name="connsiteX6" fmla="*/ 5307976 w 7694556"/>
              <a:gd name="connsiteY6" fmla="*/ 2388960 h 5618423"/>
              <a:gd name="connsiteX7" fmla="*/ 4865857 w 7694556"/>
              <a:gd name="connsiteY7" fmla="*/ 3414259 h 5618423"/>
              <a:gd name="connsiteX8" fmla="*/ 4130164 w 7694556"/>
              <a:gd name="connsiteY8" fmla="*/ 3415619 h 5618423"/>
              <a:gd name="connsiteX9" fmla="*/ 3889772 w 7694556"/>
              <a:gd name="connsiteY9" fmla="*/ 2840717 h 5618423"/>
              <a:gd name="connsiteX10" fmla="*/ 3443004 w 7694556"/>
              <a:gd name="connsiteY10" fmla="*/ 3872820 h 5618423"/>
              <a:gd name="connsiteX11" fmla="*/ 2715928 w 7694556"/>
              <a:gd name="connsiteY11" fmla="*/ 3875995 h 5618423"/>
              <a:gd name="connsiteX12" fmla="*/ 2390946 w 7694556"/>
              <a:gd name="connsiteY12" fmla="*/ 3122046 h 5618423"/>
              <a:gd name="connsiteX13" fmla="*/ 738357 w 7694556"/>
              <a:gd name="connsiteY13" fmla="*/ 5615102 h 5618423"/>
              <a:gd name="connsiteX14" fmla="*/ 0 w 7694556"/>
              <a:gd name="connsiteY14" fmla="*/ 5617708 h 5618423"/>
              <a:gd name="connsiteX15" fmla="*/ 2095160 w 7694556"/>
              <a:gd name="connsiteY15" fmla="*/ 2458811 h 5618423"/>
              <a:gd name="connsiteX16" fmla="*/ 2829889 w 7694556"/>
              <a:gd name="connsiteY16" fmla="*/ 2461193 h 5618423"/>
              <a:gd name="connsiteX17" fmla="*/ 3076632 w 7694556"/>
              <a:gd name="connsiteY17" fmla="*/ 3009448 h 5618423"/>
              <a:gd name="connsiteX18" fmla="*/ 3519205 w 7694556"/>
              <a:gd name="connsiteY18" fmla="*/ 2003653 h 5618423"/>
              <a:gd name="connsiteX19" fmla="*/ 4260340 w 7694556"/>
              <a:gd name="connsiteY19" fmla="*/ 2003199 h 5618423"/>
              <a:gd name="connsiteX20" fmla="*/ 4496651 w 7694556"/>
              <a:gd name="connsiteY20" fmla="*/ 2543403 h 5618423"/>
              <a:gd name="connsiteX21" fmla="*/ 4942512 w 7694556"/>
              <a:gd name="connsiteY21" fmla="*/ 1549628 h 5618423"/>
              <a:gd name="connsiteX22" fmla="*/ 5668226 w 7694556"/>
              <a:gd name="connsiteY22" fmla="*/ 1550081 h 5618423"/>
              <a:gd name="connsiteX23" fmla="*/ 5949440 w 7694556"/>
              <a:gd name="connsiteY23" fmla="*/ 2160135 h 5618423"/>
              <a:gd name="connsiteX24" fmla="*/ 6562215 w 7694556"/>
              <a:gd name="connsiteY24" fmla="*/ 871538 h 5618423"/>
              <a:gd name="connsiteX25" fmla="*/ 6300957 w 7694556"/>
              <a:gd name="connsiteY25" fmla="*/ 798740 h 5618423"/>
              <a:gd name="connsiteX0" fmla="*/ 6300957 w 7694556"/>
              <a:gd name="connsiteY0" fmla="*/ 798740 h 5618423"/>
              <a:gd name="connsiteX1" fmla="*/ 7338843 w 7694556"/>
              <a:gd name="connsiteY1" fmla="*/ 0 h 5618423"/>
              <a:gd name="connsiteX2" fmla="*/ 7694556 w 7694556"/>
              <a:gd name="connsiteY2" fmla="*/ 813254 h 5618423"/>
              <a:gd name="connsiteX3" fmla="*/ 7335271 w 7694556"/>
              <a:gd name="connsiteY3" fmla="*/ 842283 h 5618423"/>
              <a:gd name="connsiteX4" fmla="*/ 6290696 w 7694556"/>
              <a:gd name="connsiteY4" fmla="*/ 2962728 h 5618423"/>
              <a:gd name="connsiteX5" fmla="*/ 5549389 w 7694556"/>
              <a:gd name="connsiteY5" fmla="*/ 2963862 h 5618423"/>
              <a:gd name="connsiteX6" fmla="*/ 5307976 w 7694556"/>
              <a:gd name="connsiteY6" fmla="*/ 2388960 h 5618423"/>
              <a:gd name="connsiteX7" fmla="*/ 4865857 w 7694556"/>
              <a:gd name="connsiteY7" fmla="*/ 3414259 h 5618423"/>
              <a:gd name="connsiteX8" fmla="*/ 4130164 w 7694556"/>
              <a:gd name="connsiteY8" fmla="*/ 3415619 h 5618423"/>
              <a:gd name="connsiteX9" fmla="*/ 3889772 w 7694556"/>
              <a:gd name="connsiteY9" fmla="*/ 2840717 h 5618423"/>
              <a:gd name="connsiteX10" fmla="*/ 3443004 w 7694556"/>
              <a:gd name="connsiteY10" fmla="*/ 3872820 h 5618423"/>
              <a:gd name="connsiteX11" fmla="*/ 2715928 w 7694556"/>
              <a:gd name="connsiteY11" fmla="*/ 3875995 h 5618423"/>
              <a:gd name="connsiteX12" fmla="*/ 2390946 w 7694556"/>
              <a:gd name="connsiteY12" fmla="*/ 3122046 h 5618423"/>
              <a:gd name="connsiteX13" fmla="*/ 738357 w 7694556"/>
              <a:gd name="connsiteY13" fmla="*/ 5615102 h 5618423"/>
              <a:gd name="connsiteX14" fmla="*/ 0 w 7694556"/>
              <a:gd name="connsiteY14" fmla="*/ 5617708 h 5618423"/>
              <a:gd name="connsiteX15" fmla="*/ 2095160 w 7694556"/>
              <a:gd name="connsiteY15" fmla="*/ 2458811 h 5618423"/>
              <a:gd name="connsiteX16" fmla="*/ 2829889 w 7694556"/>
              <a:gd name="connsiteY16" fmla="*/ 2461193 h 5618423"/>
              <a:gd name="connsiteX17" fmla="*/ 3076632 w 7694556"/>
              <a:gd name="connsiteY17" fmla="*/ 3009448 h 5618423"/>
              <a:gd name="connsiteX18" fmla="*/ 3519205 w 7694556"/>
              <a:gd name="connsiteY18" fmla="*/ 2003653 h 5618423"/>
              <a:gd name="connsiteX19" fmla="*/ 4260340 w 7694556"/>
              <a:gd name="connsiteY19" fmla="*/ 2003199 h 5618423"/>
              <a:gd name="connsiteX20" fmla="*/ 4496651 w 7694556"/>
              <a:gd name="connsiteY20" fmla="*/ 2543403 h 5618423"/>
              <a:gd name="connsiteX21" fmla="*/ 4942512 w 7694556"/>
              <a:gd name="connsiteY21" fmla="*/ 1549628 h 5618423"/>
              <a:gd name="connsiteX22" fmla="*/ 5668226 w 7694556"/>
              <a:gd name="connsiteY22" fmla="*/ 1550081 h 5618423"/>
              <a:gd name="connsiteX23" fmla="*/ 5949440 w 7694556"/>
              <a:gd name="connsiteY23" fmla="*/ 2160135 h 5618423"/>
              <a:gd name="connsiteX24" fmla="*/ 6590790 w 7694556"/>
              <a:gd name="connsiteY24" fmla="*/ 838200 h 5618423"/>
              <a:gd name="connsiteX25" fmla="*/ 6300957 w 7694556"/>
              <a:gd name="connsiteY25" fmla="*/ 798740 h 5618423"/>
              <a:gd name="connsiteX0" fmla="*/ 6236663 w 7694556"/>
              <a:gd name="connsiteY0" fmla="*/ 834458 h 5618423"/>
              <a:gd name="connsiteX1" fmla="*/ 7338843 w 7694556"/>
              <a:gd name="connsiteY1" fmla="*/ 0 h 5618423"/>
              <a:gd name="connsiteX2" fmla="*/ 7694556 w 7694556"/>
              <a:gd name="connsiteY2" fmla="*/ 813254 h 5618423"/>
              <a:gd name="connsiteX3" fmla="*/ 7335271 w 7694556"/>
              <a:gd name="connsiteY3" fmla="*/ 842283 h 5618423"/>
              <a:gd name="connsiteX4" fmla="*/ 6290696 w 7694556"/>
              <a:gd name="connsiteY4" fmla="*/ 2962728 h 5618423"/>
              <a:gd name="connsiteX5" fmla="*/ 5549389 w 7694556"/>
              <a:gd name="connsiteY5" fmla="*/ 2963862 h 5618423"/>
              <a:gd name="connsiteX6" fmla="*/ 5307976 w 7694556"/>
              <a:gd name="connsiteY6" fmla="*/ 2388960 h 5618423"/>
              <a:gd name="connsiteX7" fmla="*/ 4865857 w 7694556"/>
              <a:gd name="connsiteY7" fmla="*/ 3414259 h 5618423"/>
              <a:gd name="connsiteX8" fmla="*/ 4130164 w 7694556"/>
              <a:gd name="connsiteY8" fmla="*/ 3415619 h 5618423"/>
              <a:gd name="connsiteX9" fmla="*/ 3889772 w 7694556"/>
              <a:gd name="connsiteY9" fmla="*/ 2840717 h 5618423"/>
              <a:gd name="connsiteX10" fmla="*/ 3443004 w 7694556"/>
              <a:gd name="connsiteY10" fmla="*/ 3872820 h 5618423"/>
              <a:gd name="connsiteX11" fmla="*/ 2715928 w 7694556"/>
              <a:gd name="connsiteY11" fmla="*/ 3875995 h 5618423"/>
              <a:gd name="connsiteX12" fmla="*/ 2390946 w 7694556"/>
              <a:gd name="connsiteY12" fmla="*/ 3122046 h 5618423"/>
              <a:gd name="connsiteX13" fmla="*/ 738357 w 7694556"/>
              <a:gd name="connsiteY13" fmla="*/ 5615102 h 5618423"/>
              <a:gd name="connsiteX14" fmla="*/ 0 w 7694556"/>
              <a:gd name="connsiteY14" fmla="*/ 5617708 h 5618423"/>
              <a:gd name="connsiteX15" fmla="*/ 2095160 w 7694556"/>
              <a:gd name="connsiteY15" fmla="*/ 2458811 h 5618423"/>
              <a:gd name="connsiteX16" fmla="*/ 2829889 w 7694556"/>
              <a:gd name="connsiteY16" fmla="*/ 2461193 h 5618423"/>
              <a:gd name="connsiteX17" fmla="*/ 3076632 w 7694556"/>
              <a:gd name="connsiteY17" fmla="*/ 3009448 h 5618423"/>
              <a:gd name="connsiteX18" fmla="*/ 3519205 w 7694556"/>
              <a:gd name="connsiteY18" fmla="*/ 2003653 h 5618423"/>
              <a:gd name="connsiteX19" fmla="*/ 4260340 w 7694556"/>
              <a:gd name="connsiteY19" fmla="*/ 2003199 h 5618423"/>
              <a:gd name="connsiteX20" fmla="*/ 4496651 w 7694556"/>
              <a:gd name="connsiteY20" fmla="*/ 2543403 h 5618423"/>
              <a:gd name="connsiteX21" fmla="*/ 4942512 w 7694556"/>
              <a:gd name="connsiteY21" fmla="*/ 1549628 h 5618423"/>
              <a:gd name="connsiteX22" fmla="*/ 5668226 w 7694556"/>
              <a:gd name="connsiteY22" fmla="*/ 1550081 h 5618423"/>
              <a:gd name="connsiteX23" fmla="*/ 5949440 w 7694556"/>
              <a:gd name="connsiteY23" fmla="*/ 2160135 h 5618423"/>
              <a:gd name="connsiteX24" fmla="*/ 6590790 w 7694556"/>
              <a:gd name="connsiteY24" fmla="*/ 838200 h 5618423"/>
              <a:gd name="connsiteX25" fmla="*/ 6236663 w 7694556"/>
              <a:gd name="connsiteY25" fmla="*/ 834458 h 5618423"/>
              <a:gd name="connsiteX0" fmla="*/ 6236663 w 7694556"/>
              <a:gd name="connsiteY0" fmla="*/ 834458 h 5618423"/>
              <a:gd name="connsiteX1" fmla="*/ 7338843 w 7694556"/>
              <a:gd name="connsiteY1" fmla="*/ 0 h 5618423"/>
              <a:gd name="connsiteX2" fmla="*/ 7694556 w 7694556"/>
              <a:gd name="connsiteY2" fmla="*/ 813254 h 5618423"/>
              <a:gd name="connsiteX3" fmla="*/ 7328127 w 7694556"/>
              <a:gd name="connsiteY3" fmla="*/ 837521 h 5618423"/>
              <a:gd name="connsiteX4" fmla="*/ 6290696 w 7694556"/>
              <a:gd name="connsiteY4" fmla="*/ 2962728 h 5618423"/>
              <a:gd name="connsiteX5" fmla="*/ 5549389 w 7694556"/>
              <a:gd name="connsiteY5" fmla="*/ 2963862 h 5618423"/>
              <a:gd name="connsiteX6" fmla="*/ 5307976 w 7694556"/>
              <a:gd name="connsiteY6" fmla="*/ 2388960 h 5618423"/>
              <a:gd name="connsiteX7" fmla="*/ 4865857 w 7694556"/>
              <a:gd name="connsiteY7" fmla="*/ 3414259 h 5618423"/>
              <a:gd name="connsiteX8" fmla="*/ 4130164 w 7694556"/>
              <a:gd name="connsiteY8" fmla="*/ 3415619 h 5618423"/>
              <a:gd name="connsiteX9" fmla="*/ 3889772 w 7694556"/>
              <a:gd name="connsiteY9" fmla="*/ 2840717 h 5618423"/>
              <a:gd name="connsiteX10" fmla="*/ 3443004 w 7694556"/>
              <a:gd name="connsiteY10" fmla="*/ 3872820 h 5618423"/>
              <a:gd name="connsiteX11" fmla="*/ 2715928 w 7694556"/>
              <a:gd name="connsiteY11" fmla="*/ 3875995 h 5618423"/>
              <a:gd name="connsiteX12" fmla="*/ 2390946 w 7694556"/>
              <a:gd name="connsiteY12" fmla="*/ 3122046 h 5618423"/>
              <a:gd name="connsiteX13" fmla="*/ 738357 w 7694556"/>
              <a:gd name="connsiteY13" fmla="*/ 5615102 h 5618423"/>
              <a:gd name="connsiteX14" fmla="*/ 0 w 7694556"/>
              <a:gd name="connsiteY14" fmla="*/ 5617708 h 5618423"/>
              <a:gd name="connsiteX15" fmla="*/ 2095160 w 7694556"/>
              <a:gd name="connsiteY15" fmla="*/ 2458811 h 5618423"/>
              <a:gd name="connsiteX16" fmla="*/ 2829889 w 7694556"/>
              <a:gd name="connsiteY16" fmla="*/ 2461193 h 5618423"/>
              <a:gd name="connsiteX17" fmla="*/ 3076632 w 7694556"/>
              <a:gd name="connsiteY17" fmla="*/ 3009448 h 5618423"/>
              <a:gd name="connsiteX18" fmla="*/ 3519205 w 7694556"/>
              <a:gd name="connsiteY18" fmla="*/ 2003653 h 5618423"/>
              <a:gd name="connsiteX19" fmla="*/ 4260340 w 7694556"/>
              <a:gd name="connsiteY19" fmla="*/ 2003199 h 5618423"/>
              <a:gd name="connsiteX20" fmla="*/ 4496651 w 7694556"/>
              <a:gd name="connsiteY20" fmla="*/ 2543403 h 5618423"/>
              <a:gd name="connsiteX21" fmla="*/ 4942512 w 7694556"/>
              <a:gd name="connsiteY21" fmla="*/ 1549628 h 5618423"/>
              <a:gd name="connsiteX22" fmla="*/ 5668226 w 7694556"/>
              <a:gd name="connsiteY22" fmla="*/ 1550081 h 5618423"/>
              <a:gd name="connsiteX23" fmla="*/ 5949440 w 7694556"/>
              <a:gd name="connsiteY23" fmla="*/ 2160135 h 5618423"/>
              <a:gd name="connsiteX24" fmla="*/ 6590790 w 7694556"/>
              <a:gd name="connsiteY24" fmla="*/ 838200 h 5618423"/>
              <a:gd name="connsiteX25" fmla="*/ 6236663 w 7694556"/>
              <a:gd name="connsiteY25" fmla="*/ 834458 h 5618423"/>
              <a:gd name="connsiteX0" fmla="*/ 6236663 w 7692174"/>
              <a:gd name="connsiteY0" fmla="*/ 834458 h 5618423"/>
              <a:gd name="connsiteX1" fmla="*/ 7338843 w 7692174"/>
              <a:gd name="connsiteY1" fmla="*/ 0 h 5618423"/>
              <a:gd name="connsiteX2" fmla="*/ 7692174 w 7692174"/>
              <a:gd name="connsiteY2" fmla="*/ 834686 h 5618423"/>
              <a:gd name="connsiteX3" fmla="*/ 7328127 w 7692174"/>
              <a:gd name="connsiteY3" fmla="*/ 837521 h 5618423"/>
              <a:gd name="connsiteX4" fmla="*/ 6290696 w 7692174"/>
              <a:gd name="connsiteY4" fmla="*/ 2962728 h 5618423"/>
              <a:gd name="connsiteX5" fmla="*/ 5549389 w 7692174"/>
              <a:gd name="connsiteY5" fmla="*/ 2963862 h 5618423"/>
              <a:gd name="connsiteX6" fmla="*/ 5307976 w 7692174"/>
              <a:gd name="connsiteY6" fmla="*/ 2388960 h 5618423"/>
              <a:gd name="connsiteX7" fmla="*/ 4865857 w 7692174"/>
              <a:gd name="connsiteY7" fmla="*/ 3414259 h 5618423"/>
              <a:gd name="connsiteX8" fmla="*/ 4130164 w 7692174"/>
              <a:gd name="connsiteY8" fmla="*/ 3415619 h 5618423"/>
              <a:gd name="connsiteX9" fmla="*/ 3889772 w 7692174"/>
              <a:gd name="connsiteY9" fmla="*/ 2840717 h 5618423"/>
              <a:gd name="connsiteX10" fmla="*/ 3443004 w 7692174"/>
              <a:gd name="connsiteY10" fmla="*/ 3872820 h 5618423"/>
              <a:gd name="connsiteX11" fmla="*/ 2715928 w 7692174"/>
              <a:gd name="connsiteY11" fmla="*/ 3875995 h 5618423"/>
              <a:gd name="connsiteX12" fmla="*/ 2390946 w 7692174"/>
              <a:gd name="connsiteY12" fmla="*/ 3122046 h 5618423"/>
              <a:gd name="connsiteX13" fmla="*/ 738357 w 7692174"/>
              <a:gd name="connsiteY13" fmla="*/ 5615102 h 5618423"/>
              <a:gd name="connsiteX14" fmla="*/ 0 w 7692174"/>
              <a:gd name="connsiteY14" fmla="*/ 5617708 h 5618423"/>
              <a:gd name="connsiteX15" fmla="*/ 2095160 w 7692174"/>
              <a:gd name="connsiteY15" fmla="*/ 2458811 h 5618423"/>
              <a:gd name="connsiteX16" fmla="*/ 2829889 w 7692174"/>
              <a:gd name="connsiteY16" fmla="*/ 2461193 h 5618423"/>
              <a:gd name="connsiteX17" fmla="*/ 3076632 w 7692174"/>
              <a:gd name="connsiteY17" fmla="*/ 3009448 h 5618423"/>
              <a:gd name="connsiteX18" fmla="*/ 3519205 w 7692174"/>
              <a:gd name="connsiteY18" fmla="*/ 2003653 h 5618423"/>
              <a:gd name="connsiteX19" fmla="*/ 4260340 w 7692174"/>
              <a:gd name="connsiteY19" fmla="*/ 2003199 h 5618423"/>
              <a:gd name="connsiteX20" fmla="*/ 4496651 w 7692174"/>
              <a:gd name="connsiteY20" fmla="*/ 2543403 h 5618423"/>
              <a:gd name="connsiteX21" fmla="*/ 4942512 w 7692174"/>
              <a:gd name="connsiteY21" fmla="*/ 1549628 h 5618423"/>
              <a:gd name="connsiteX22" fmla="*/ 5668226 w 7692174"/>
              <a:gd name="connsiteY22" fmla="*/ 1550081 h 5618423"/>
              <a:gd name="connsiteX23" fmla="*/ 5949440 w 7692174"/>
              <a:gd name="connsiteY23" fmla="*/ 2160135 h 5618423"/>
              <a:gd name="connsiteX24" fmla="*/ 6590790 w 7692174"/>
              <a:gd name="connsiteY24" fmla="*/ 838200 h 5618423"/>
              <a:gd name="connsiteX25" fmla="*/ 6236663 w 7692174"/>
              <a:gd name="connsiteY25" fmla="*/ 834458 h 5618423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28127 w 7692174"/>
              <a:gd name="connsiteY3" fmla="*/ 830377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52991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28127 w 7692174"/>
              <a:gd name="connsiteY3" fmla="*/ 830377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4678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28127 w 7692174"/>
              <a:gd name="connsiteY3" fmla="*/ 830377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28127 w 7692174"/>
              <a:gd name="connsiteY3" fmla="*/ 830377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28127 w 7692174"/>
              <a:gd name="connsiteY3" fmla="*/ 830377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3004 w 7692174"/>
              <a:gd name="connsiteY10" fmla="*/ 3865676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5928 w 7692174"/>
              <a:gd name="connsiteY11" fmla="*/ 3868851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4049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1668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1668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9889 w 7692174"/>
              <a:gd name="connsiteY16" fmla="*/ 2451668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42512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37749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37749 w 7692174"/>
              <a:gd name="connsiteY21" fmla="*/ 1542484 h 5611279"/>
              <a:gd name="connsiteX22" fmla="*/ 5668226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37749 w 7692174"/>
              <a:gd name="connsiteY21" fmla="*/ 1542484 h 5611279"/>
              <a:gd name="connsiteX22" fmla="*/ 5670607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37749 w 7692174"/>
              <a:gd name="connsiteY21" fmla="*/ 1542484 h 5611279"/>
              <a:gd name="connsiteX22" fmla="*/ 5670607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37749 w 7692174"/>
              <a:gd name="connsiteY21" fmla="*/ 1542484 h 5611279"/>
              <a:gd name="connsiteX22" fmla="*/ 5670607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37749 w 7692174"/>
              <a:gd name="connsiteY21" fmla="*/ 1542484 h 5611279"/>
              <a:gd name="connsiteX22" fmla="*/ 5670607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37749 w 7692174"/>
              <a:gd name="connsiteY21" fmla="*/ 1542484 h 5611279"/>
              <a:gd name="connsiteX22" fmla="*/ 5670607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  <a:gd name="connsiteX0" fmla="*/ 6236663 w 7692174"/>
              <a:gd name="connsiteY0" fmla="*/ 827314 h 5611279"/>
              <a:gd name="connsiteX1" fmla="*/ 7322175 w 7692174"/>
              <a:gd name="connsiteY1" fmla="*/ 0 h 5611279"/>
              <a:gd name="connsiteX2" fmla="*/ 7692174 w 7692174"/>
              <a:gd name="connsiteY2" fmla="*/ 827542 h 5611279"/>
              <a:gd name="connsiteX3" fmla="*/ 7332890 w 7692174"/>
              <a:gd name="connsiteY3" fmla="*/ 825614 h 5611279"/>
              <a:gd name="connsiteX4" fmla="*/ 6290696 w 7692174"/>
              <a:gd name="connsiteY4" fmla="*/ 2955584 h 5611279"/>
              <a:gd name="connsiteX5" fmla="*/ 5549389 w 7692174"/>
              <a:gd name="connsiteY5" fmla="*/ 2956718 h 5611279"/>
              <a:gd name="connsiteX6" fmla="*/ 5307976 w 7692174"/>
              <a:gd name="connsiteY6" fmla="*/ 2381816 h 5611279"/>
              <a:gd name="connsiteX7" fmla="*/ 4865857 w 7692174"/>
              <a:gd name="connsiteY7" fmla="*/ 3407115 h 5611279"/>
              <a:gd name="connsiteX8" fmla="*/ 4130164 w 7692174"/>
              <a:gd name="connsiteY8" fmla="*/ 3408475 h 5611279"/>
              <a:gd name="connsiteX9" fmla="*/ 3889772 w 7692174"/>
              <a:gd name="connsiteY9" fmla="*/ 2833573 h 5611279"/>
              <a:gd name="connsiteX10" fmla="*/ 3445385 w 7692174"/>
              <a:gd name="connsiteY10" fmla="*/ 3860914 h 5611279"/>
              <a:gd name="connsiteX11" fmla="*/ 2711166 w 7692174"/>
              <a:gd name="connsiteY11" fmla="*/ 3866469 h 5611279"/>
              <a:gd name="connsiteX12" fmla="*/ 2390946 w 7692174"/>
              <a:gd name="connsiteY12" fmla="*/ 3114902 h 5611279"/>
              <a:gd name="connsiteX13" fmla="*/ 738357 w 7692174"/>
              <a:gd name="connsiteY13" fmla="*/ 5607958 h 5611279"/>
              <a:gd name="connsiteX14" fmla="*/ 0 w 7692174"/>
              <a:gd name="connsiteY14" fmla="*/ 5610564 h 5611279"/>
              <a:gd name="connsiteX15" fmla="*/ 2095160 w 7692174"/>
              <a:gd name="connsiteY15" fmla="*/ 2451667 h 5611279"/>
              <a:gd name="connsiteX16" fmla="*/ 2825127 w 7692174"/>
              <a:gd name="connsiteY16" fmla="*/ 2446905 h 5611279"/>
              <a:gd name="connsiteX17" fmla="*/ 3076632 w 7692174"/>
              <a:gd name="connsiteY17" fmla="*/ 3002304 h 5611279"/>
              <a:gd name="connsiteX18" fmla="*/ 3519205 w 7692174"/>
              <a:gd name="connsiteY18" fmla="*/ 1996509 h 5611279"/>
              <a:gd name="connsiteX19" fmla="*/ 4260340 w 7692174"/>
              <a:gd name="connsiteY19" fmla="*/ 1996055 h 5611279"/>
              <a:gd name="connsiteX20" fmla="*/ 4496651 w 7692174"/>
              <a:gd name="connsiteY20" fmla="*/ 2536259 h 5611279"/>
              <a:gd name="connsiteX21" fmla="*/ 4937749 w 7692174"/>
              <a:gd name="connsiteY21" fmla="*/ 1542484 h 5611279"/>
              <a:gd name="connsiteX22" fmla="*/ 5670607 w 7692174"/>
              <a:gd name="connsiteY22" fmla="*/ 1542937 h 5611279"/>
              <a:gd name="connsiteX23" fmla="*/ 5949440 w 7692174"/>
              <a:gd name="connsiteY23" fmla="*/ 2160134 h 5611279"/>
              <a:gd name="connsiteX24" fmla="*/ 6590790 w 7692174"/>
              <a:gd name="connsiteY24" fmla="*/ 831056 h 5611279"/>
              <a:gd name="connsiteX25" fmla="*/ 6236663 w 7692174"/>
              <a:gd name="connsiteY25" fmla="*/ 827314 h 5611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692174" h="5611279">
                <a:moveTo>
                  <a:pt x="6236663" y="827314"/>
                </a:moveTo>
                <a:lnTo>
                  <a:pt x="7322175" y="0"/>
                </a:lnTo>
                <a:lnTo>
                  <a:pt x="7692174" y="827542"/>
                </a:lnTo>
                <a:lnTo>
                  <a:pt x="7332890" y="825614"/>
                </a:lnTo>
                <a:lnTo>
                  <a:pt x="6290696" y="2955584"/>
                </a:lnTo>
                <a:cubicBezTo>
                  <a:pt x="6238743" y="2968170"/>
                  <a:pt x="5598961" y="2944925"/>
                  <a:pt x="5549389" y="2956718"/>
                </a:cubicBezTo>
                <a:cubicBezTo>
                  <a:pt x="5536160" y="2930071"/>
                  <a:pt x="5328350" y="2433862"/>
                  <a:pt x="5307976" y="2381816"/>
                </a:cubicBezTo>
                <a:cubicBezTo>
                  <a:pt x="5182904" y="2639936"/>
                  <a:pt x="4915523" y="3326795"/>
                  <a:pt x="4865857" y="3407115"/>
                </a:cubicBezTo>
                <a:cubicBezTo>
                  <a:pt x="4823977" y="3417208"/>
                  <a:pt x="4329206" y="3410288"/>
                  <a:pt x="4130164" y="3408475"/>
                </a:cubicBezTo>
                <a:cubicBezTo>
                  <a:pt x="4120790" y="3384285"/>
                  <a:pt x="3899939" y="2864907"/>
                  <a:pt x="3889772" y="2833573"/>
                </a:cubicBezTo>
                <a:lnTo>
                  <a:pt x="3445385" y="3860914"/>
                </a:lnTo>
                <a:cubicBezTo>
                  <a:pt x="3426410" y="3872329"/>
                  <a:pt x="2902761" y="3846058"/>
                  <a:pt x="2711166" y="3866469"/>
                </a:cubicBezTo>
                <a:cubicBezTo>
                  <a:pt x="2691020" y="3840843"/>
                  <a:pt x="2443522" y="3238991"/>
                  <a:pt x="2390946" y="3114902"/>
                </a:cubicBezTo>
                <a:cubicBezTo>
                  <a:pt x="2202639" y="3383719"/>
                  <a:pt x="844370" y="5466670"/>
                  <a:pt x="738357" y="5607958"/>
                </a:cubicBezTo>
                <a:cubicBezTo>
                  <a:pt x="663300" y="5606370"/>
                  <a:pt x="37480" y="5613495"/>
                  <a:pt x="0" y="5610564"/>
                </a:cubicBezTo>
                <a:lnTo>
                  <a:pt x="2095160" y="2451667"/>
                </a:lnTo>
                <a:cubicBezTo>
                  <a:pt x="2185184" y="2445015"/>
                  <a:pt x="2614301" y="2446414"/>
                  <a:pt x="2825127" y="2446905"/>
                </a:cubicBezTo>
                <a:cubicBezTo>
                  <a:pt x="2869266" y="2478353"/>
                  <a:pt x="3060076" y="3001888"/>
                  <a:pt x="3076632" y="3002304"/>
                </a:cubicBezTo>
                <a:cubicBezTo>
                  <a:pt x="3147956" y="2890802"/>
                  <a:pt x="3480387" y="2027201"/>
                  <a:pt x="3519205" y="1996509"/>
                </a:cubicBezTo>
                <a:cubicBezTo>
                  <a:pt x="3596917" y="1988042"/>
                  <a:pt x="4162217" y="1985548"/>
                  <a:pt x="4260340" y="1996055"/>
                </a:cubicBezTo>
                <a:cubicBezTo>
                  <a:pt x="4302901" y="2070856"/>
                  <a:pt x="4482439" y="2528397"/>
                  <a:pt x="4496651" y="2536259"/>
                </a:cubicBezTo>
                <a:cubicBezTo>
                  <a:pt x="4581507" y="2411564"/>
                  <a:pt x="4891561" y="1591470"/>
                  <a:pt x="4937749" y="1542484"/>
                </a:cubicBezTo>
                <a:cubicBezTo>
                  <a:pt x="5009934" y="1530465"/>
                  <a:pt x="5622528" y="1541727"/>
                  <a:pt x="5670607" y="1542937"/>
                </a:cubicBezTo>
                <a:cubicBezTo>
                  <a:pt x="5735355" y="1606059"/>
                  <a:pt x="5923926" y="2159114"/>
                  <a:pt x="5949440" y="2160134"/>
                </a:cubicBezTo>
                <a:cubicBezTo>
                  <a:pt x="6020196" y="2001610"/>
                  <a:pt x="6537005" y="929858"/>
                  <a:pt x="6590790" y="831056"/>
                </a:cubicBezTo>
                <a:lnTo>
                  <a:pt x="6236663" y="82731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42216737"/>
      </p:ext>
    </p:extLst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5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7243238" y="216797"/>
            <a:ext cx="3359030" cy="3876054"/>
          </a:xfrm>
          <a:custGeom>
            <a:avLst/>
            <a:gdLst>
              <a:gd name="connsiteX0" fmla="*/ 3 w 2895600"/>
              <a:gd name="connsiteY0" fmla="*/ 1285503 h 3365500"/>
              <a:gd name="connsiteX1" fmla="*/ 1447800 w 2895600"/>
              <a:gd name="connsiteY1" fmla="*/ 0 h 3365500"/>
              <a:gd name="connsiteX2" fmla="*/ 2895597 w 2895600"/>
              <a:gd name="connsiteY2" fmla="*/ 1285503 h 3365500"/>
              <a:gd name="connsiteX3" fmla="*/ 2342588 w 2895600"/>
              <a:gd name="connsiteY3" fmla="*/ 3365491 h 3365500"/>
              <a:gd name="connsiteX4" fmla="*/ 553012 w 2895600"/>
              <a:gd name="connsiteY4" fmla="*/ 3365491 h 3365500"/>
              <a:gd name="connsiteX5" fmla="*/ 3 w 2895600"/>
              <a:gd name="connsiteY5" fmla="*/ 1285503 h 3365500"/>
              <a:gd name="connsiteX0" fmla="*/ 0 w 2870194"/>
              <a:gd name="connsiteY0" fmla="*/ 853703 h 3365491"/>
              <a:gd name="connsiteX1" fmla="*/ 1422397 w 2870194"/>
              <a:gd name="connsiteY1" fmla="*/ 0 h 3365491"/>
              <a:gd name="connsiteX2" fmla="*/ 2870194 w 2870194"/>
              <a:gd name="connsiteY2" fmla="*/ 1285503 h 3365491"/>
              <a:gd name="connsiteX3" fmla="*/ 2317185 w 2870194"/>
              <a:gd name="connsiteY3" fmla="*/ 3365491 h 3365491"/>
              <a:gd name="connsiteX4" fmla="*/ 527609 w 2870194"/>
              <a:gd name="connsiteY4" fmla="*/ 3365491 h 3365491"/>
              <a:gd name="connsiteX5" fmla="*/ 0 w 2870194"/>
              <a:gd name="connsiteY5" fmla="*/ 853703 h 3365491"/>
              <a:gd name="connsiteX0" fmla="*/ 0 w 2908294"/>
              <a:gd name="connsiteY0" fmla="*/ 853703 h 3365491"/>
              <a:gd name="connsiteX1" fmla="*/ 1422397 w 2908294"/>
              <a:gd name="connsiteY1" fmla="*/ 0 h 3365491"/>
              <a:gd name="connsiteX2" fmla="*/ 2908294 w 2908294"/>
              <a:gd name="connsiteY2" fmla="*/ 866403 h 3365491"/>
              <a:gd name="connsiteX3" fmla="*/ 2317185 w 2908294"/>
              <a:gd name="connsiteY3" fmla="*/ 3365491 h 3365491"/>
              <a:gd name="connsiteX4" fmla="*/ 527609 w 2908294"/>
              <a:gd name="connsiteY4" fmla="*/ 3365491 h 3365491"/>
              <a:gd name="connsiteX5" fmla="*/ 0 w 2908294"/>
              <a:gd name="connsiteY5" fmla="*/ 853703 h 3365491"/>
              <a:gd name="connsiteX0" fmla="*/ 0 w 2908294"/>
              <a:gd name="connsiteY0" fmla="*/ 853703 h 3365491"/>
              <a:gd name="connsiteX1" fmla="*/ 1422397 w 2908294"/>
              <a:gd name="connsiteY1" fmla="*/ 0 h 3365491"/>
              <a:gd name="connsiteX2" fmla="*/ 2908294 w 2908294"/>
              <a:gd name="connsiteY2" fmla="*/ 866403 h 3365491"/>
              <a:gd name="connsiteX3" fmla="*/ 2875985 w 2908294"/>
              <a:gd name="connsiteY3" fmla="*/ 2552691 h 3365491"/>
              <a:gd name="connsiteX4" fmla="*/ 527609 w 2908294"/>
              <a:gd name="connsiteY4" fmla="*/ 3365491 h 3365491"/>
              <a:gd name="connsiteX5" fmla="*/ 0 w 2908294"/>
              <a:gd name="connsiteY5" fmla="*/ 853703 h 33654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0 w 2908294"/>
              <a:gd name="connsiteY5" fmla="*/ 853703 h 33400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12697 w 2908294"/>
              <a:gd name="connsiteY5" fmla="*/ 2463801 h 3340091"/>
              <a:gd name="connsiteX6" fmla="*/ 0 w 2908294"/>
              <a:gd name="connsiteY6" fmla="*/ 853703 h 33400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12697 w 2908294"/>
              <a:gd name="connsiteY5" fmla="*/ 2463801 h 3340091"/>
              <a:gd name="connsiteX6" fmla="*/ 0 w 2908294"/>
              <a:gd name="connsiteY6" fmla="*/ 853703 h 3340091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12697 w 2908294"/>
              <a:gd name="connsiteY5" fmla="*/ 2463801 h 3344853"/>
              <a:gd name="connsiteX6" fmla="*/ 0 w 2908294"/>
              <a:gd name="connsiteY6" fmla="*/ 853703 h 3344853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3172 w 2908294"/>
              <a:gd name="connsiteY5" fmla="*/ 2516188 h 3344853"/>
              <a:gd name="connsiteX6" fmla="*/ 0 w 2908294"/>
              <a:gd name="connsiteY6" fmla="*/ 853703 h 3344853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3172 w 2908294"/>
              <a:gd name="connsiteY5" fmla="*/ 2516188 h 3344853"/>
              <a:gd name="connsiteX6" fmla="*/ 0 w 2908294"/>
              <a:gd name="connsiteY6" fmla="*/ 853703 h 3344853"/>
              <a:gd name="connsiteX0" fmla="*/ 0 w 2905912"/>
              <a:gd name="connsiteY0" fmla="*/ 853703 h 3344853"/>
              <a:gd name="connsiteX1" fmla="*/ 1420015 w 2905912"/>
              <a:gd name="connsiteY1" fmla="*/ 0 h 3344853"/>
              <a:gd name="connsiteX2" fmla="*/ 2905912 w 2905912"/>
              <a:gd name="connsiteY2" fmla="*/ 866403 h 3344853"/>
              <a:gd name="connsiteX3" fmla="*/ 2873603 w 2905912"/>
              <a:gd name="connsiteY3" fmla="*/ 2552691 h 3344853"/>
              <a:gd name="connsiteX4" fmla="*/ 1430896 w 2905912"/>
              <a:gd name="connsiteY4" fmla="*/ 3344853 h 3344853"/>
              <a:gd name="connsiteX5" fmla="*/ 790 w 2905912"/>
              <a:gd name="connsiteY5" fmla="*/ 2516188 h 3344853"/>
              <a:gd name="connsiteX6" fmla="*/ 0 w 2905912"/>
              <a:gd name="connsiteY6" fmla="*/ 853703 h 3344853"/>
              <a:gd name="connsiteX0" fmla="*/ 0 w 2905912"/>
              <a:gd name="connsiteY0" fmla="*/ 853703 h 3344853"/>
              <a:gd name="connsiteX1" fmla="*/ 1420015 w 2905912"/>
              <a:gd name="connsiteY1" fmla="*/ 0 h 3344853"/>
              <a:gd name="connsiteX2" fmla="*/ 2905912 w 2905912"/>
              <a:gd name="connsiteY2" fmla="*/ 866403 h 3344853"/>
              <a:gd name="connsiteX3" fmla="*/ 2873603 w 2905912"/>
              <a:gd name="connsiteY3" fmla="*/ 2552691 h 3344853"/>
              <a:gd name="connsiteX4" fmla="*/ 1430896 w 2905912"/>
              <a:gd name="connsiteY4" fmla="*/ 3344853 h 3344853"/>
              <a:gd name="connsiteX5" fmla="*/ 790 w 2905912"/>
              <a:gd name="connsiteY5" fmla="*/ 2516188 h 3344853"/>
              <a:gd name="connsiteX6" fmla="*/ 0 w 2905912"/>
              <a:gd name="connsiteY6" fmla="*/ 853703 h 3344853"/>
              <a:gd name="connsiteX0" fmla="*/ 0 w 2905912"/>
              <a:gd name="connsiteY0" fmla="*/ 827509 h 3318659"/>
              <a:gd name="connsiteX1" fmla="*/ 1439065 w 2905912"/>
              <a:gd name="connsiteY1" fmla="*/ 0 h 3318659"/>
              <a:gd name="connsiteX2" fmla="*/ 2905912 w 2905912"/>
              <a:gd name="connsiteY2" fmla="*/ 840209 h 3318659"/>
              <a:gd name="connsiteX3" fmla="*/ 2873603 w 2905912"/>
              <a:gd name="connsiteY3" fmla="*/ 2526497 h 3318659"/>
              <a:gd name="connsiteX4" fmla="*/ 1430896 w 2905912"/>
              <a:gd name="connsiteY4" fmla="*/ 3318659 h 3318659"/>
              <a:gd name="connsiteX5" fmla="*/ 790 w 2905912"/>
              <a:gd name="connsiteY5" fmla="*/ 2489994 h 3318659"/>
              <a:gd name="connsiteX6" fmla="*/ 0 w 2905912"/>
              <a:gd name="connsiteY6" fmla="*/ 827509 h 3318659"/>
              <a:gd name="connsiteX0" fmla="*/ 0 w 2874956"/>
              <a:gd name="connsiteY0" fmla="*/ 827509 h 3318659"/>
              <a:gd name="connsiteX1" fmla="*/ 1439065 w 2874956"/>
              <a:gd name="connsiteY1" fmla="*/ 0 h 3318659"/>
              <a:gd name="connsiteX2" fmla="*/ 2874956 w 2874956"/>
              <a:gd name="connsiteY2" fmla="*/ 830684 h 3318659"/>
              <a:gd name="connsiteX3" fmla="*/ 2873603 w 2874956"/>
              <a:gd name="connsiteY3" fmla="*/ 2526497 h 3318659"/>
              <a:gd name="connsiteX4" fmla="*/ 1430896 w 2874956"/>
              <a:gd name="connsiteY4" fmla="*/ 3318659 h 3318659"/>
              <a:gd name="connsiteX5" fmla="*/ 790 w 2874956"/>
              <a:gd name="connsiteY5" fmla="*/ 2489994 h 3318659"/>
              <a:gd name="connsiteX6" fmla="*/ 0 w 2874956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75984" h="3318659">
                <a:moveTo>
                  <a:pt x="0" y="827509"/>
                </a:moveTo>
                <a:cubicBezTo>
                  <a:pt x="475719" y="550085"/>
                  <a:pt x="965727" y="284568"/>
                  <a:pt x="1439065" y="0"/>
                </a:cubicBezTo>
                <a:lnTo>
                  <a:pt x="2874956" y="830684"/>
                </a:lnTo>
                <a:cubicBezTo>
                  <a:pt x="2875299" y="1383255"/>
                  <a:pt x="2875641" y="1935826"/>
                  <a:pt x="2875984" y="2488397"/>
                </a:cubicBezTo>
                <a:lnTo>
                  <a:pt x="1430896" y="3318659"/>
                </a:lnTo>
                <a:cubicBezTo>
                  <a:pt x="1029072" y="3065192"/>
                  <a:pt x="178778" y="2598206"/>
                  <a:pt x="790" y="2489994"/>
                </a:cubicBezTo>
                <a:cubicBezTo>
                  <a:pt x="-267" y="1935832"/>
                  <a:pt x="1057" y="1381671"/>
                  <a:pt x="0" y="82750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6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7243238" y="2773043"/>
            <a:ext cx="3359030" cy="3876054"/>
          </a:xfrm>
          <a:custGeom>
            <a:avLst/>
            <a:gdLst>
              <a:gd name="connsiteX0" fmla="*/ 3 w 2895600"/>
              <a:gd name="connsiteY0" fmla="*/ 1285503 h 3365500"/>
              <a:gd name="connsiteX1" fmla="*/ 1447800 w 2895600"/>
              <a:gd name="connsiteY1" fmla="*/ 0 h 3365500"/>
              <a:gd name="connsiteX2" fmla="*/ 2895597 w 2895600"/>
              <a:gd name="connsiteY2" fmla="*/ 1285503 h 3365500"/>
              <a:gd name="connsiteX3" fmla="*/ 2342588 w 2895600"/>
              <a:gd name="connsiteY3" fmla="*/ 3365491 h 3365500"/>
              <a:gd name="connsiteX4" fmla="*/ 553012 w 2895600"/>
              <a:gd name="connsiteY4" fmla="*/ 3365491 h 3365500"/>
              <a:gd name="connsiteX5" fmla="*/ 3 w 2895600"/>
              <a:gd name="connsiteY5" fmla="*/ 1285503 h 3365500"/>
              <a:gd name="connsiteX0" fmla="*/ 0 w 2870194"/>
              <a:gd name="connsiteY0" fmla="*/ 853703 h 3365491"/>
              <a:gd name="connsiteX1" fmla="*/ 1422397 w 2870194"/>
              <a:gd name="connsiteY1" fmla="*/ 0 h 3365491"/>
              <a:gd name="connsiteX2" fmla="*/ 2870194 w 2870194"/>
              <a:gd name="connsiteY2" fmla="*/ 1285503 h 3365491"/>
              <a:gd name="connsiteX3" fmla="*/ 2317185 w 2870194"/>
              <a:gd name="connsiteY3" fmla="*/ 3365491 h 3365491"/>
              <a:gd name="connsiteX4" fmla="*/ 527609 w 2870194"/>
              <a:gd name="connsiteY4" fmla="*/ 3365491 h 3365491"/>
              <a:gd name="connsiteX5" fmla="*/ 0 w 2870194"/>
              <a:gd name="connsiteY5" fmla="*/ 853703 h 3365491"/>
              <a:gd name="connsiteX0" fmla="*/ 0 w 2908294"/>
              <a:gd name="connsiteY0" fmla="*/ 853703 h 3365491"/>
              <a:gd name="connsiteX1" fmla="*/ 1422397 w 2908294"/>
              <a:gd name="connsiteY1" fmla="*/ 0 h 3365491"/>
              <a:gd name="connsiteX2" fmla="*/ 2908294 w 2908294"/>
              <a:gd name="connsiteY2" fmla="*/ 866403 h 3365491"/>
              <a:gd name="connsiteX3" fmla="*/ 2317185 w 2908294"/>
              <a:gd name="connsiteY3" fmla="*/ 3365491 h 3365491"/>
              <a:gd name="connsiteX4" fmla="*/ 527609 w 2908294"/>
              <a:gd name="connsiteY4" fmla="*/ 3365491 h 3365491"/>
              <a:gd name="connsiteX5" fmla="*/ 0 w 2908294"/>
              <a:gd name="connsiteY5" fmla="*/ 853703 h 3365491"/>
              <a:gd name="connsiteX0" fmla="*/ 0 w 2908294"/>
              <a:gd name="connsiteY0" fmla="*/ 853703 h 3365491"/>
              <a:gd name="connsiteX1" fmla="*/ 1422397 w 2908294"/>
              <a:gd name="connsiteY1" fmla="*/ 0 h 3365491"/>
              <a:gd name="connsiteX2" fmla="*/ 2908294 w 2908294"/>
              <a:gd name="connsiteY2" fmla="*/ 866403 h 3365491"/>
              <a:gd name="connsiteX3" fmla="*/ 2875985 w 2908294"/>
              <a:gd name="connsiteY3" fmla="*/ 2552691 h 3365491"/>
              <a:gd name="connsiteX4" fmla="*/ 527609 w 2908294"/>
              <a:gd name="connsiteY4" fmla="*/ 3365491 h 3365491"/>
              <a:gd name="connsiteX5" fmla="*/ 0 w 2908294"/>
              <a:gd name="connsiteY5" fmla="*/ 853703 h 33654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0 w 2908294"/>
              <a:gd name="connsiteY5" fmla="*/ 853703 h 33400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12697 w 2908294"/>
              <a:gd name="connsiteY5" fmla="*/ 2463801 h 3340091"/>
              <a:gd name="connsiteX6" fmla="*/ 0 w 2908294"/>
              <a:gd name="connsiteY6" fmla="*/ 853703 h 33400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12697 w 2908294"/>
              <a:gd name="connsiteY5" fmla="*/ 2463801 h 3340091"/>
              <a:gd name="connsiteX6" fmla="*/ 0 w 2908294"/>
              <a:gd name="connsiteY6" fmla="*/ 853703 h 3340091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12697 w 2908294"/>
              <a:gd name="connsiteY5" fmla="*/ 2463801 h 3344853"/>
              <a:gd name="connsiteX6" fmla="*/ 0 w 2908294"/>
              <a:gd name="connsiteY6" fmla="*/ 853703 h 3344853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3172 w 2908294"/>
              <a:gd name="connsiteY5" fmla="*/ 2516188 h 3344853"/>
              <a:gd name="connsiteX6" fmla="*/ 0 w 2908294"/>
              <a:gd name="connsiteY6" fmla="*/ 853703 h 3344853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3172 w 2908294"/>
              <a:gd name="connsiteY5" fmla="*/ 2516188 h 3344853"/>
              <a:gd name="connsiteX6" fmla="*/ 0 w 2908294"/>
              <a:gd name="connsiteY6" fmla="*/ 853703 h 3344853"/>
              <a:gd name="connsiteX0" fmla="*/ 0 w 2905912"/>
              <a:gd name="connsiteY0" fmla="*/ 853703 h 3344853"/>
              <a:gd name="connsiteX1" fmla="*/ 1420015 w 2905912"/>
              <a:gd name="connsiteY1" fmla="*/ 0 h 3344853"/>
              <a:gd name="connsiteX2" fmla="*/ 2905912 w 2905912"/>
              <a:gd name="connsiteY2" fmla="*/ 866403 h 3344853"/>
              <a:gd name="connsiteX3" fmla="*/ 2873603 w 2905912"/>
              <a:gd name="connsiteY3" fmla="*/ 2552691 h 3344853"/>
              <a:gd name="connsiteX4" fmla="*/ 1430896 w 2905912"/>
              <a:gd name="connsiteY4" fmla="*/ 3344853 h 3344853"/>
              <a:gd name="connsiteX5" fmla="*/ 790 w 2905912"/>
              <a:gd name="connsiteY5" fmla="*/ 2516188 h 3344853"/>
              <a:gd name="connsiteX6" fmla="*/ 0 w 2905912"/>
              <a:gd name="connsiteY6" fmla="*/ 853703 h 3344853"/>
              <a:gd name="connsiteX0" fmla="*/ 0 w 2905912"/>
              <a:gd name="connsiteY0" fmla="*/ 853703 h 3344853"/>
              <a:gd name="connsiteX1" fmla="*/ 1420015 w 2905912"/>
              <a:gd name="connsiteY1" fmla="*/ 0 h 3344853"/>
              <a:gd name="connsiteX2" fmla="*/ 2905912 w 2905912"/>
              <a:gd name="connsiteY2" fmla="*/ 866403 h 3344853"/>
              <a:gd name="connsiteX3" fmla="*/ 2873603 w 2905912"/>
              <a:gd name="connsiteY3" fmla="*/ 2552691 h 3344853"/>
              <a:gd name="connsiteX4" fmla="*/ 1430896 w 2905912"/>
              <a:gd name="connsiteY4" fmla="*/ 3344853 h 3344853"/>
              <a:gd name="connsiteX5" fmla="*/ 790 w 2905912"/>
              <a:gd name="connsiteY5" fmla="*/ 2516188 h 3344853"/>
              <a:gd name="connsiteX6" fmla="*/ 0 w 2905912"/>
              <a:gd name="connsiteY6" fmla="*/ 853703 h 3344853"/>
              <a:gd name="connsiteX0" fmla="*/ 0 w 2905912"/>
              <a:gd name="connsiteY0" fmla="*/ 827509 h 3318659"/>
              <a:gd name="connsiteX1" fmla="*/ 1439065 w 2905912"/>
              <a:gd name="connsiteY1" fmla="*/ 0 h 3318659"/>
              <a:gd name="connsiteX2" fmla="*/ 2905912 w 2905912"/>
              <a:gd name="connsiteY2" fmla="*/ 840209 h 3318659"/>
              <a:gd name="connsiteX3" fmla="*/ 2873603 w 2905912"/>
              <a:gd name="connsiteY3" fmla="*/ 2526497 h 3318659"/>
              <a:gd name="connsiteX4" fmla="*/ 1430896 w 2905912"/>
              <a:gd name="connsiteY4" fmla="*/ 3318659 h 3318659"/>
              <a:gd name="connsiteX5" fmla="*/ 790 w 2905912"/>
              <a:gd name="connsiteY5" fmla="*/ 2489994 h 3318659"/>
              <a:gd name="connsiteX6" fmla="*/ 0 w 2905912"/>
              <a:gd name="connsiteY6" fmla="*/ 827509 h 3318659"/>
              <a:gd name="connsiteX0" fmla="*/ 0 w 2874956"/>
              <a:gd name="connsiteY0" fmla="*/ 827509 h 3318659"/>
              <a:gd name="connsiteX1" fmla="*/ 1439065 w 2874956"/>
              <a:gd name="connsiteY1" fmla="*/ 0 h 3318659"/>
              <a:gd name="connsiteX2" fmla="*/ 2874956 w 2874956"/>
              <a:gd name="connsiteY2" fmla="*/ 830684 h 3318659"/>
              <a:gd name="connsiteX3" fmla="*/ 2873603 w 2874956"/>
              <a:gd name="connsiteY3" fmla="*/ 2526497 h 3318659"/>
              <a:gd name="connsiteX4" fmla="*/ 1430896 w 2874956"/>
              <a:gd name="connsiteY4" fmla="*/ 3318659 h 3318659"/>
              <a:gd name="connsiteX5" fmla="*/ 790 w 2874956"/>
              <a:gd name="connsiteY5" fmla="*/ 2489994 h 3318659"/>
              <a:gd name="connsiteX6" fmla="*/ 0 w 2874956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75984" h="3318659">
                <a:moveTo>
                  <a:pt x="0" y="827509"/>
                </a:moveTo>
                <a:cubicBezTo>
                  <a:pt x="475719" y="550085"/>
                  <a:pt x="965727" y="284568"/>
                  <a:pt x="1439065" y="0"/>
                </a:cubicBezTo>
                <a:lnTo>
                  <a:pt x="2874956" y="830684"/>
                </a:lnTo>
                <a:cubicBezTo>
                  <a:pt x="2875299" y="1383255"/>
                  <a:pt x="2875641" y="1935826"/>
                  <a:pt x="2875984" y="2488397"/>
                </a:cubicBezTo>
                <a:lnTo>
                  <a:pt x="1430896" y="3318659"/>
                </a:lnTo>
                <a:cubicBezTo>
                  <a:pt x="1029072" y="3065192"/>
                  <a:pt x="178778" y="2598206"/>
                  <a:pt x="790" y="2489994"/>
                </a:cubicBezTo>
                <a:cubicBezTo>
                  <a:pt x="-267" y="1935832"/>
                  <a:pt x="1057" y="1381671"/>
                  <a:pt x="0" y="82750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7729538" y="2741613"/>
            <a:ext cx="2401887" cy="1362075"/>
          </a:xfrm>
          <a:prstGeom prst="diamond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83523306"/>
      </p:ext>
    </p:extLst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079500" y="1447800"/>
            <a:ext cx="4724400" cy="4095750"/>
          </a:xfrm>
          <a:prstGeom prst="hexagon">
            <a:avLst>
              <a:gd name="adj" fmla="val 29651"/>
              <a:gd name="vf" fmla="val 115470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1663700" y="1727200"/>
            <a:ext cx="3556000" cy="3556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pic>
        <p:nvPicPr>
          <p:cNvPr id="4" name="photo-1454942901704-3c44c11b2ad1-filtered.jpeg"/>
          <p:cNvPicPr>
            <a:picLocks noChangeAspect="1"/>
          </p:cNvPicPr>
          <p:nvPr userDrawn="1"/>
        </p:nvPicPr>
        <p:blipFill>
          <a:blip r:embed="rId2">
            <a:extLst/>
          </a:blip>
          <a:srcRect l="34993" t="59847" r="54661" b="24635"/>
          <a:stretch>
            <a:fillRect/>
          </a:stretch>
        </p:blipFill>
        <p:spPr>
          <a:xfrm>
            <a:off x="2747044" y="2804704"/>
            <a:ext cx="1407953" cy="14079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0" y="0"/>
                </a:moveTo>
                <a:cubicBezTo>
                  <a:pt x="7322" y="0"/>
                  <a:pt x="4803" y="1005"/>
                  <a:pt x="2882" y="3016"/>
                </a:cubicBezTo>
                <a:cubicBezTo>
                  <a:pt x="-961" y="7037"/>
                  <a:pt x="-961" y="13557"/>
                  <a:pt x="2882" y="17578"/>
                </a:cubicBezTo>
                <a:cubicBezTo>
                  <a:pt x="6724" y="21600"/>
                  <a:pt x="12954" y="21600"/>
                  <a:pt x="16796" y="17578"/>
                </a:cubicBezTo>
                <a:cubicBezTo>
                  <a:pt x="20639" y="13557"/>
                  <a:pt x="20639" y="7037"/>
                  <a:pt x="16796" y="3016"/>
                </a:cubicBezTo>
                <a:cubicBezTo>
                  <a:pt x="14875" y="1005"/>
                  <a:pt x="12359" y="0"/>
                  <a:pt x="9840" y="0"/>
                </a:cubicBezTo>
                <a:close/>
              </a:path>
            </a:pathLst>
          </a:custGeom>
          <a:ln w="50800">
            <a:solidFill>
              <a:srgbClr val="FFFFFF"/>
            </a:solidFill>
            <a:miter lim="400000"/>
          </a:ln>
        </p:spPr>
      </p:pic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2730500" y="2794000"/>
            <a:ext cx="1422400" cy="14224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75551403"/>
      </p:ext>
    </p:extLst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058314" y="1084658"/>
            <a:ext cx="5147291" cy="4922786"/>
          </a:xfrm>
          <a:custGeom>
            <a:avLst/>
            <a:gdLst>
              <a:gd name="connsiteX0" fmla="*/ 0 w 5097600"/>
              <a:gd name="connsiteY0" fmla="*/ 4917600 h 4917600"/>
              <a:gd name="connsiteX1" fmla="*/ 2548800 w 5097600"/>
              <a:gd name="connsiteY1" fmla="*/ 0 h 4917600"/>
              <a:gd name="connsiteX2" fmla="*/ 5097600 w 5097600"/>
              <a:gd name="connsiteY2" fmla="*/ 4917600 h 4917600"/>
              <a:gd name="connsiteX3" fmla="*/ 0 w 5097600"/>
              <a:gd name="connsiteY3" fmla="*/ 4917600 h 4917600"/>
              <a:gd name="connsiteX0" fmla="*/ 0 w 4773750"/>
              <a:gd name="connsiteY0" fmla="*/ 4308000 h 4917600"/>
              <a:gd name="connsiteX1" fmla="*/ 2224950 w 4773750"/>
              <a:gd name="connsiteY1" fmla="*/ 0 h 4917600"/>
              <a:gd name="connsiteX2" fmla="*/ 4773750 w 4773750"/>
              <a:gd name="connsiteY2" fmla="*/ 4917600 h 4917600"/>
              <a:gd name="connsiteX3" fmla="*/ 0 w 4773750"/>
              <a:gd name="connsiteY3" fmla="*/ 4308000 h 4917600"/>
              <a:gd name="connsiteX0" fmla="*/ 0 w 4773750"/>
              <a:gd name="connsiteY0" fmla="*/ 4308000 h 4917600"/>
              <a:gd name="connsiteX1" fmla="*/ 2224950 w 4773750"/>
              <a:gd name="connsiteY1" fmla="*/ 0 h 4917600"/>
              <a:gd name="connsiteX2" fmla="*/ 4773750 w 4773750"/>
              <a:gd name="connsiteY2" fmla="*/ 4917600 h 4917600"/>
              <a:gd name="connsiteX3" fmla="*/ 0 w 4773750"/>
              <a:gd name="connsiteY3" fmla="*/ 4308000 h 4917600"/>
              <a:gd name="connsiteX0" fmla="*/ 0 w 4773750"/>
              <a:gd name="connsiteY0" fmla="*/ 4308000 h 4917600"/>
              <a:gd name="connsiteX1" fmla="*/ 2224950 w 4773750"/>
              <a:gd name="connsiteY1" fmla="*/ 0 h 4917600"/>
              <a:gd name="connsiteX2" fmla="*/ 4773750 w 4773750"/>
              <a:gd name="connsiteY2" fmla="*/ 4917600 h 4917600"/>
              <a:gd name="connsiteX3" fmla="*/ 1285461 w 4773750"/>
              <a:gd name="connsiteY3" fmla="*/ 4296966 h 4917600"/>
              <a:gd name="connsiteX4" fmla="*/ 0 w 4773750"/>
              <a:gd name="connsiteY4" fmla="*/ 4308000 h 4917600"/>
              <a:gd name="connsiteX0" fmla="*/ 0 w 4773750"/>
              <a:gd name="connsiteY0" fmla="*/ 4308000 h 5271659"/>
              <a:gd name="connsiteX1" fmla="*/ 2224950 w 4773750"/>
              <a:gd name="connsiteY1" fmla="*/ 0 h 5271659"/>
              <a:gd name="connsiteX2" fmla="*/ 4773750 w 4773750"/>
              <a:gd name="connsiteY2" fmla="*/ 4917600 h 5271659"/>
              <a:gd name="connsiteX3" fmla="*/ 980661 w 4773750"/>
              <a:gd name="connsiteY3" fmla="*/ 4916091 h 5271659"/>
              <a:gd name="connsiteX4" fmla="*/ 1285461 w 4773750"/>
              <a:gd name="connsiteY4" fmla="*/ 4296966 h 5271659"/>
              <a:gd name="connsiteX5" fmla="*/ 0 w 4773750"/>
              <a:gd name="connsiteY5" fmla="*/ 4308000 h 5271659"/>
              <a:gd name="connsiteX0" fmla="*/ 0 w 4773750"/>
              <a:gd name="connsiteY0" fmla="*/ 4308000 h 5271659"/>
              <a:gd name="connsiteX1" fmla="*/ 2186850 w 4773750"/>
              <a:gd name="connsiteY1" fmla="*/ 0 h 5271659"/>
              <a:gd name="connsiteX2" fmla="*/ 4773750 w 4773750"/>
              <a:gd name="connsiteY2" fmla="*/ 4917600 h 5271659"/>
              <a:gd name="connsiteX3" fmla="*/ 980661 w 4773750"/>
              <a:gd name="connsiteY3" fmla="*/ 4916091 h 5271659"/>
              <a:gd name="connsiteX4" fmla="*/ 1285461 w 4773750"/>
              <a:gd name="connsiteY4" fmla="*/ 4296966 h 5271659"/>
              <a:gd name="connsiteX5" fmla="*/ 0 w 4773750"/>
              <a:gd name="connsiteY5" fmla="*/ 4308000 h 5271659"/>
              <a:gd name="connsiteX0" fmla="*/ 0 w 4773750"/>
              <a:gd name="connsiteY0" fmla="*/ 4308000 h 5271659"/>
              <a:gd name="connsiteX1" fmla="*/ 2186850 w 4773750"/>
              <a:gd name="connsiteY1" fmla="*/ 0 h 5271659"/>
              <a:gd name="connsiteX2" fmla="*/ 2790411 w 4773750"/>
              <a:gd name="connsiteY2" fmla="*/ 1163241 h 5271659"/>
              <a:gd name="connsiteX3" fmla="*/ 4773750 w 4773750"/>
              <a:gd name="connsiteY3" fmla="*/ 4917600 h 5271659"/>
              <a:gd name="connsiteX4" fmla="*/ 980661 w 4773750"/>
              <a:gd name="connsiteY4" fmla="*/ 4916091 h 5271659"/>
              <a:gd name="connsiteX5" fmla="*/ 1285461 w 4773750"/>
              <a:gd name="connsiteY5" fmla="*/ 4296966 h 5271659"/>
              <a:gd name="connsiteX6" fmla="*/ 0 w 4773750"/>
              <a:gd name="connsiteY6" fmla="*/ 4308000 h 5271659"/>
              <a:gd name="connsiteX0" fmla="*/ 0 w 4773750"/>
              <a:gd name="connsiteY0" fmla="*/ 4308000 h 5271659"/>
              <a:gd name="connsiteX1" fmla="*/ 2186850 w 4773750"/>
              <a:gd name="connsiteY1" fmla="*/ 0 h 5271659"/>
              <a:gd name="connsiteX2" fmla="*/ 2790411 w 4773750"/>
              <a:gd name="connsiteY2" fmla="*/ 1163241 h 5271659"/>
              <a:gd name="connsiteX3" fmla="*/ 3352386 w 4773750"/>
              <a:gd name="connsiteY3" fmla="*/ 220266 h 5271659"/>
              <a:gd name="connsiteX4" fmla="*/ 4773750 w 4773750"/>
              <a:gd name="connsiteY4" fmla="*/ 4917600 h 5271659"/>
              <a:gd name="connsiteX5" fmla="*/ 980661 w 4773750"/>
              <a:gd name="connsiteY5" fmla="*/ 4916091 h 5271659"/>
              <a:gd name="connsiteX6" fmla="*/ 1285461 w 4773750"/>
              <a:gd name="connsiteY6" fmla="*/ 4296966 h 5271659"/>
              <a:gd name="connsiteX7" fmla="*/ 0 w 4773750"/>
              <a:gd name="connsiteY7" fmla="*/ 4308000 h 5271659"/>
              <a:gd name="connsiteX0" fmla="*/ 0 w 5126175"/>
              <a:gd name="connsiteY0" fmla="*/ 4308000 h 4929796"/>
              <a:gd name="connsiteX1" fmla="*/ 2186850 w 5126175"/>
              <a:gd name="connsiteY1" fmla="*/ 0 h 4929796"/>
              <a:gd name="connsiteX2" fmla="*/ 2790411 w 5126175"/>
              <a:gd name="connsiteY2" fmla="*/ 1163241 h 4929796"/>
              <a:gd name="connsiteX3" fmla="*/ 3352386 w 5126175"/>
              <a:gd name="connsiteY3" fmla="*/ 220266 h 4929796"/>
              <a:gd name="connsiteX4" fmla="*/ 5126175 w 5126175"/>
              <a:gd name="connsiteY4" fmla="*/ 3784125 h 4929796"/>
              <a:gd name="connsiteX5" fmla="*/ 980661 w 5126175"/>
              <a:gd name="connsiteY5" fmla="*/ 4916091 h 4929796"/>
              <a:gd name="connsiteX6" fmla="*/ 1285461 w 5126175"/>
              <a:gd name="connsiteY6" fmla="*/ 4296966 h 4929796"/>
              <a:gd name="connsiteX7" fmla="*/ 0 w 5126175"/>
              <a:gd name="connsiteY7" fmla="*/ 4308000 h 4929796"/>
              <a:gd name="connsiteX0" fmla="*/ 0 w 5480405"/>
              <a:gd name="connsiteY0" fmla="*/ 4308000 h 4998892"/>
              <a:gd name="connsiteX1" fmla="*/ 2186850 w 5480405"/>
              <a:gd name="connsiteY1" fmla="*/ 0 h 4998892"/>
              <a:gd name="connsiteX2" fmla="*/ 2790411 w 5480405"/>
              <a:gd name="connsiteY2" fmla="*/ 1163241 h 4998892"/>
              <a:gd name="connsiteX3" fmla="*/ 3352386 w 5480405"/>
              <a:gd name="connsiteY3" fmla="*/ 220266 h 4998892"/>
              <a:gd name="connsiteX4" fmla="*/ 5126175 w 5480405"/>
              <a:gd name="connsiteY4" fmla="*/ 3784125 h 4998892"/>
              <a:gd name="connsiteX5" fmla="*/ 5124036 w 5480405"/>
              <a:gd name="connsiteY5" fmla="*/ 4916091 h 4998892"/>
              <a:gd name="connsiteX6" fmla="*/ 980661 w 5480405"/>
              <a:gd name="connsiteY6" fmla="*/ 4916091 h 4998892"/>
              <a:gd name="connsiteX7" fmla="*/ 1285461 w 5480405"/>
              <a:gd name="connsiteY7" fmla="*/ 4296966 h 4998892"/>
              <a:gd name="connsiteX8" fmla="*/ 0 w 5480405"/>
              <a:gd name="connsiteY8" fmla="*/ 4308000 h 4998892"/>
              <a:gd name="connsiteX0" fmla="*/ 0 w 5480405"/>
              <a:gd name="connsiteY0" fmla="*/ 4308000 h 4926983"/>
              <a:gd name="connsiteX1" fmla="*/ 2186850 w 5480405"/>
              <a:gd name="connsiteY1" fmla="*/ 0 h 4926983"/>
              <a:gd name="connsiteX2" fmla="*/ 2790411 w 5480405"/>
              <a:gd name="connsiteY2" fmla="*/ 1163241 h 4926983"/>
              <a:gd name="connsiteX3" fmla="*/ 3352386 w 5480405"/>
              <a:gd name="connsiteY3" fmla="*/ 220266 h 4926983"/>
              <a:gd name="connsiteX4" fmla="*/ 5126175 w 5480405"/>
              <a:gd name="connsiteY4" fmla="*/ 3784125 h 4926983"/>
              <a:gd name="connsiteX5" fmla="*/ 5124036 w 5480405"/>
              <a:gd name="connsiteY5" fmla="*/ 4916091 h 4926983"/>
              <a:gd name="connsiteX6" fmla="*/ 980661 w 5480405"/>
              <a:gd name="connsiteY6" fmla="*/ 4916091 h 4926983"/>
              <a:gd name="connsiteX7" fmla="*/ 1285461 w 5480405"/>
              <a:gd name="connsiteY7" fmla="*/ 4296966 h 4926983"/>
              <a:gd name="connsiteX8" fmla="*/ 0 w 5480405"/>
              <a:gd name="connsiteY8" fmla="*/ 4308000 h 4926983"/>
              <a:gd name="connsiteX0" fmla="*/ 0 w 5480405"/>
              <a:gd name="connsiteY0" fmla="*/ 4308000 h 4926983"/>
              <a:gd name="connsiteX1" fmla="*/ 2186850 w 5480405"/>
              <a:gd name="connsiteY1" fmla="*/ 0 h 4926983"/>
              <a:gd name="connsiteX2" fmla="*/ 2790411 w 5480405"/>
              <a:gd name="connsiteY2" fmla="*/ 1163241 h 4926983"/>
              <a:gd name="connsiteX3" fmla="*/ 3352386 w 5480405"/>
              <a:gd name="connsiteY3" fmla="*/ 220266 h 4926983"/>
              <a:gd name="connsiteX4" fmla="*/ 5126175 w 5480405"/>
              <a:gd name="connsiteY4" fmla="*/ 3784125 h 4926983"/>
              <a:gd name="connsiteX5" fmla="*/ 5124036 w 5480405"/>
              <a:gd name="connsiteY5" fmla="*/ 4916091 h 4926983"/>
              <a:gd name="connsiteX6" fmla="*/ 980661 w 5480405"/>
              <a:gd name="connsiteY6" fmla="*/ 4916091 h 4926983"/>
              <a:gd name="connsiteX7" fmla="*/ 1285461 w 5480405"/>
              <a:gd name="connsiteY7" fmla="*/ 4296966 h 4926983"/>
              <a:gd name="connsiteX8" fmla="*/ 0 w 5480405"/>
              <a:gd name="connsiteY8" fmla="*/ 4308000 h 4926983"/>
              <a:gd name="connsiteX0" fmla="*/ 0 w 5480405"/>
              <a:gd name="connsiteY0" fmla="*/ 4308000 h 4926983"/>
              <a:gd name="connsiteX1" fmla="*/ 2186850 w 5480405"/>
              <a:gd name="connsiteY1" fmla="*/ 0 h 4926983"/>
              <a:gd name="connsiteX2" fmla="*/ 2790411 w 5480405"/>
              <a:gd name="connsiteY2" fmla="*/ 1163241 h 4926983"/>
              <a:gd name="connsiteX3" fmla="*/ 3352386 w 5480405"/>
              <a:gd name="connsiteY3" fmla="*/ 220266 h 4926983"/>
              <a:gd name="connsiteX4" fmla="*/ 5126175 w 5480405"/>
              <a:gd name="connsiteY4" fmla="*/ 3784125 h 4926983"/>
              <a:gd name="connsiteX5" fmla="*/ 5124036 w 5480405"/>
              <a:gd name="connsiteY5" fmla="*/ 4916091 h 4926983"/>
              <a:gd name="connsiteX6" fmla="*/ 980661 w 5480405"/>
              <a:gd name="connsiteY6" fmla="*/ 4916091 h 4926983"/>
              <a:gd name="connsiteX7" fmla="*/ 1285461 w 5480405"/>
              <a:gd name="connsiteY7" fmla="*/ 4296966 h 4926983"/>
              <a:gd name="connsiteX8" fmla="*/ 0 w 5480405"/>
              <a:gd name="connsiteY8" fmla="*/ 4308000 h 4926983"/>
              <a:gd name="connsiteX0" fmla="*/ 0 w 5480405"/>
              <a:gd name="connsiteY0" fmla="*/ 4308000 h 4926983"/>
              <a:gd name="connsiteX1" fmla="*/ 2186850 w 5480405"/>
              <a:gd name="connsiteY1" fmla="*/ 0 h 4926983"/>
              <a:gd name="connsiteX2" fmla="*/ 2790411 w 5480405"/>
              <a:gd name="connsiteY2" fmla="*/ 1163241 h 4926983"/>
              <a:gd name="connsiteX3" fmla="*/ 3352386 w 5480405"/>
              <a:gd name="connsiteY3" fmla="*/ 220266 h 4926983"/>
              <a:gd name="connsiteX4" fmla="*/ 5126175 w 5480405"/>
              <a:gd name="connsiteY4" fmla="*/ 3784125 h 4926983"/>
              <a:gd name="connsiteX5" fmla="*/ 5124036 w 5480405"/>
              <a:gd name="connsiteY5" fmla="*/ 4916091 h 4926983"/>
              <a:gd name="connsiteX6" fmla="*/ 980661 w 5480405"/>
              <a:gd name="connsiteY6" fmla="*/ 4916091 h 4926983"/>
              <a:gd name="connsiteX7" fmla="*/ 1285461 w 5480405"/>
              <a:gd name="connsiteY7" fmla="*/ 4296966 h 4926983"/>
              <a:gd name="connsiteX8" fmla="*/ 0 w 5480405"/>
              <a:gd name="connsiteY8" fmla="*/ 4308000 h 4926983"/>
              <a:gd name="connsiteX0" fmla="*/ 0 w 5221007"/>
              <a:gd name="connsiteY0" fmla="*/ 4308000 h 4926983"/>
              <a:gd name="connsiteX1" fmla="*/ 2186850 w 5221007"/>
              <a:gd name="connsiteY1" fmla="*/ 0 h 4926983"/>
              <a:gd name="connsiteX2" fmla="*/ 2790411 w 5221007"/>
              <a:gd name="connsiteY2" fmla="*/ 1163241 h 4926983"/>
              <a:gd name="connsiteX3" fmla="*/ 3352386 w 5221007"/>
              <a:gd name="connsiteY3" fmla="*/ 220266 h 4926983"/>
              <a:gd name="connsiteX4" fmla="*/ 5126175 w 5221007"/>
              <a:gd name="connsiteY4" fmla="*/ 3784125 h 4926983"/>
              <a:gd name="connsiteX5" fmla="*/ 5124036 w 5221007"/>
              <a:gd name="connsiteY5" fmla="*/ 4916091 h 4926983"/>
              <a:gd name="connsiteX6" fmla="*/ 980661 w 5221007"/>
              <a:gd name="connsiteY6" fmla="*/ 4916091 h 4926983"/>
              <a:gd name="connsiteX7" fmla="*/ 1285461 w 5221007"/>
              <a:gd name="connsiteY7" fmla="*/ 4296966 h 4926983"/>
              <a:gd name="connsiteX8" fmla="*/ 0 w 5221007"/>
              <a:gd name="connsiteY8" fmla="*/ 4308000 h 4926983"/>
              <a:gd name="connsiteX0" fmla="*/ 0 w 5221007"/>
              <a:gd name="connsiteY0" fmla="*/ 4308000 h 4922786"/>
              <a:gd name="connsiteX1" fmla="*/ 2186850 w 5221007"/>
              <a:gd name="connsiteY1" fmla="*/ 0 h 4922786"/>
              <a:gd name="connsiteX2" fmla="*/ 2790411 w 5221007"/>
              <a:gd name="connsiteY2" fmla="*/ 1163241 h 4922786"/>
              <a:gd name="connsiteX3" fmla="*/ 3352386 w 5221007"/>
              <a:gd name="connsiteY3" fmla="*/ 220266 h 4922786"/>
              <a:gd name="connsiteX4" fmla="*/ 5126175 w 5221007"/>
              <a:gd name="connsiteY4" fmla="*/ 3784125 h 4922786"/>
              <a:gd name="connsiteX5" fmla="*/ 5124036 w 5221007"/>
              <a:gd name="connsiteY5" fmla="*/ 4916091 h 4922786"/>
              <a:gd name="connsiteX6" fmla="*/ 980661 w 5221007"/>
              <a:gd name="connsiteY6" fmla="*/ 4916091 h 4922786"/>
              <a:gd name="connsiteX7" fmla="*/ 1285461 w 5221007"/>
              <a:gd name="connsiteY7" fmla="*/ 4296966 h 4922786"/>
              <a:gd name="connsiteX8" fmla="*/ 0 w 5221007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790411 w 5147291"/>
              <a:gd name="connsiteY2" fmla="*/ 1163241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18986 w 5147291"/>
              <a:gd name="connsiteY2" fmla="*/ 121086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26606 w 5147291"/>
              <a:gd name="connsiteY2" fmla="*/ 123372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26606 w 5147291"/>
              <a:gd name="connsiteY2" fmla="*/ 1233726 h 4922786"/>
              <a:gd name="connsiteX3" fmla="*/ 3352386 w 5147291"/>
              <a:gd name="connsiteY3" fmla="*/ 22026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26606 w 5147291"/>
              <a:gd name="connsiteY2" fmla="*/ 1233726 h 4922786"/>
              <a:gd name="connsiteX3" fmla="*/ 3352386 w 5147291"/>
              <a:gd name="connsiteY3" fmla="*/ 21264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26606 w 5147291"/>
              <a:gd name="connsiteY2" fmla="*/ 1233726 h 4922786"/>
              <a:gd name="connsiteX3" fmla="*/ 3352386 w 5147291"/>
              <a:gd name="connsiteY3" fmla="*/ 21264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26606 w 5147291"/>
              <a:gd name="connsiteY2" fmla="*/ 1233726 h 4922786"/>
              <a:gd name="connsiteX3" fmla="*/ 3352386 w 5147291"/>
              <a:gd name="connsiteY3" fmla="*/ 21264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26606 w 5147291"/>
              <a:gd name="connsiteY2" fmla="*/ 1233726 h 4922786"/>
              <a:gd name="connsiteX3" fmla="*/ 3352386 w 5147291"/>
              <a:gd name="connsiteY3" fmla="*/ 21264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26606 w 5147291"/>
              <a:gd name="connsiteY2" fmla="*/ 1233726 h 4922786"/>
              <a:gd name="connsiteX3" fmla="*/ 3344766 w 5147291"/>
              <a:gd name="connsiteY3" fmla="*/ 20502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34226 w 5147291"/>
              <a:gd name="connsiteY2" fmla="*/ 1233726 h 4922786"/>
              <a:gd name="connsiteX3" fmla="*/ 3344766 w 5147291"/>
              <a:gd name="connsiteY3" fmla="*/ 20502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34226 w 5147291"/>
              <a:gd name="connsiteY2" fmla="*/ 1233726 h 4922786"/>
              <a:gd name="connsiteX3" fmla="*/ 3344766 w 5147291"/>
              <a:gd name="connsiteY3" fmla="*/ 20502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34226 w 5147291"/>
              <a:gd name="connsiteY2" fmla="*/ 1233726 h 4922786"/>
              <a:gd name="connsiteX3" fmla="*/ 3344766 w 5147291"/>
              <a:gd name="connsiteY3" fmla="*/ 20502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34226 w 5147291"/>
              <a:gd name="connsiteY2" fmla="*/ 1233726 h 4922786"/>
              <a:gd name="connsiteX3" fmla="*/ 3344766 w 5147291"/>
              <a:gd name="connsiteY3" fmla="*/ 20502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34226 w 5147291"/>
              <a:gd name="connsiteY2" fmla="*/ 1233726 h 4922786"/>
              <a:gd name="connsiteX3" fmla="*/ 3344766 w 5147291"/>
              <a:gd name="connsiteY3" fmla="*/ 18978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  <a:gd name="connsiteX0" fmla="*/ 0 w 5147291"/>
              <a:gd name="connsiteY0" fmla="*/ 4308000 h 4922786"/>
              <a:gd name="connsiteX1" fmla="*/ 2186850 w 5147291"/>
              <a:gd name="connsiteY1" fmla="*/ 0 h 4922786"/>
              <a:gd name="connsiteX2" fmla="*/ 2834226 w 5147291"/>
              <a:gd name="connsiteY2" fmla="*/ 1233726 h 4922786"/>
              <a:gd name="connsiteX3" fmla="*/ 3344766 w 5147291"/>
              <a:gd name="connsiteY3" fmla="*/ 189786 h 4922786"/>
              <a:gd name="connsiteX4" fmla="*/ 5126175 w 5147291"/>
              <a:gd name="connsiteY4" fmla="*/ 3784125 h 4922786"/>
              <a:gd name="connsiteX5" fmla="*/ 5124036 w 5147291"/>
              <a:gd name="connsiteY5" fmla="*/ 4916091 h 4922786"/>
              <a:gd name="connsiteX6" fmla="*/ 980661 w 5147291"/>
              <a:gd name="connsiteY6" fmla="*/ 4916091 h 4922786"/>
              <a:gd name="connsiteX7" fmla="*/ 1285461 w 5147291"/>
              <a:gd name="connsiteY7" fmla="*/ 4296966 h 4922786"/>
              <a:gd name="connsiteX8" fmla="*/ 0 w 5147291"/>
              <a:gd name="connsiteY8" fmla="*/ 4308000 h 4922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7291" h="4922786">
                <a:moveTo>
                  <a:pt x="0" y="4308000"/>
                </a:moveTo>
                <a:cubicBezTo>
                  <a:pt x="738475" y="2910100"/>
                  <a:pt x="1457900" y="1436000"/>
                  <a:pt x="2186850" y="0"/>
                </a:cubicBezTo>
                <a:cubicBezTo>
                  <a:pt x="2388037" y="390922"/>
                  <a:pt x="2600654" y="787559"/>
                  <a:pt x="2834226" y="1233726"/>
                </a:cubicBezTo>
                <a:cubicBezTo>
                  <a:pt x="2859626" y="1210231"/>
                  <a:pt x="3220306" y="392351"/>
                  <a:pt x="3344766" y="189786"/>
                </a:cubicBezTo>
                <a:lnTo>
                  <a:pt x="5126175" y="3784125"/>
                </a:lnTo>
                <a:cubicBezTo>
                  <a:pt x="5151575" y="4087337"/>
                  <a:pt x="5157730" y="4860780"/>
                  <a:pt x="5124036" y="4916091"/>
                </a:cubicBezTo>
                <a:cubicBezTo>
                  <a:pt x="4880792" y="4933302"/>
                  <a:pt x="1521998" y="4911329"/>
                  <a:pt x="980661" y="4916091"/>
                </a:cubicBezTo>
                <a:cubicBezTo>
                  <a:pt x="972724" y="4892278"/>
                  <a:pt x="1274280" y="4398315"/>
                  <a:pt x="1285461" y="4296966"/>
                </a:cubicBezTo>
                <a:lnTo>
                  <a:pt x="0" y="430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54230949"/>
      </p:ext>
    </p:extLst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99822" y="1250952"/>
            <a:ext cx="4144328" cy="4191508"/>
          </a:xfrm>
          <a:custGeom>
            <a:avLst/>
            <a:gdLst>
              <a:gd name="connsiteX0" fmla="*/ 0 w 3467100"/>
              <a:gd name="connsiteY0" fmla="*/ 1922962 h 3845924"/>
              <a:gd name="connsiteX1" fmla="*/ 1733550 w 3467100"/>
              <a:gd name="connsiteY1" fmla="*/ 0 h 3845924"/>
              <a:gd name="connsiteX2" fmla="*/ 3467100 w 3467100"/>
              <a:gd name="connsiteY2" fmla="*/ 1922962 h 3845924"/>
              <a:gd name="connsiteX3" fmla="*/ 1733550 w 3467100"/>
              <a:gd name="connsiteY3" fmla="*/ 3845924 h 3845924"/>
              <a:gd name="connsiteX4" fmla="*/ 0 w 3467100"/>
              <a:gd name="connsiteY4" fmla="*/ 1922962 h 3845924"/>
              <a:gd name="connsiteX0" fmla="*/ 0 w 3467100"/>
              <a:gd name="connsiteY0" fmla="*/ 1922962 h 3845924"/>
              <a:gd name="connsiteX1" fmla="*/ 136979 w 3467100"/>
              <a:gd name="connsiteY1" fmla="*/ 0 h 3845924"/>
              <a:gd name="connsiteX2" fmla="*/ 3467100 w 3467100"/>
              <a:gd name="connsiteY2" fmla="*/ 1922962 h 3845924"/>
              <a:gd name="connsiteX3" fmla="*/ 1733550 w 3467100"/>
              <a:gd name="connsiteY3" fmla="*/ 3845924 h 3845924"/>
              <a:gd name="connsiteX4" fmla="*/ 0 w 3467100"/>
              <a:gd name="connsiteY4" fmla="*/ 1922962 h 3845924"/>
              <a:gd name="connsiteX0" fmla="*/ 0 w 3495675"/>
              <a:gd name="connsiteY0" fmla="*/ 1751512 h 3845924"/>
              <a:gd name="connsiteX1" fmla="*/ 165554 w 3495675"/>
              <a:gd name="connsiteY1" fmla="*/ 0 h 3845924"/>
              <a:gd name="connsiteX2" fmla="*/ 3495675 w 3495675"/>
              <a:gd name="connsiteY2" fmla="*/ 1922962 h 3845924"/>
              <a:gd name="connsiteX3" fmla="*/ 1762125 w 3495675"/>
              <a:gd name="connsiteY3" fmla="*/ 3845924 h 3845924"/>
              <a:gd name="connsiteX4" fmla="*/ 0 w 3495675"/>
              <a:gd name="connsiteY4" fmla="*/ 1751512 h 3845924"/>
              <a:gd name="connsiteX0" fmla="*/ 0 w 3495675"/>
              <a:gd name="connsiteY0" fmla="*/ 1751512 h 3683999"/>
              <a:gd name="connsiteX1" fmla="*/ 165554 w 3495675"/>
              <a:gd name="connsiteY1" fmla="*/ 0 h 3683999"/>
              <a:gd name="connsiteX2" fmla="*/ 3495675 w 3495675"/>
              <a:gd name="connsiteY2" fmla="*/ 1922962 h 3683999"/>
              <a:gd name="connsiteX3" fmla="*/ 1571625 w 3495675"/>
              <a:gd name="connsiteY3" fmla="*/ 3683999 h 3683999"/>
              <a:gd name="connsiteX4" fmla="*/ 0 w 3495675"/>
              <a:gd name="connsiteY4" fmla="*/ 1751512 h 3683999"/>
              <a:gd name="connsiteX0" fmla="*/ 0 w 3476625"/>
              <a:gd name="connsiteY0" fmla="*/ 1751512 h 3683999"/>
              <a:gd name="connsiteX1" fmla="*/ 165554 w 3476625"/>
              <a:gd name="connsiteY1" fmla="*/ 0 h 3683999"/>
              <a:gd name="connsiteX2" fmla="*/ 3476625 w 3476625"/>
              <a:gd name="connsiteY2" fmla="*/ 2122987 h 3683999"/>
              <a:gd name="connsiteX3" fmla="*/ 1571625 w 3476625"/>
              <a:gd name="connsiteY3" fmla="*/ 3683999 h 3683999"/>
              <a:gd name="connsiteX4" fmla="*/ 0 w 3476625"/>
              <a:gd name="connsiteY4" fmla="*/ 1751512 h 3683999"/>
              <a:gd name="connsiteX0" fmla="*/ 0 w 3476625"/>
              <a:gd name="connsiteY0" fmla="*/ 1751512 h 3683999"/>
              <a:gd name="connsiteX1" fmla="*/ 165554 w 3476625"/>
              <a:gd name="connsiteY1" fmla="*/ 0 h 3683999"/>
              <a:gd name="connsiteX2" fmla="*/ 3476625 w 3476625"/>
              <a:gd name="connsiteY2" fmla="*/ 2122987 h 3683999"/>
              <a:gd name="connsiteX3" fmla="*/ 1571625 w 3476625"/>
              <a:gd name="connsiteY3" fmla="*/ 3683999 h 3683999"/>
              <a:gd name="connsiteX4" fmla="*/ 0 w 3476625"/>
              <a:gd name="connsiteY4" fmla="*/ 1751512 h 3683999"/>
              <a:gd name="connsiteX0" fmla="*/ 0 w 3477629"/>
              <a:gd name="connsiteY0" fmla="*/ 1840853 h 3773340"/>
              <a:gd name="connsiteX1" fmla="*/ 165554 w 3477629"/>
              <a:gd name="connsiteY1" fmla="*/ 89341 h 3773340"/>
              <a:gd name="connsiteX2" fmla="*/ 1922463 w 3477629"/>
              <a:gd name="connsiteY2" fmla="*/ 280840 h 3773340"/>
              <a:gd name="connsiteX3" fmla="*/ 3476625 w 3477629"/>
              <a:gd name="connsiteY3" fmla="*/ 2212328 h 3773340"/>
              <a:gd name="connsiteX4" fmla="*/ 1571625 w 3477629"/>
              <a:gd name="connsiteY4" fmla="*/ 3773340 h 3773340"/>
              <a:gd name="connsiteX5" fmla="*/ 0 w 3477629"/>
              <a:gd name="connsiteY5" fmla="*/ 1840853 h 3773340"/>
              <a:gd name="connsiteX0" fmla="*/ 0 w 3477629"/>
              <a:gd name="connsiteY0" fmla="*/ 1780754 h 3713241"/>
              <a:gd name="connsiteX1" fmla="*/ 165554 w 3477629"/>
              <a:gd name="connsiteY1" fmla="*/ 29242 h 3713241"/>
              <a:gd name="connsiteX2" fmla="*/ 1922463 w 3477629"/>
              <a:gd name="connsiteY2" fmla="*/ 220741 h 3713241"/>
              <a:gd name="connsiteX3" fmla="*/ 3476625 w 3477629"/>
              <a:gd name="connsiteY3" fmla="*/ 2152229 h 3713241"/>
              <a:gd name="connsiteX4" fmla="*/ 1571625 w 3477629"/>
              <a:gd name="connsiteY4" fmla="*/ 3713241 h 3713241"/>
              <a:gd name="connsiteX5" fmla="*/ 0 w 3477629"/>
              <a:gd name="connsiteY5" fmla="*/ 1780754 h 3713241"/>
              <a:gd name="connsiteX0" fmla="*/ 0 w 3477453"/>
              <a:gd name="connsiteY0" fmla="*/ 1780754 h 3713241"/>
              <a:gd name="connsiteX1" fmla="*/ 165554 w 3477453"/>
              <a:gd name="connsiteY1" fmla="*/ 29242 h 3713241"/>
              <a:gd name="connsiteX2" fmla="*/ 1922463 w 3477453"/>
              <a:gd name="connsiteY2" fmla="*/ 220741 h 3713241"/>
              <a:gd name="connsiteX3" fmla="*/ 3476625 w 3477453"/>
              <a:gd name="connsiteY3" fmla="*/ 2152229 h 3713241"/>
              <a:gd name="connsiteX4" fmla="*/ 1571625 w 3477453"/>
              <a:gd name="connsiteY4" fmla="*/ 3713241 h 3713241"/>
              <a:gd name="connsiteX5" fmla="*/ 0 w 3477453"/>
              <a:gd name="connsiteY5" fmla="*/ 1780754 h 3713241"/>
              <a:gd name="connsiteX0" fmla="*/ 0 w 3477453"/>
              <a:gd name="connsiteY0" fmla="*/ 1780754 h 3713241"/>
              <a:gd name="connsiteX1" fmla="*/ 165554 w 3477453"/>
              <a:gd name="connsiteY1" fmla="*/ 29242 h 3713241"/>
              <a:gd name="connsiteX2" fmla="*/ 1922463 w 3477453"/>
              <a:gd name="connsiteY2" fmla="*/ 220741 h 3713241"/>
              <a:gd name="connsiteX3" fmla="*/ 3476625 w 3477453"/>
              <a:gd name="connsiteY3" fmla="*/ 2152229 h 3713241"/>
              <a:gd name="connsiteX4" fmla="*/ 1571625 w 3477453"/>
              <a:gd name="connsiteY4" fmla="*/ 3713241 h 3713241"/>
              <a:gd name="connsiteX5" fmla="*/ 0 w 3477453"/>
              <a:gd name="connsiteY5" fmla="*/ 1780754 h 3713241"/>
              <a:gd name="connsiteX0" fmla="*/ 0 w 3566250"/>
              <a:gd name="connsiteY0" fmla="*/ 1780754 h 3999928"/>
              <a:gd name="connsiteX1" fmla="*/ 165554 w 3566250"/>
              <a:gd name="connsiteY1" fmla="*/ 29242 h 3999928"/>
              <a:gd name="connsiteX2" fmla="*/ 1922463 w 3566250"/>
              <a:gd name="connsiteY2" fmla="*/ 220741 h 3999928"/>
              <a:gd name="connsiteX3" fmla="*/ 3476625 w 3566250"/>
              <a:gd name="connsiteY3" fmla="*/ 2152229 h 3999928"/>
              <a:gd name="connsiteX4" fmla="*/ 3294063 w 3566250"/>
              <a:gd name="connsiteY4" fmla="*/ 3878341 h 3999928"/>
              <a:gd name="connsiteX5" fmla="*/ 1571625 w 3566250"/>
              <a:gd name="connsiteY5" fmla="*/ 3713241 h 3999928"/>
              <a:gd name="connsiteX6" fmla="*/ 0 w 3566250"/>
              <a:gd name="connsiteY6" fmla="*/ 1780754 h 3999928"/>
              <a:gd name="connsiteX0" fmla="*/ 0 w 3566250"/>
              <a:gd name="connsiteY0" fmla="*/ 1780754 h 3878341"/>
              <a:gd name="connsiteX1" fmla="*/ 165554 w 3566250"/>
              <a:gd name="connsiteY1" fmla="*/ 29242 h 3878341"/>
              <a:gd name="connsiteX2" fmla="*/ 1922463 w 3566250"/>
              <a:gd name="connsiteY2" fmla="*/ 220741 h 3878341"/>
              <a:gd name="connsiteX3" fmla="*/ 3476625 w 3566250"/>
              <a:gd name="connsiteY3" fmla="*/ 2152229 h 3878341"/>
              <a:gd name="connsiteX4" fmla="*/ 3294063 w 3566250"/>
              <a:gd name="connsiteY4" fmla="*/ 3878341 h 3878341"/>
              <a:gd name="connsiteX5" fmla="*/ 1571625 w 3566250"/>
              <a:gd name="connsiteY5" fmla="*/ 3713241 h 3878341"/>
              <a:gd name="connsiteX6" fmla="*/ 0 w 3566250"/>
              <a:gd name="connsiteY6" fmla="*/ 1780754 h 3878341"/>
              <a:gd name="connsiteX0" fmla="*/ 0 w 3566250"/>
              <a:gd name="connsiteY0" fmla="*/ 1780754 h 3878341"/>
              <a:gd name="connsiteX1" fmla="*/ 165554 w 3566250"/>
              <a:gd name="connsiteY1" fmla="*/ 29242 h 3878341"/>
              <a:gd name="connsiteX2" fmla="*/ 1922463 w 3566250"/>
              <a:gd name="connsiteY2" fmla="*/ 220741 h 3878341"/>
              <a:gd name="connsiteX3" fmla="*/ 3476625 w 3566250"/>
              <a:gd name="connsiteY3" fmla="*/ 2152229 h 3878341"/>
              <a:gd name="connsiteX4" fmla="*/ 3294063 w 3566250"/>
              <a:gd name="connsiteY4" fmla="*/ 3878341 h 3878341"/>
              <a:gd name="connsiteX5" fmla="*/ 1571625 w 3566250"/>
              <a:gd name="connsiteY5" fmla="*/ 3713241 h 3878341"/>
              <a:gd name="connsiteX6" fmla="*/ 0 w 3566250"/>
              <a:gd name="connsiteY6" fmla="*/ 1780754 h 3878341"/>
              <a:gd name="connsiteX0" fmla="*/ 0 w 3521004"/>
              <a:gd name="connsiteY0" fmla="*/ 1780754 h 3878341"/>
              <a:gd name="connsiteX1" fmla="*/ 165554 w 3521004"/>
              <a:gd name="connsiteY1" fmla="*/ 29242 h 3878341"/>
              <a:gd name="connsiteX2" fmla="*/ 1922463 w 3521004"/>
              <a:gd name="connsiteY2" fmla="*/ 220741 h 3878341"/>
              <a:gd name="connsiteX3" fmla="*/ 3476625 w 3521004"/>
              <a:gd name="connsiteY3" fmla="*/ 2152229 h 3878341"/>
              <a:gd name="connsiteX4" fmla="*/ 3294063 w 3521004"/>
              <a:gd name="connsiteY4" fmla="*/ 3878341 h 3878341"/>
              <a:gd name="connsiteX5" fmla="*/ 1571625 w 3521004"/>
              <a:gd name="connsiteY5" fmla="*/ 3713241 h 3878341"/>
              <a:gd name="connsiteX6" fmla="*/ 0 w 3521004"/>
              <a:gd name="connsiteY6" fmla="*/ 1780754 h 3878341"/>
              <a:gd name="connsiteX0" fmla="*/ 0 w 3516242"/>
              <a:gd name="connsiteY0" fmla="*/ 1766467 h 3878341"/>
              <a:gd name="connsiteX1" fmla="*/ 160792 w 3516242"/>
              <a:gd name="connsiteY1" fmla="*/ 29242 h 3878341"/>
              <a:gd name="connsiteX2" fmla="*/ 1917701 w 3516242"/>
              <a:gd name="connsiteY2" fmla="*/ 220741 h 3878341"/>
              <a:gd name="connsiteX3" fmla="*/ 3471863 w 3516242"/>
              <a:gd name="connsiteY3" fmla="*/ 2152229 h 3878341"/>
              <a:gd name="connsiteX4" fmla="*/ 3289301 w 3516242"/>
              <a:gd name="connsiteY4" fmla="*/ 3878341 h 3878341"/>
              <a:gd name="connsiteX5" fmla="*/ 1566863 w 3516242"/>
              <a:gd name="connsiteY5" fmla="*/ 3713241 h 3878341"/>
              <a:gd name="connsiteX6" fmla="*/ 0 w 3516242"/>
              <a:gd name="connsiteY6" fmla="*/ 1766467 h 3878341"/>
              <a:gd name="connsiteX0" fmla="*/ 0 w 3516242"/>
              <a:gd name="connsiteY0" fmla="*/ 1766467 h 3878341"/>
              <a:gd name="connsiteX1" fmla="*/ 160792 w 3516242"/>
              <a:gd name="connsiteY1" fmla="*/ 29242 h 3878341"/>
              <a:gd name="connsiteX2" fmla="*/ 1917701 w 3516242"/>
              <a:gd name="connsiteY2" fmla="*/ 220741 h 3878341"/>
              <a:gd name="connsiteX3" fmla="*/ 3471863 w 3516242"/>
              <a:gd name="connsiteY3" fmla="*/ 2152229 h 3878341"/>
              <a:gd name="connsiteX4" fmla="*/ 3289301 w 3516242"/>
              <a:gd name="connsiteY4" fmla="*/ 3878341 h 3878341"/>
              <a:gd name="connsiteX5" fmla="*/ 1569244 w 3516242"/>
              <a:gd name="connsiteY5" fmla="*/ 3701335 h 3878341"/>
              <a:gd name="connsiteX6" fmla="*/ 0 w 3516242"/>
              <a:gd name="connsiteY6" fmla="*/ 1766467 h 3878341"/>
              <a:gd name="connsiteX0" fmla="*/ 0 w 3516242"/>
              <a:gd name="connsiteY0" fmla="*/ 1766467 h 3878341"/>
              <a:gd name="connsiteX1" fmla="*/ 160792 w 3516242"/>
              <a:gd name="connsiteY1" fmla="*/ 29242 h 3878341"/>
              <a:gd name="connsiteX2" fmla="*/ 1917701 w 3516242"/>
              <a:gd name="connsiteY2" fmla="*/ 220741 h 3878341"/>
              <a:gd name="connsiteX3" fmla="*/ 3471863 w 3516242"/>
              <a:gd name="connsiteY3" fmla="*/ 2152229 h 3878341"/>
              <a:gd name="connsiteX4" fmla="*/ 3289301 w 3516242"/>
              <a:gd name="connsiteY4" fmla="*/ 3878341 h 3878341"/>
              <a:gd name="connsiteX5" fmla="*/ 1569244 w 3516242"/>
              <a:gd name="connsiteY5" fmla="*/ 3701335 h 3878341"/>
              <a:gd name="connsiteX6" fmla="*/ 0 w 3516242"/>
              <a:gd name="connsiteY6" fmla="*/ 1766467 h 3878341"/>
              <a:gd name="connsiteX0" fmla="*/ 0 w 3518692"/>
              <a:gd name="connsiteY0" fmla="*/ 1766467 h 3885485"/>
              <a:gd name="connsiteX1" fmla="*/ 160792 w 3518692"/>
              <a:gd name="connsiteY1" fmla="*/ 29242 h 3885485"/>
              <a:gd name="connsiteX2" fmla="*/ 1917701 w 3518692"/>
              <a:gd name="connsiteY2" fmla="*/ 220741 h 3885485"/>
              <a:gd name="connsiteX3" fmla="*/ 3471863 w 3518692"/>
              <a:gd name="connsiteY3" fmla="*/ 2152229 h 3885485"/>
              <a:gd name="connsiteX4" fmla="*/ 3308351 w 3518692"/>
              <a:gd name="connsiteY4" fmla="*/ 3885485 h 3885485"/>
              <a:gd name="connsiteX5" fmla="*/ 1569244 w 3518692"/>
              <a:gd name="connsiteY5" fmla="*/ 3701335 h 3885485"/>
              <a:gd name="connsiteX6" fmla="*/ 0 w 3518692"/>
              <a:gd name="connsiteY6" fmla="*/ 1766467 h 3885485"/>
              <a:gd name="connsiteX0" fmla="*/ 0 w 3512011"/>
              <a:gd name="connsiteY0" fmla="*/ 1766467 h 3885485"/>
              <a:gd name="connsiteX1" fmla="*/ 160792 w 3512011"/>
              <a:gd name="connsiteY1" fmla="*/ 29242 h 3885485"/>
              <a:gd name="connsiteX2" fmla="*/ 1917701 w 3512011"/>
              <a:gd name="connsiteY2" fmla="*/ 220741 h 3885485"/>
              <a:gd name="connsiteX3" fmla="*/ 3471863 w 3512011"/>
              <a:gd name="connsiteY3" fmla="*/ 2152229 h 3885485"/>
              <a:gd name="connsiteX4" fmla="*/ 3308351 w 3512011"/>
              <a:gd name="connsiteY4" fmla="*/ 3885485 h 3885485"/>
              <a:gd name="connsiteX5" fmla="*/ 1569244 w 3512011"/>
              <a:gd name="connsiteY5" fmla="*/ 3701335 h 3885485"/>
              <a:gd name="connsiteX6" fmla="*/ 0 w 3512011"/>
              <a:gd name="connsiteY6" fmla="*/ 1766467 h 3885485"/>
              <a:gd name="connsiteX0" fmla="*/ 0 w 3512011"/>
              <a:gd name="connsiteY0" fmla="*/ 1766467 h 3888660"/>
              <a:gd name="connsiteX1" fmla="*/ 160792 w 3512011"/>
              <a:gd name="connsiteY1" fmla="*/ 29242 h 3888660"/>
              <a:gd name="connsiteX2" fmla="*/ 1917701 w 3512011"/>
              <a:gd name="connsiteY2" fmla="*/ 220741 h 3888660"/>
              <a:gd name="connsiteX3" fmla="*/ 3471863 w 3512011"/>
              <a:gd name="connsiteY3" fmla="*/ 2152229 h 3888660"/>
              <a:gd name="connsiteX4" fmla="*/ 3308351 w 3512011"/>
              <a:gd name="connsiteY4" fmla="*/ 3888660 h 3888660"/>
              <a:gd name="connsiteX5" fmla="*/ 1569244 w 3512011"/>
              <a:gd name="connsiteY5" fmla="*/ 3701335 h 3888660"/>
              <a:gd name="connsiteX6" fmla="*/ 0 w 3512011"/>
              <a:gd name="connsiteY6" fmla="*/ 1766467 h 3888660"/>
              <a:gd name="connsiteX0" fmla="*/ 0 w 3506319"/>
              <a:gd name="connsiteY0" fmla="*/ 1766467 h 3888660"/>
              <a:gd name="connsiteX1" fmla="*/ 160792 w 3506319"/>
              <a:gd name="connsiteY1" fmla="*/ 29242 h 3888660"/>
              <a:gd name="connsiteX2" fmla="*/ 1917701 w 3506319"/>
              <a:gd name="connsiteY2" fmla="*/ 220741 h 3888660"/>
              <a:gd name="connsiteX3" fmla="*/ 3465513 w 3506319"/>
              <a:gd name="connsiteY3" fmla="*/ 2149054 h 3888660"/>
              <a:gd name="connsiteX4" fmla="*/ 3308351 w 3506319"/>
              <a:gd name="connsiteY4" fmla="*/ 3888660 h 3888660"/>
              <a:gd name="connsiteX5" fmla="*/ 1569244 w 3506319"/>
              <a:gd name="connsiteY5" fmla="*/ 3701335 h 3888660"/>
              <a:gd name="connsiteX6" fmla="*/ 0 w 3506319"/>
              <a:gd name="connsiteY6" fmla="*/ 1766467 h 3888660"/>
              <a:gd name="connsiteX0" fmla="*/ 0 w 3517723"/>
              <a:gd name="connsiteY0" fmla="*/ 1766467 h 3888660"/>
              <a:gd name="connsiteX1" fmla="*/ 160792 w 3517723"/>
              <a:gd name="connsiteY1" fmla="*/ 29242 h 3888660"/>
              <a:gd name="connsiteX2" fmla="*/ 1917701 w 3517723"/>
              <a:gd name="connsiteY2" fmla="*/ 220741 h 3888660"/>
              <a:gd name="connsiteX3" fmla="*/ 3478213 w 3517723"/>
              <a:gd name="connsiteY3" fmla="*/ 2155404 h 3888660"/>
              <a:gd name="connsiteX4" fmla="*/ 3308351 w 3517723"/>
              <a:gd name="connsiteY4" fmla="*/ 3888660 h 3888660"/>
              <a:gd name="connsiteX5" fmla="*/ 1569244 w 3517723"/>
              <a:gd name="connsiteY5" fmla="*/ 3701335 h 3888660"/>
              <a:gd name="connsiteX6" fmla="*/ 0 w 3517723"/>
              <a:gd name="connsiteY6" fmla="*/ 1766467 h 3888660"/>
              <a:gd name="connsiteX0" fmla="*/ 0 w 3479037"/>
              <a:gd name="connsiteY0" fmla="*/ 1766467 h 3888660"/>
              <a:gd name="connsiteX1" fmla="*/ 160792 w 3479037"/>
              <a:gd name="connsiteY1" fmla="*/ 29242 h 3888660"/>
              <a:gd name="connsiteX2" fmla="*/ 1917701 w 3479037"/>
              <a:gd name="connsiteY2" fmla="*/ 220741 h 3888660"/>
              <a:gd name="connsiteX3" fmla="*/ 3478213 w 3479037"/>
              <a:gd name="connsiteY3" fmla="*/ 2155404 h 3888660"/>
              <a:gd name="connsiteX4" fmla="*/ 3308351 w 3479037"/>
              <a:gd name="connsiteY4" fmla="*/ 3888660 h 3888660"/>
              <a:gd name="connsiteX5" fmla="*/ 1569244 w 3479037"/>
              <a:gd name="connsiteY5" fmla="*/ 3701335 h 3888660"/>
              <a:gd name="connsiteX6" fmla="*/ 0 w 3479037"/>
              <a:gd name="connsiteY6" fmla="*/ 1766467 h 3888660"/>
              <a:gd name="connsiteX0" fmla="*/ 0 w 3478213"/>
              <a:gd name="connsiteY0" fmla="*/ 1766467 h 3888660"/>
              <a:gd name="connsiteX1" fmla="*/ 160792 w 3478213"/>
              <a:gd name="connsiteY1" fmla="*/ 29242 h 3888660"/>
              <a:gd name="connsiteX2" fmla="*/ 1917701 w 3478213"/>
              <a:gd name="connsiteY2" fmla="*/ 220741 h 3888660"/>
              <a:gd name="connsiteX3" fmla="*/ 3478213 w 3478213"/>
              <a:gd name="connsiteY3" fmla="*/ 2155404 h 3888660"/>
              <a:gd name="connsiteX4" fmla="*/ 3308351 w 3478213"/>
              <a:gd name="connsiteY4" fmla="*/ 3888660 h 3888660"/>
              <a:gd name="connsiteX5" fmla="*/ 1569244 w 3478213"/>
              <a:gd name="connsiteY5" fmla="*/ 3701335 h 3888660"/>
              <a:gd name="connsiteX6" fmla="*/ 0 w 3478213"/>
              <a:gd name="connsiteY6" fmla="*/ 1766467 h 3888660"/>
              <a:gd name="connsiteX0" fmla="*/ 0 w 3478213"/>
              <a:gd name="connsiteY0" fmla="*/ 1765382 h 3887575"/>
              <a:gd name="connsiteX1" fmla="*/ 160792 w 3478213"/>
              <a:gd name="connsiteY1" fmla="*/ 28157 h 3887575"/>
              <a:gd name="connsiteX2" fmla="*/ 1908176 w 3478213"/>
              <a:gd name="connsiteY2" fmla="*/ 235531 h 3887575"/>
              <a:gd name="connsiteX3" fmla="*/ 3478213 w 3478213"/>
              <a:gd name="connsiteY3" fmla="*/ 2154319 h 3887575"/>
              <a:gd name="connsiteX4" fmla="*/ 3308351 w 3478213"/>
              <a:gd name="connsiteY4" fmla="*/ 3887575 h 3887575"/>
              <a:gd name="connsiteX5" fmla="*/ 1569244 w 3478213"/>
              <a:gd name="connsiteY5" fmla="*/ 3700250 h 3887575"/>
              <a:gd name="connsiteX6" fmla="*/ 0 w 3478213"/>
              <a:gd name="connsiteY6" fmla="*/ 1765382 h 3887575"/>
              <a:gd name="connsiteX0" fmla="*/ 0 w 3478213"/>
              <a:gd name="connsiteY0" fmla="*/ 1765382 h 3887575"/>
              <a:gd name="connsiteX1" fmla="*/ 160792 w 3478213"/>
              <a:gd name="connsiteY1" fmla="*/ 28157 h 3887575"/>
              <a:gd name="connsiteX2" fmla="*/ 1908176 w 3478213"/>
              <a:gd name="connsiteY2" fmla="*/ 235531 h 3887575"/>
              <a:gd name="connsiteX3" fmla="*/ 3478213 w 3478213"/>
              <a:gd name="connsiteY3" fmla="*/ 2154319 h 3887575"/>
              <a:gd name="connsiteX4" fmla="*/ 3308351 w 3478213"/>
              <a:gd name="connsiteY4" fmla="*/ 3887575 h 3887575"/>
              <a:gd name="connsiteX5" fmla="*/ 1569244 w 3478213"/>
              <a:gd name="connsiteY5" fmla="*/ 3700250 h 3887575"/>
              <a:gd name="connsiteX6" fmla="*/ 0 w 3478213"/>
              <a:gd name="connsiteY6" fmla="*/ 1765382 h 3887575"/>
              <a:gd name="connsiteX0" fmla="*/ 0 w 3478213"/>
              <a:gd name="connsiteY0" fmla="*/ 1765382 h 3887575"/>
              <a:gd name="connsiteX1" fmla="*/ 167142 w 3478213"/>
              <a:gd name="connsiteY1" fmla="*/ 28157 h 3887575"/>
              <a:gd name="connsiteX2" fmla="*/ 1908176 w 3478213"/>
              <a:gd name="connsiteY2" fmla="*/ 235531 h 3887575"/>
              <a:gd name="connsiteX3" fmla="*/ 3478213 w 3478213"/>
              <a:gd name="connsiteY3" fmla="*/ 2154319 h 3887575"/>
              <a:gd name="connsiteX4" fmla="*/ 3308351 w 3478213"/>
              <a:gd name="connsiteY4" fmla="*/ 3887575 h 3887575"/>
              <a:gd name="connsiteX5" fmla="*/ 1569244 w 3478213"/>
              <a:gd name="connsiteY5" fmla="*/ 3700250 h 3887575"/>
              <a:gd name="connsiteX6" fmla="*/ 0 w 3478213"/>
              <a:gd name="connsiteY6" fmla="*/ 1765382 h 3887575"/>
              <a:gd name="connsiteX0" fmla="*/ 0 w 3478213"/>
              <a:gd name="connsiteY0" fmla="*/ 1737225 h 3859418"/>
              <a:gd name="connsiteX1" fmla="*/ 167142 w 3478213"/>
              <a:gd name="connsiteY1" fmla="*/ 0 h 3859418"/>
              <a:gd name="connsiteX2" fmla="*/ 1908176 w 3478213"/>
              <a:gd name="connsiteY2" fmla="*/ 207374 h 3859418"/>
              <a:gd name="connsiteX3" fmla="*/ 3478213 w 3478213"/>
              <a:gd name="connsiteY3" fmla="*/ 2126162 h 3859418"/>
              <a:gd name="connsiteX4" fmla="*/ 3308351 w 3478213"/>
              <a:gd name="connsiteY4" fmla="*/ 3859418 h 3859418"/>
              <a:gd name="connsiteX5" fmla="*/ 1569244 w 3478213"/>
              <a:gd name="connsiteY5" fmla="*/ 3672093 h 3859418"/>
              <a:gd name="connsiteX6" fmla="*/ 0 w 3478213"/>
              <a:gd name="connsiteY6" fmla="*/ 1737225 h 3859418"/>
              <a:gd name="connsiteX0" fmla="*/ 0 w 3478213"/>
              <a:gd name="connsiteY0" fmla="*/ 1737225 h 3859418"/>
              <a:gd name="connsiteX1" fmla="*/ 167142 w 3478213"/>
              <a:gd name="connsiteY1" fmla="*/ 0 h 3859418"/>
              <a:gd name="connsiteX2" fmla="*/ 1908176 w 3478213"/>
              <a:gd name="connsiteY2" fmla="*/ 207374 h 3859418"/>
              <a:gd name="connsiteX3" fmla="*/ 3478213 w 3478213"/>
              <a:gd name="connsiteY3" fmla="*/ 2126162 h 3859418"/>
              <a:gd name="connsiteX4" fmla="*/ 3308351 w 3478213"/>
              <a:gd name="connsiteY4" fmla="*/ 3859418 h 3859418"/>
              <a:gd name="connsiteX5" fmla="*/ 1569244 w 3478213"/>
              <a:gd name="connsiteY5" fmla="*/ 3672093 h 3859418"/>
              <a:gd name="connsiteX6" fmla="*/ 0 w 3478213"/>
              <a:gd name="connsiteY6" fmla="*/ 1737225 h 3859418"/>
              <a:gd name="connsiteX0" fmla="*/ 0 w 3478213"/>
              <a:gd name="connsiteY0" fmla="*/ 1729605 h 3851798"/>
              <a:gd name="connsiteX1" fmla="*/ 212862 w 3478213"/>
              <a:gd name="connsiteY1" fmla="*/ 0 h 3851798"/>
              <a:gd name="connsiteX2" fmla="*/ 1908176 w 3478213"/>
              <a:gd name="connsiteY2" fmla="*/ 199754 h 3851798"/>
              <a:gd name="connsiteX3" fmla="*/ 3478213 w 3478213"/>
              <a:gd name="connsiteY3" fmla="*/ 2118542 h 3851798"/>
              <a:gd name="connsiteX4" fmla="*/ 3308351 w 3478213"/>
              <a:gd name="connsiteY4" fmla="*/ 3851798 h 3851798"/>
              <a:gd name="connsiteX5" fmla="*/ 1569244 w 3478213"/>
              <a:gd name="connsiteY5" fmla="*/ 3664473 h 3851798"/>
              <a:gd name="connsiteX6" fmla="*/ 0 w 3478213"/>
              <a:gd name="connsiteY6" fmla="*/ 1729605 h 3851798"/>
              <a:gd name="connsiteX0" fmla="*/ 0 w 3462973"/>
              <a:gd name="connsiteY0" fmla="*/ 1767705 h 3851798"/>
              <a:gd name="connsiteX1" fmla="*/ 197622 w 3462973"/>
              <a:gd name="connsiteY1" fmla="*/ 0 h 3851798"/>
              <a:gd name="connsiteX2" fmla="*/ 1892936 w 3462973"/>
              <a:gd name="connsiteY2" fmla="*/ 199754 h 3851798"/>
              <a:gd name="connsiteX3" fmla="*/ 3462973 w 3462973"/>
              <a:gd name="connsiteY3" fmla="*/ 2118542 h 3851798"/>
              <a:gd name="connsiteX4" fmla="*/ 3293111 w 3462973"/>
              <a:gd name="connsiteY4" fmla="*/ 3851798 h 3851798"/>
              <a:gd name="connsiteX5" fmla="*/ 1554004 w 3462973"/>
              <a:gd name="connsiteY5" fmla="*/ 3664473 h 3851798"/>
              <a:gd name="connsiteX6" fmla="*/ 0 w 3462973"/>
              <a:gd name="connsiteY6" fmla="*/ 1767705 h 3851798"/>
              <a:gd name="connsiteX0" fmla="*/ 0 w 3462973"/>
              <a:gd name="connsiteY0" fmla="*/ 1767705 h 3851798"/>
              <a:gd name="connsiteX1" fmla="*/ 197622 w 3462973"/>
              <a:gd name="connsiteY1" fmla="*/ 0 h 3851798"/>
              <a:gd name="connsiteX2" fmla="*/ 1892936 w 3462973"/>
              <a:gd name="connsiteY2" fmla="*/ 199754 h 3851798"/>
              <a:gd name="connsiteX3" fmla="*/ 3462973 w 3462973"/>
              <a:gd name="connsiteY3" fmla="*/ 2118542 h 3851798"/>
              <a:gd name="connsiteX4" fmla="*/ 3293111 w 3462973"/>
              <a:gd name="connsiteY4" fmla="*/ 3851798 h 3851798"/>
              <a:gd name="connsiteX5" fmla="*/ 1599724 w 3462973"/>
              <a:gd name="connsiteY5" fmla="*/ 3778773 h 3851798"/>
              <a:gd name="connsiteX6" fmla="*/ 0 w 3462973"/>
              <a:gd name="connsiteY6" fmla="*/ 1767705 h 3851798"/>
              <a:gd name="connsiteX0" fmla="*/ 0 w 3462973"/>
              <a:gd name="connsiteY0" fmla="*/ 1767705 h 3851798"/>
              <a:gd name="connsiteX1" fmla="*/ 197622 w 3462973"/>
              <a:gd name="connsiteY1" fmla="*/ 0 h 3851798"/>
              <a:gd name="connsiteX2" fmla="*/ 1892936 w 3462973"/>
              <a:gd name="connsiteY2" fmla="*/ 199754 h 3851798"/>
              <a:gd name="connsiteX3" fmla="*/ 3462973 w 3462973"/>
              <a:gd name="connsiteY3" fmla="*/ 2118542 h 3851798"/>
              <a:gd name="connsiteX4" fmla="*/ 3430271 w 3462973"/>
              <a:gd name="connsiteY4" fmla="*/ 3851798 h 3851798"/>
              <a:gd name="connsiteX5" fmla="*/ 1599724 w 3462973"/>
              <a:gd name="connsiteY5" fmla="*/ 3778773 h 3851798"/>
              <a:gd name="connsiteX6" fmla="*/ 0 w 3462973"/>
              <a:gd name="connsiteY6" fmla="*/ 1767705 h 3851798"/>
              <a:gd name="connsiteX0" fmla="*/ 0 w 4141153"/>
              <a:gd name="connsiteY0" fmla="*/ 1767705 h 3851798"/>
              <a:gd name="connsiteX1" fmla="*/ 197622 w 4141153"/>
              <a:gd name="connsiteY1" fmla="*/ 0 h 3851798"/>
              <a:gd name="connsiteX2" fmla="*/ 1892936 w 4141153"/>
              <a:gd name="connsiteY2" fmla="*/ 199754 h 3851798"/>
              <a:gd name="connsiteX3" fmla="*/ 4141153 w 4141153"/>
              <a:gd name="connsiteY3" fmla="*/ 1867082 h 3851798"/>
              <a:gd name="connsiteX4" fmla="*/ 3430271 w 4141153"/>
              <a:gd name="connsiteY4" fmla="*/ 3851798 h 3851798"/>
              <a:gd name="connsiteX5" fmla="*/ 1599724 w 4141153"/>
              <a:gd name="connsiteY5" fmla="*/ 3778773 h 3851798"/>
              <a:gd name="connsiteX6" fmla="*/ 0 w 4141153"/>
              <a:gd name="connsiteY6" fmla="*/ 1767705 h 3851798"/>
              <a:gd name="connsiteX0" fmla="*/ 0 w 4141153"/>
              <a:gd name="connsiteY0" fmla="*/ 1903338 h 3987431"/>
              <a:gd name="connsiteX1" fmla="*/ 197622 w 4141153"/>
              <a:gd name="connsiteY1" fmla="*/ 135633 h 3987431"/>
              <a:gd name="connsiteX2" fmla="*/ 2540636 w 4141153"/>
              <a:gd name="connsiteY2" fmla="*/ 107 h 3987431"/>
              <a:gd name="connsiteX3" fmla="*/ 4141153 w 4141153"/>
              <a:gd name="connsiteY3" fmla="*/ 2002715 h 3987431"/>
              <a:gd name="connsiteX4" fmla="*/ 3430271 w 4141153"/>
              <a:gd name="connsiteY4" fmla="*/ 3987431 h 3987431"/>
              <a:gd name="connsiteX5" fmla="*/ 1599724 w 4141153"/>
              <a:gd name="connsiteY5" fmla="*/ 3914406 h 3987431"/>
              <a:gd name="connsiteX6" fmla="*/ 0 w 4141153"/>
              <a:gd name="connsiteY6" fmla="*/ 1903338 h 3987431"/>
              <a:gd name="connsiteX0" fmla="*/ 0 w 4141153"/>
              <a:gd name="connsiteY0" fmla="*/ 1903351 h 3987444"/>
              <a:gd name="connsiteX1" fmla="*/ 207147 w 4141153"/>
              <a:gd name="connsiteY1" fmla="*/ 119771 h 3987444"/>
              <a:gd name="connsiteX2" fmla="*/ 2540636 w 4141153"/>
              <a:gd name="connsiteY2" fmla="*/ 120 h 3987444"/>
              <a:gd name="connsiteX3" fmla="*/ 4141153 w 4141153"/>
              <a:gd name="connsiteY3" fmla="*/ 2002728 h 3987444"/>
              <a:gd name="connsiteX4" fmla="*/ 3430271 w 4141153"/>
              <a:gd name="connsiteY4" fmla="*/ 3987444 h 3987444"/>
              <a:gd name="connsiteX5" fmla="*/ 1599724 w 4141153"/>
              <a:gd name="connsiteY5" fmla="*/ 3914419 h 3987444"/>
              <a:gd name="connsiteX6" fmla="*/ 0 w 4141153"/>
              <a:gd name="connsiteY6" fmla="*/ 1903351 h 3987444"/>
              <a:gd name="connsiteX0" fmla="*/ 0 w 4141153"/>
              <a:gd name="connsiteY0" fmla="*/ 2013996 h 4098089"/>
              <a:gd name="connsiteX1" fmla="*/ 207147 w 4141153"/>
              <a:gd name="connsiteY1" fmla="*/ 230416 h 4098089"/>
              <a:gd name="connsiteX2" fmla="*/ 708354 w 4141153"/>
              <a:gd name="connsiteY2" fmla="*/ 278470 h 4098089"/>
              <a:gd name="connsiteX3" fmla="*/ 2540636 w 4141153"/>
              <a:gd name="connsiteY3" fmla="*/ 110765 h 4098089"/>
              <a:gd name="connsiteX4" fmla="*/ 4141153 w 4141153"/>
              <a:gd name="connsiteY4" fmla="*/ 2113373 h 4098089"/>
              <a:gd name="connsiteX5" fmla="*/ 3430271 w 4141153"/>
              <a:gd name="connsiteY5" fmla="*/ 4098089 h 4098089"/>
              <a:gd name="connsiteX6" fmla="*/ 1599724 w 4141153"/>
              <a:gd name="connsiteY6" fmla="*/ 4025064 h 4098089"/>
              <a:gd name="connsiteX7" fmla="*/ 0 w 4141153"/>
              <a:gd name="connsiteY7" fmla="*/ 2013996 h 4098089"/>
              <a:gd name="connsiteX0" fmla="*/ 0 w 4141153"/>
              <a:gd name="connsiteY0" fmla="*/ 2137211 h 4221304"/>
              <a:gd name="connsiteX1" fmla="*/ 207147 w 4141153"/>
              <a:gd name="connsiteY1" fmla="*/ 353631 h 4221304"/>
              <a:gd name="connsiteX2" fmla="*/ 708354 w 4141153"/>
              <a:gd name="connsiteY2" fmla="*/ 401685 h 4221304"/>
              <a:gd name="connsiteX3" fmla="*/ 749629 w 4141153"/>
              <a:gd name="connsiteY3" fmla="*/ 33386 h 4221304"/>
              <a:gd name="connsiteX4" fmla="*/ 2540636 w 4141153"/>
              <a:gd name="connsiteY4" fmla="*/ 233980 h 4221304"/>
              <a:gd name="connsiteX5" fmla="*/ 4141153 w 4141153"/>
              <a:gd name="connsiteY5" fmla="*/ 2236588 h 4221304"/>
              <a:gd name="connsiteX6" fmla="*/ 3430271 w 4141153"/>
              <a:gd name="connsiteY6" fmla="*/ 4221304 h 4221304"/>
              <a:gd name="connsiteX7" fmla="*/ 1599724 w 4141153"/>
              <a:gd name="connsiteY7" fmla="*/ 4148279 h 4221304"/>
              <a:gd name="connsiteX8" fmla="*/ 0 w 4141153"/>
              <a:gd name="connsiteY8" fmla="*/ 2137211 h 4221304"/>
              <a:gd name="connsiteX0" fmla="*/ 0 w 4141153"/>
              <a:gd name="connsiteY0" fmla="*/ 2136064 h 4220157"/>
              <a:gd name="connsiteX1" fmla="*/ 207147 w 4141153"/>
              <a:gd name="connsiteY1" fmla="*/ 352484 h 4220157"/>
              <a:gd name="connsiteX2" fmla="*/ 708354 w 4141153"/>
              <a:gd name="connsiteY2" fmla="*/ 400538 h 4220157"/>
              <a:gd name="connsiteX3" fmla="*/ 749629 w 4141153"/>
              <a:gd name="connsiteY3" fmla="*/ 32239 h 4220157"/>
              <a:gd name="connsiteX4" fmla="*/ 2515236 w 4141153"/>
              <a:gd name="connsiteY4" fmla="*/ 236008 h 4220157"/>
              <a:gd name="connsiteX5" fmla="*/ 4141153 w 4141153"/>
              <a:gd name="connsiteY5" fmla="*/ 2235441 h 4220157"/>
              <a:gd name="connsiteX6" fmla="*/ 3430271 w 4141153"/>
              <a:gd name="connsiteY6" fmla="*/ 4220157 h 4220157"/>
              <a:gd name="connsiteX7" fmla="*/ 1599724 w 4141153"/>
              <a:gd name="connsiteY7" fmla="*/ 4147132 h 4220157"/>
              <a:gd name="connsiteX8" fmla="*/ 0 w 4141153"/>
              <a:gd name="connsiteY8" fmla="*/ 2136064 h 4220157"/>
              <a:gd name="connsiteX0" fmla="*/ 0 w 4153853"/>
              <a:gd name="connsiteY0" fmla="*/ 2136064 h 4220157"/>
              <a:gd name="connsiteX1" fmla="*/ 219847 w 4153853"/>
              <a:gd name="connsiteY1" fmla="*/ 352484 h 4220157"/>
              <a:gd name="connsiteX2" fmla="*/ 721054 w 4153853"/>
              <a:gd name="connsiteY2" fmla="*/ 400538 h 4220157"/>
              <a:gd name="connsiteX3" fmla="*/ 762329 w 4153853"/>
              <a:gd name="connsiteY3" fmla="*/ 32239 h 4220157"/>
              <a:gd name="connsiteX4" fmla="*/ 2527936 w 4153853"/>
              <a:gd name="connsiteY4" fmla="*/ 236008 h 4220157"/>
              <a:gd name="connsiteX5" fmla="*/ 4153853 w 4153853"/>
              <a:gd name="connsiteY5" fmla="*/ 2235441 h 4220157"/>
              <a:gd name="connsiteX6" fmla="*/ 3442971 w 4153853"/>
              <a:gd name="connsiteY6" fmla="*/ 4220157 h 4220157"/>
              <a:gd name="connsiteX7" fmla="*/ 1612424 w 4153853"/>
              <a:gd name="connsiteY7" fmla="*/ 4147132 h 4220157"/>
              <a:gd name="connsiteX8" fmla="*/ 0 w 4153853"/>
              <a:gd name="connsiteY8" fmla="*/ 2136064 h 4220157"/>
              <a:gd name="connsiteX0" fmla="*/ 0 w 4153853"/>
              <a:gd name="connsiteY0" fmla="*/ 2136064 h 4220157"/>
              <a:gd name="connsiteX1" fmla="*/ 219847 w 4153853"/>
              <a:gd name="connsiteY1" fmla="*/ 352484 h 4220157"/>
              <a:gd name="connsiteX2" fmla="*/ 721054 w 4153853"/>
              <a:gd name="connsiteY2" fmla="*/ 400538 h 4220157"/>
              <a:gd name="connsiteX3" fmla="*/ 762329 w 4153853"/>
              <a:gd name="connsiteY3" fmla="*/ 32239 h 4220157"/>
              <a:gd name="connsiteX4" fmla="*/ 2527936 w 4153853"/>
              <a:gd name="connsiteY4" fmla="*/ 236008 h 4220157"/>
              <a:gd name="connsiteX5" fmla="*/ 4153853 w 4153853"/>
              <a:gd name="connsiteY5" fmla="*/ 2235441 h 4220157"/>
              <a:gd name="connsiteX6" fmla="*/ 3442971 w 4153853"/>
              <a:gd name="connsiteY6" fmla="*/ 4220157 h 4220157"/>
              <a:gd name="connsiteX7" fmla="*/ 1618774 w 4153853"/>
              <a:gd name="connsiteY7" fmla="*/ 4143957 h 4220157"/>
              <a:gd name="connsiteX8" fmla="*/ 0 w 4153853"/>
              <a:gd name="connsiteY8" fmla="*/ 2136064 h 4220157"/>
              <a:gd name="connsiteX0" fmla="*/ 0 w 4153853"/>
              <a:gd name="connsiteY0" fmla="*/ 2136064 h 4216982"/>
              <a:gd name="connsiteX1" fmla="*/ 219847 w 4153853"/>
              <a:gd name="connsiteY1" fmla="*/ 352484 h 4216982"/>
              <a:gd name="connsiteX2" fmla="*/ 721054 w 4153853"/>
              <a:gd name="connsiteY2" fmla="*/ 400538 h 4216982"/>
              <a:gd name="connsiteX3" fmla="*/ 762329 w 4153853"/>
              <a:gd name="connsiteY3" fmla="*/ 32239 h 4216982"/>
              <a:gd name="connsiteX4" fmla="*/ 2527936 w 4153853"/>
              <a:gd name="connsiteY4" fmla="*/ 236008 h 4216982"/>
              <a:gd name="connsiteX5" fmla="*/ 4153853 w 4153853"/>
              <a:gd name="connsiteY5" fmla="*/ 2235441 h 4216982"/>
              <a:gd name="connsiteX6" fmla="*/ 3455671 w 4153853"/>
              <a:gd name="connsiteY6" fmla="*/ 4216982 h 4216982"/>
              <a:gd name="connsiteX7" fmla="*/ 1618774 w 4153853"/>
              <a:gd name="connsiteY7" fmla="*/ 4143957 h 4216982"/>
              <a:gd name="connsiteX8" fmla="*/ 0 w 4153853"/>
              <a:gd name="connsiteY8" fmla="*/ 2136064 h 4216982"/>
              <a:gd name="connsiteX0" fmla="*/ 0 w 4179484"/>
              <a:gd name="connsiteY0" fmla="*/ 2136064 h 4216982"/>
              <a:gd name="connsiteX1" fmla="*/ 219847 w 4179484"/>
              <a:gd name="connsiteY1" fmla="*/ 352484 h 4216982"/>
              <a:gd name="connsiteX2" fmla="*/ 721054 w 4179484"/>
              <a:gd name="connsiteY2" fmla="*/ 400538 h 4216982"/>
              <a:gd name="connsiteX3" fmla="*/ 762329 w 4179484"/>
              <a:gd name="connsiteY3" fmla="*/ 32239 h 4216982"/>
              <a:gd name="connsiteX4" fmla="*/ 2527936 w 4179484"/>
              <a:gd name="connsiteY4" fmla="*/ 236008 h 4216982"/>
              <a:gd name="connsiteX5" fmla="*/ 4153853 w 4179484"/>
              <a:gd name="connsiteY5" fmla="*/ 2235441 h 4216982"/>
              <a:gd name="connsiteX6" fmla="*/ 3486479 w 4179484"/>
              <a:gd name="connsiteY6" fmla="*/ 3962889 h 4216982"/>
              <a:gd name="connsiteX7" fmla="*/ 3455671 w 4179484"/>
              <a:gd name="connsiteY7" fmla="*/ 4216982 h 4216982"/>
              <a:gd name="connsiteX8" fmla="*/ 1618774 w 4179484"/>
              <a:gd name="connsiteY8" fmla="*/ 4143957 h 4216982"/>
              <a:gd name="connsiteX9" fmla="*/ 0 w 4179484"/>
              <a:gd name="connsiteY9" fmla="*/ 2136064 h 4216982"/>
              <a:gd name="connsiteX0" fmla="*/ 0 w 4224849"/>
              <a:gd name="connsiteY0" fmla="*/ 2136064 h 4216982"/>
              <a:gd name="connsiteX1" fmla="*/ 219847 w 4224849"/>
              <a:gd name="connsiteY1" fmla="*/ 352484 h 4216982"/>
              <a:gd name="connsiteX2" fmla="*/ 721054 w 4224849"/>
              <a:gd name="connsiteY2" fmla="*/ 400538 h 4216982"/>
              <a:gd name="connsiteX3" fmla="*/ 762329 w 4224849"/>
              <a:gd name="connsiteY3" fmla="*/ 32239 h 4216982"/>
              <a:gd name="connsiteX4" fmla="*/ 2527936 w 4224849"/>
              <a:gd name="connsiteY4" fmla="*/ 236008 h 4216982"/>
              <a:gd name="connsiteX5" fmla="*/ 4153853 w 4224849"/>
              <a:gd name="connsiteY5" fmla="*/ 2235441 h 4216982"/>
              <a:gd name="connsiteX6" fmla="*/ 3972253 w 4224849"/>
              <a:gd name="connsiteY6" fmla="*/ 4004164 h 4216982"/>
              <a:gd name="connsiteX7" fmla="*/ 3486479 w 4224849"/>
              <a:gd name="connsiteY7" fmla="*/ 3962889 h 4216982"/>
              <a:gd name="connsiteX8" fmla="*/ 3455671 w 4224849"/>
              <a:gd name="connsiteY8" fmla="*/ 4216982 h 4216982"/>
              <a:gd name="connsiteX9" fmla="*/ 1618774 w 4224849"/>
              <a:gd name="connsiteY9" fmla="*/ 4143957 h 4216982"/>
              <a:gd name="connsiteX10" fmla="*/ 0 w 4224849"/>
              <a:gd name="connsiteY10" fmla="*/ 2136064 h 4216982"/>
              <a:gd name="connsiteX0" fmla="*/ 0 w 4216913"/>
              <a:gd name="connsiteY0" fmla="*/ 2136064 h 4216982"/>
              <a:gd name="connsiteX1" fmla="*/ 219847 w 4216913"/>
              <a:gd name="connsiteY1" fmla="*/ 352484 h 4216982"/>
              <a:gd name="connsiteX2" fmla="*/ 721054 w 4216913"/>
              <a:gd name="connsiteY2" fmla="*/ 400538 h 4216982"/>
              <a:gd name="connsiteX3" fmla="*/ 762329 w 4216913"/>
              <a:gd name="connsiteY3" fmla="*/ 32239 h 4216982"/>
              <a:gd name="connsiteX4" fmla="*/ 2527936 w 4216913"/>
              <a:gd name="connsiteY4" fmla="*/ 236008 h 4216982"/>
              <a:gd name="connsiteX5" fmla="*/ 4144328 w 4216913"/>
              <a:gd name="connsiteY5" fmla="*/ 2235441 h 4216982"/>
              <a:gd name="connsiteX6" fmla="*/ 3972253 w 4216913"/>
              <a:gd name="connsiteY6" fmla="*/ 4004164 h 4216982"/>
              <a:gd name="connsiteX7" fmla="*/ 3486479 w 4216913"/>
              <a:gd name="connsiteY7" fmla="*/ 3962889 h 4216982"/>
              <a:gd name="connsiteX8" fmla="*/ 3455671 w 4216913"/>
              <a:gd name="connsiteY8" fmla="*/ 4216982 h 4216982"/>
              <a:gd name="connsiteX9" fmla="*/ 1618774 w 4216913"/>
              <a:gd name="connsiteY9" fmla="*/ 4143957 h 4216982"/>
              <a:gd name="connsiteX10" fmla="*/ 0 w 4216913"/>
              <a:gd name="connsiteY10" fmla="*/ 2136064 h 4216982"/>
              <a:gd name="connsiteX0" fmla="*/ 0 w 4144328"/>
              <a:gd name="connsiteY0" fmla="*/ 2136064 h 4216982"/>
              <a:gd name="connsiteX1" fmla="*/ 219847 w 4144328"/>
              <a:gd name="connsiteY1" fmla="*/ 352484 h 4216982"/>
              <a:gd name="connsiteX2" fmla="*/ 721054 w 4144328"/>
              <a:gd name="connsiteY2" fmla="*/ 400538 h 4216982"/>
              <a:gd name="connsiteX3" fmla="*/ 762329 w 4144328"/>
              <a:gd name="connsiteY3" fmla="*/ 32239 h 4216982"/>
              <a:gd name="connsiteX4" fmla="*/ 2527936 w 4144328"/>
              <a:gd name="connsiteY4" fmla="*/ 236008 h 4216982"/>
              <a:gd name="connsiteX5" fmla="*/ 4144328 w 4144328"/>
              <a:gd name="connsiteY5" fmla="*/ 2235441 h 4216982"/>
              <a:gd name="connsiteX6" fmla="*/ 3972253 w 4144328"/>
              <a:gd name="connsiteY6" fmla="*/ 4004164 h 4216982"/>
              <a:gd name="connsiteX7" fmla="*/ 3486479 w 4144328"/>
              <a:gd name="connsiteY7" fmla="*/ 3962889 h 4216982"/>
              <a:gd name="connsiteX8" fmla="*/ 3455671 w 4144328"/>
              <a:gd name="connsiteY8" fmla="*/ 4216982 h 4216982"/>
              <a:gd name="connsiteX9" fmla="*/ 1618774 w 4144328"/>
              <a:gd name="connsiteY9" fmla="*/ 4143957 h 4216982"/>
              <a:gd name="connsiteX10" fmla="*/ 0 w 4144328"/>
              <a:gd name="connsiteY10" fmla="*/ 2136064 h 4216982"/>
              <a:gd name="connsiteX0" fmla="*/ 0 w 4144328"/>
              <a:gd name="connsiteY0" fmla="*/ 2136064 h 4216982"/>
              <a:gd name="connsiteX1" fmla="*/ 219847 w 4144328"/>
              <a:gd name="connsiteY1" fmla="*/ 352484 h 4216982"/>
              <a:gd name="connsiteX2" fmla="*/ 721054 w 4144328"/>
              <a:gd name="connsiteY2" fmla="*/ 400538 h 4216982"/>
              <a:gd name="connsiteX3" fmla="*/ 762329 w 4144328"/>
              <a:gd name="connsiteY3" fmla="*/ 32239 h 4216982"/>
              <a:gd name="connsiteX4" fmla="*/ 2527936 w 4144328"/>
              <a:gd name="connsiteY4" fmla="*/ 236008 h 4216982"/>
              <a:gd name="connsiteX5" fmla="*/ 4144328 w 4144328"/>
              <a:gd name="connsiteY5" fmla="*/ 2235441 h 4216982"/>
              <a:gd name="connsiteX6" fmla="*/ 3972253 w 4144328"/>
              <a:gd name="connsiteY6" fmla="*/ 4004164 h 4216982"/>
              <a:gd name="connsiteX7" fmla="*/ 3486479 w 4144328"/>
              <a:gd name="connsiteY7" fmla="*/ 3962889 h 4216982"/>
              <a:gd name="connsiteX8" fmla="*/ 3455671 w 4144328"/>
              <a:gd name="connsiteY8" fmla="*/ 4216982 h 4216982"/>
              <a:gd name="connsiteX9" fmla="*/ 1618774 w 4144328"/>
              <a:gd name="connsiteY9" fmla="*/ 4143957 h 4216982"/>
              <a:gd name="connsiteX10" fmla="*/ 0 w 4144328"/>
              <a:gd name="connsiteY10" fmla="*/ 2136064 h 4216982"/>
              <a:gd name="connsiteX0" fmla="*/ 0 w 4144328"/>
              <a:gd name="connsiteY0" fmla="*/ 2136064 h 4216982"/>
              <a:gd name="connsiteX1" fmla="*/ 219847 w 4144328"/>
              <a:gd name="connsiteY1" fmla="*/ 352484 h 4216982"/>
              <a:gd name="connsiteX2" fmla="*/ 721054 w 4144328"/>
              <a:gd name="connsiteY2" fmla="*/ 400538 h 4216982"/>
              <a:gd name="connsiteX3" fmla="*/ 762329 w 4144328"/>
              <a:gd name="connsiteY3" fmla="*/ 32239 h 4216982"/>
              <a:gd name="connsiteX4" fmla="*/ 2527936 w 4144328"/>
              <a:gd name="connsiteY4" fmla="*/ 236008 h 4216982"/>
              <a:gd name="connsiteX5" fmla="*/ 4144328 w 4144328"/>
              <a:gd name="connsiteY5" fmla="*/ 2235441 h 4216982"/>
              <a:gd name="connsiteX6" fmla="*/ 3972253 w 4144328"/>
              <a:gd name="connsiteY6" fmla="*/ 4004164 h 4216982"/>
              <a:gd name="connsiteX7" fmla="*/ 3486479 w 4144328"/>
              <a:gd name="connsiteY7" fmla="*/ 3962889 h 4216982"/>
              <a:gd name="connsiteX8" fmla="*/ 3455671 w 4144328"/>
              <a:gd name="connsiteY8" fmla="*/ 4216982 h 4216982"/>
              <a:gd name="connsiteX9" fmla="*/ 1618774 w 4144328"/>
              <a:gd name="connsiteY9" fmla="*/ 4143957 h 4216982"/>
              <a:gd name="connsiteX10" fmla="*/ 0 w 4144328"/>
              <a:gd name="connsiteY10" fmla="*/ 2136064 h 4216982"/>
              <a:gd name="connsiteX0" fmla="*/ 0 w 4144328"/>
              <a:gd name="connsiteY0" fmla="*/ 2136064 h 4216982"/>
              <a:gd name="connsiteX1" fmla="*/ 219847 w 4144328"/>
              <a:gd name="connsiteY1" fmla="*/ 352484 h 4216982"/>
              <a:gd name="connsiteX2" fmla="*/ 721054 w 4144328"/>
              <a:gd name="connsiteY2" fmla="*/ 400538 h 4216982"/>
              <a:gd name="connsiteX3" fmla="*/ 762329 w 4144328"/>
              <a:gd name="connsiteY3" fmla="*/ 32239 h 4216982"/>
              <a:gd name="connsiteX4" fmla="*/ 2527936 w 4144328"/>
              <a:gd name="connsiteY4" fmla="*/ 236008 h 4216982"/>
              <a:gd name="connsiteX5" fmla="*/ 4144328 w 4144328"/>
              <a:gd name="connsiteY5" fmla="*/ 2235441 h 4216982"/>
              <a:gd name="connsiteX6" fmla="*/ 3972253 w 4144328"/>
              <a:gd name="connsiteY6" fmla="*/ 4004164 h 4216982"/>
              <a:gd name="connsiteX7" fmla="*/ 3486479 w 4144328"/>
              <a:gd name="connsiteY7" fmla="*/ 3962889 h 4216982"/>
              <a:gd name="connsiteX8" fmla="*/ 3455671 w 4144328"/>
              <a:gd name="connsiteY8" fmla="*/ 4216982 h 4216982"/>
              <a:gd name="connsiteX9" fmla="*/ 1618774 w 4144328"/>
              <a:gd name="connsiteY9" fmla="*/ 4143957 h 4216982"/>
              <a:gd name="connsiteX10" fmla="*/ 0 w 4144328"/>
              <a:gd name="connsiteY10" fmla="*/ 2136064 h 4216982"/>
              <a:gd name="connsiteX0" fmla="*/ 0 w 4144328"/>
              <a:gd name="connsiteY0" fmla="*/ 2136064 h 4216982"/>
              <a:gd name="connsiteX1" fmla="*/ 219847 w 4144328"/>
              <a:gd name="connsiteY1" fmla="*/ 352484 h 4216982"/>
              <a:gd name="connsiteX2" fmla="*/ 721054 w 4144328"/>
              <a:gd name="connsiteY2" fmla="*/ 400538 h 4216982"/>
              <a:gd name="connsiteX3" fmla="*/ 762329 w 4144328"/>
              <a:gd name="connsiteY3" fmla="*/ 32239 h 4216982"/>
              <a:gd name="connsiteX4" fmla="*/ 2527936 w 4144328"/>
              <a:gd name="connsiteY4" fmla="*/ 236008 h 4216982"/>
              <a:gd name="connsiteX5" fmla="*/ 4144328 w 4144328"/>
              <a:gd name="connsiteY5" fmla="*/ 2235441 h 4216982"/>
              <a:gd name="connsiteX6" fmla="*/ 3972253 w 4144328"/>
              <a:gd name="connsiteY6" fmla="*/ 4004164 h 4216982"/>
              <a:gd name="connsiteX7" fmla="*/ 3486479 w 4144328"/>
              <a:gd name="connsiteY7" fmla="*/ 3962889 h 4216982"/>
              <a:gd name="connsiteX8" fmla="*/ 3455671 w 4144328"/>
              <a:gd name="connsiteY8" fmla="*/ 4216982 h 4216982"/>
              <a:gd name="connsiteX9" fmla="*/ 1618774 w 4144328"/>
              <a:gd name="connsiteY9" fmla="*/ 4143957 h 4216982"/>
              <a:gd name="connsiteX10" fmla="*/ 0 w 4144328"/>
              <a:gd name="connsiteY10" fmla="*/ 2136064 h 4216982"/>
              <a:gd name="connsiteX0" fmla="*/ 0 w 4144328"/>
              <a:gd name="connsiteY0" fmla="*/ 2136064 h 4221185"/>
              <a:gd name="connsiteX1" fmla="*/ 219847 w 4144328"/>
              <a:gd name="connsiteY1" fmla="*/ 352484 h 4221185"/>
              <a:gd name="connsiteX2" fmla="*/ 721054 w 4144328"/>
              <a:gd name="connsiteY2" fmla="*/ 400538 h 4221185"/>
              <a:gd name="connsiteX3" fmla="*/ 762329 w 4144328"/>
              <a:gd name="connsiteY3" fmla="*/ 32239 h 4221185"/>
              <a:gd name="connsiteX4" fmla="*/ 2527936 w 4144328"/>
              <a:gd name="connsiteY4" fmla="*/ 236008 h 4221185"/>
              <a:gd name="connsiteX5" fmla="*/ 4144328 w 4144328"/>
              <a:gd name="connsiteY5" fmla="*/ 2235441 h 4221185"/>
              <a:gd name="connsiteX6" fmla="*/ 3972253 w 4144328"/>
              <a:gd name="connsiteY6" fmla="*/ 4004164 h 4221185"/>
              <a:gd name="connsiteX7" fmla="*/ 3486479 w 4144328"/>
              <a:gd name="connsiteY7" fmla="*/ 3962889 h 4221185"/>
              <a:gd name="connsiteX8" fmla="*/ 3455671 w 4144328"/>
              <a:gd name="connsiteY8" fmla="*/ 4216982 h 4221185"/>
              <a:gd name="connsiteX9" fmla="*/ 2416503 w 4144328"/>
              <a:gd name="connsiteY9" fmla="*/ 4216889 h 4221185"/>
              <a:gd name="connsiteX10" fmla="*/ 1618774 w 4144328"/>
              <a:gd name="connsiteY10" fmla="*/ 4143957 h 4221185"/>
              <a:gd name="connsiteX11" fmla="*/ 0 w 4144328"/>
              <a:gd name="connsiteY11" fmla="*/ 2136064 h 4221185"/>
              <a:gd name="connsiteX0" fmla="*/ 0 w 4144328"/>
              <a:gd name="connsiteY0" fmla="*/ 2129253 h 4214374"/>
              <a:gd name="connsiteX1" fmla="*/ 219847 w 4144328"/>
              <a:gd name="connsiteY1" fmla="*/ 345673 h 4214374"/>
              <a:gd name="connsiteX2" fmla="*/ 721054 w 4144328"/>
              <a:gd name="connsiteY2" fmla="*/ 393727 h 4214374"/>
              <a:gd name="connsiteX3" fmla="*/ 762329 w 4144328"/>
              <a:gd name="connsiteY3" fmla="*/ 25428 h 4214374"/>
              <a:gd name="connsiteX4" fmla="*/ 2527936 w 4144328"/>
              <a:gd name="connsiteY4" fmla="*/ 229197 h 4214374"/>
              <a:gd name="connsiteX5" fmla="*/ 4144328 w 4144328"/>
              <a:gd name="connsiteY5" fmla="*/ 2228630 h 4214374"/>
              <a:gd name="connsiteX6" fmla="*/ 3972253 w 4144328"/>
              <a:gd name="connsiteY6" fmla="*/ 3997353 h 4214374"/>
              <a:gd name="connsiteX7" fmla="*/ 3486479 w 4144328"/>
              <a:gd name="connsiteY7" fmla="*/ 3956078 h 4214374"/>
              <a:gd name="connsiteX8" fmla="*/ 3455671 w 4144328"/>
              <a:gd name="connsiteY8" fmla="*/ 4210171 h 4214374"/>
              <a:gd name="connsiteX9" fmla="*/ 2416503 w 4144328"/>
              <a:gd name="connsiteY9" fmla="*/ 4210078 h 4214374"/>
              <a:gd name="connsiteX10" fmla="*/ 1618774 w 4144328"/>
              <a:gd name="connsiteY10" fmla="*/ 4137146 h 4214374"/>
              <a:gd name="connsiteX11" fmla="*/ 0 w 4144328"/>
              <a:gd name="connsiteY11" fmla="*/ 2129253 h 4214374"/>
              <a:gd name="connsiteX0" fmla="*/ 0 w 4144328"/>
              <a:gd name="connsiteY0" fmla="*/ 2104568 h 4189689"/>
              <a:gd name="connsiteX1" fmla="*/ 219847 w 4144328"/>
              <a:gd name="connsiteY1" fmla="*/ 320988 h 4189689"/>
              <a:gd name="connsiteX2" fmla="*/ 721054 w 4144328"/>
              <a:gd name="connsiteY2" fmla="*/ 369042 h 4189689"/>
              <a:gd name="connsiteX3" fmla="*/ 762329 w 4144328"/>
              <a:gd name="connsiteY3" fmla="*/ 743 h 4189689"/>
              <a:gd name="connsiteX4" fmla="*/ 2527936 w 4144328"/>
              <a:gd name="connsiteY4" fmla="*/ 204512 h 4189689"/>
              <a:gd name="connsiteX5" fmla="*/ 4144328 w 4144328"/>
              <a:gd name="connsiteY5" fmla="*/ 2203945 h 4189689"/>
              <a:gd name="connsiteX6" fmla="*/ 3972253 w 4144328"/>
              <a:gd name="connsiteY6" fmla="*/ 3972668 h 4189689"/>
              <a:gd name="connsiteX7" fmla="*/ 3486479 w 4144328"/>
              <a:gd name="connsiteY7" fmla="*/ 3931393 h 4189689"/>
              <a:gd name="connsiteX8" fmla="*/ 3455671 w 4144328"/>
              <a:gd name="connsiteY8" fmla="*/ 4185486 h 4189689"/>
              <a:gd name="connsiteX9" fmla="*/ 2416503 w 4144328"/>
              <a:gd name="connsiteY9" fmla="*/ 4185393 h 4189689"/>
              <a:gd name="connsiteX10" fmla="*/ 1618774 w 4144328"/>
              <a:gd name="connsiteY10" fmla="*/ 4112461 h 4189689"/>
              <a:gd name="connsiteX11" fmla="*/ 0 w 4144328"/>
              <a:gd name="connsiteY11" fmla="*/ 2104568 h 4189689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21054 w 4144328"/>
              <a:gd name="connsiteY2" fmla="*/ 368299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21054 w 4144328"/>
              <a:gd name="connsiteY2" fmla="*/ 368299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21054 w 4144328"/>
              <a:gd name="connsiteY2" fmla="*/ 368299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21054 w 4144328"/>
              <a:gd name="connsiteY2" fmla="*/ 368299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14704 w 4144328"/>
              <a:gd name="connsiteY2" fmla="*/ 368299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14704 w 4144328"/>
              <a:gd name="connsiteY2" fmla="*/ 368299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8354 w 4144328"/>
              <a:gd name="connsiteY2" fmla="*/ 365124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8354 w 4144328"/>
              <a:gd name="connsiteY2" fmla="*/ 365124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8354 w 4144328"/>
              <a:gd name="connsiteY2" fmla="*/ 365124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2004 w 4144328"/>
              <a:gd name="connsiteY2" fmla="*/ 365124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2004 w 4144328"/>
              <a:gd name="connsiteY2" fmla="*/ 365124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2004 w 4144328"/>
              <a:gd name="connsiteY2" fmla="*/ 365124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2004 w 4144328"/>
              <a:gd name="connsiteY2" fmla="*/ 365124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2004 w 4144328"/>
              <a:gd name="connsiteY2" fmla="*/ 365124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2004 w 4144328"/>
              <a:gd name="connsiteY2" fmla="*/ 365124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2004 w 4144328"/>
              <a:gd name="connsiteY2" fmla="*/ 365124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2004 w 4144328"/>
              <a:gd name="connsiteY2" fmla="*/ 361949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3825 h 4188946"/>
              <a:gd name="connsiteX1" fmla="*/ 219847 w 4144328"/>
              <a:gd name="connsiteY1" fmla="*/ 320245 h 4188946"/>
              <a:gd name="connsiteX2" fmla="*/ 702004 w 4144328"/>
              <a:gd name="connsiteY2" fmla="*/ 361949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3825 h 4188946"/>
              <a:gd name="connsiteX0" fmla="*/ 0 w 4144328"/>
              <a:gd name="connsiteY0" fmla="*/ 2107000 h 4188946"/>
              <a:gd name="connsiteX1" fmla="*/ 219847 w 4144328"/>
              <a:gd name="connsiteY1" fmla="*/ 320245 h 4188946"/>
              <a:gd name="connsiteX2" fmla="*/ 702004 w 4144328"/>
              <a:gd name="connsiteY2" fmla="*/ 361949 h 4188946"/>
              <a:gd name="connsiteX3" fmla="*/ 762329 w 4144328"/>
              <a:gd name="connsiteY3" fmla="*/ 0 h 4188946"/>
              <a:gd name="connsiteX4" fmla="*/ 2527936 w 4144328"/>
              <a:gd name="connsiteY4" fmla="*/ 203769 h 4188946"/>
              <a:gd name="connsiteX5" fmla="*/ 4144328 w 4144328"/>
              <a:gd name="connsiteY5" fmla="*/ 2203202 h 4188946"/>
              <a:gd name="connsiteX6" fmla="*/ 3972253 w 4144328"/>
              <a:gd name="connsiteY6" fmla="*/ 3971925 h 4188946"/>
              <a:gd name="connsiteX7" fmla="*/ 3486479 w 4144328"/>
              <a:gd name="connsiteY7" fmla="*/ 3930650 h 4188946"/>
              <a:gd name="connsiteX8" fmla="*/ 3455671 w 4144328"/>
              <a:gd name="connsiteY8" fmla="*/ 4184743 h 4188946"/>
              <a:gd name="connsiteX9" fmla="*/ 2416503 w 4144328"/>
              <a:gd name="connsiteY9" fmla="*/ 4184650 h 4188946"/>
              <a:gd name="connsiteX10" fmla="*/ 1618774 w 4144328"/>
              <a:gd name="connsiteY10" fmla="*/ 4111718 h 4188946"/>
              <a:gd name="connsiteX11" fmla="*/ 0 w 4144328"/>
              <a:gd name="connsiteY11" fmla="*/ 2107000 h 4188946"/>
              <a:gd name="connsiteX0" fmla="*/ 0 w 4144328"/>
              <a:gd name="connsiteY0" fmla="*/ 2107000 h 4190232"/>
              <a:gd name="connsiteX1" fmla="*/ 219847 w 4144328"/>
              <a:gd name="connsiteY1" fmla="*/ 320245 h 4190232"/>
              <a:gd name="connsiteX2" fmla="*/ 702004 w 4144328"/>
              <a:gd name="connsiteY2" fmla="*/ 361949 h 4190232"/>
              <a:gd name="connsiteX3" fmla="*/ 762329 w 4144328"/>
              <a:gd name="connsiteY3" fmla="*/ 0 h 4190232"/>
              <a:gd name="connsiteX4" fmla="*/ 2527936 w 4144328"/>
              <a:gd name="connsiteY4" fmla="*/ 203769 h 4190232"/>
              <a:gd name="connsiteX5" fmla="*/ 4144328 w 4144328"/>
              <a:gd name="connsiteY5" fmla="*/ 2203202 h 4190232"/>
              <a:gd name="connsiteX6" fmla="*/ 3972253 w 4144328"/>
              <a:gd name="connsiteY6" fmla="*/ 3971925 h 4190232"/>
              <a:gd name="connsiteX7" fmla="*/ 3486479 w 4144328"/>
              <a:gd name="connsiteY7" fmla="*/ 3930650 h 4190232"/>
              <a:gd name="connsiteX8" fmla="*/ 3455671 w 4144328"/>
              <a:gd name="connsiteY8" fmla="*/ 4184743 h 4190232"/>
              <a:gd name="connsiteX9" fmla="*/ 2416503 w 4144328"/>
              <a:gd name="connsiteY9" fmla="*/ 4184650 h 4190232"/>
              <a:gd name="connsiteX10" fmla="*/ 1618774 w 4144328"/>
              <a:gd name="connsiteY10" fmla="*/ 4111718 h 4190232"/>
              <a:gd name="connsiteX11" fmla="*/ 0 w 4144328"/>
              <a:gd name="connsiteY11" fmla="*/ 2107000 h 4190232"/>
              <a:gd name="connsiteX0" fmla="*/ 0 w 4144328"/>
              <a:gd name="connsiteY0" fmla="*/ 2107000 h 4191508"/>
              <a:gd name="connsiteX1" fmla="*/ 219847 w 4144328"/>
              <a:gd name="connsiteY1" fmla="*/ 320245 h 4191508"/>
              <a:gd name="connsiteX2" fmla="*/ 702004 w 4144328"/>
              <a:gd name="connsiteY2" fmla="*/ 361949 h 4191508"/>
              <a:gd name="connsiteX3" fmla="*/ 762329 w 4144328"/>
              <a:gd name="connsiteY3" fmla="*/ 0 h 4191508"/>
              <a:gd name="connsiteX4" fmla="*/ 2527936 w 4144328"/>
              <a:gd name="connsiteY4" fmla="*/ 203769 h 4191508"/>
              <a:gd name="connsiteX5" fmla="*/ 4144328 w 4144328"/>
              <a:gd name="connsiteY5" fmla="*/ 2203202 h 4191508"/>
              <a:gd name="connsiteX6" fmla="*/ 3972253 w 4144328"/>
              <a:gd name="connsiteY6" fmla="*/ 3971925 h 4191508"/>
              <a:gd name="connsiteX7" fmla="*/ 3486479 w 4144328"/>
              <a:gd name="connsiteY7" fmla="*/ 3930650 h 4191508"/>
              <a:gd name="connsiteX8" fmla="*/ 3455671 w 4144328"/>
              <a:gd name="connsiteY8" fmla="*/ 4184743 h 4191508"/>
              <a:gd name="connsiteX9" fmla="*/ 2416503 w 4144328"/>
              <a:gd name="connsiteY9" fmla="*/ 4184650 h 4191508"/>
              <a:gd name="connsiteX10" fmla="*/ 1618774 w 4144328"/>
              <a:gd name="connsiteY10" fmla="*/ 4111718 h 4191508"/>
              <a:gd name="connsiteX11" fmla="*/ 0 w 4144328"/>
              <a:gd name="connsiteY11" fmla="*/ 2107000 h 4191508"/>
              <a:gd name="connsiteX0" fmla="*/ 0 w 4144328"/>
              <a:gd name="connsiteY0" fmla="*/ 2107000 h 4191508"/>
              <a:gd name="connsiteX1" fmla="*/ 219847 w 4144328"/>
              <a:gd name="connsiteY1" fmla="*/ 320245 h 4191508"/>
              <a:gd name="connsiteX2" fmla="*/ 702004 w 4144328"/>
              <a:gd name="connsiteY2" fmla="*/ 361949 h 4191508"/>
              <a:gd name="connsiteX3" fmla="*/ 762329 w 4144328"/>
              <a:gd name="connsiteY3" fmla="*/ 0 h 4191508"/>
              <a:gd name="connsiteX4" fmla="*/ 2527936 w 4144328"/>
              <a:gd name="connsiteY4" fmla="*/ 203769 h 4191508"/>
              <a:gd name="connsiteX5" fmla="*/ 4144328 w 4144328"/>
              <a:gd name="connsiteY5" fmla="*/ 2203202 h 4191508"/>
              <a:gd name="connsiteX6" fmla="*/ 3972253 w 4144328"/>
              <a:gd name="connsiteY6" fmla="*/ 3971925 h 4191508"/>
              <a:gd name="connsiteX7" fmla="*/ 3486479 w 4144328"/>
              <a:gd name="connsiteY7" fmla="*/ 3930650 h 4191508"/>
              <a:gd name="connsiteX8" fmla="*/ 3455671 w 4144328"/>
              <a:gd name="connsiteY8" fmla="*/ 4184743 h 4191508"/>
              <a:gd name="connsiteX9" fmla="*/ 2416503 w 4144328"/>
              <a:gd name="connsiteY9" fmla="*/ 4184650 h 4191508"/>
              <a:gd name="connsiteX10" fmla="*/ 1618774 w 4144328"/>
              <a:gd name="connsiteY10" fmla="*/ 4111718 h 4191508"/>
              <a:gd name="connsiteX11" fmla="*/ 0 w 4144328"/>
              <a:gd name="connsiteY11" fmla="*/ 2107000 h 4191508"/>
              <a:gd name="connsiteX0" fmla="*/ 0 w 4144328"/>
              <a:gd name="connsiteY0" fmla="*/ 2107000 h 4191508"/>
              <a:gd name="connsiteX1" fmla="*/ 219847 w 4144328"/>
              <a:gd name="connsiteY1" fmla="*/ 320245 h 4191508"/>
              <a:gd name="connsiteX2" fmla="*/ 702004 w 4144328"/>
              <a:gd name="connsiteY2" fmla="*/ 361949 h 4191508"/>
              <a:gd name="connsiteX3" fmla="*/ 762329 w 4144328"/>
              <a:gd name="connsiteY3" fmla="*/ 0 h 4191508"/>
              <a:gd name="connsiteX4" fmla="*/ 2527936 w 4144328"/>
              <a:gd name="connsiteY4" fmla="*/ 203769 h 4191508"/>
              <a:gd name="connsiteX5" fmla="*/ 4144328 w 4144328"/>
              <a:gd name="connsiteY5" fmla="*/ 2203202 h 4191508"/>
              <a:gd name="connsiteX6" fmla="*/ 3972253 w 4144328"/>
              <a:gd name="connsiteY6" fmla="*/ 3971925 h 4191508"/>
              <a:gd name="connsiteX7" fmla="*/ 3486479 w 4144328"/>
              <a:gd name="connsiteY7" fmla="*/ 3930650 h 4191508"/>
              <a:gd name="connsiteX8" fmla="*/ 3455671 w 4144328"/>
              <a:gd name="connsiteY8" fmla="*/ 4184743 h 4191508"/>
              <a:gd name="connsiteX9" fmla="*/ 2416503 w 4144328"/>
              <a:gd name="connsiteY9" fmla="*/ 4184650 h 4191508"/>
              <a:gd name="connsiteX10" fmla="*/ 1618774 w 4144328"/>
              <a:gd name="connsiteY10" fmla="*/ 4111718 h 4191508"/>
              <a:gd name="connsiteX11" fmla="*/ 0 w 4144328"/>
              <a:gd name="connsiteY11" fmla="*/ 2107000 h 4191508"/>
              <a:gd name="connsiteX0" fmla="*/ 0 w 4144328"/>
              <a:gd name="connsiteY0" fmla="*/ 2107000 h 4191508"/>
              <a:gd name="connsiteX1" fmla="*/ 219847 w 4144328"/>
              <a:gd name="connsiteY1" fmla="*/ 320245 h 4191508"/>
              <a:gd name="connsiteX2" fmla="*/ 702004 w 4144328"/>
              <a:gd name="connsiteY2" fmla="*/ 361949 h 4191508"/>
              <a:gd name="connsiteX3" fmla="*/ 762329 w 4144328"/>
              <a:gd name="connsiteY3" fmla="*/ 0 h 4191508"/>
              <a:gd name="connsiteX4" fmla="*/ 2527936 w 4144328"/>
              <a:gd name="connsiteY4" fmla="*/ 203769 h 4191508"/>
              <a:gd name="connsiteX5" fmla="*/ 4144328 w 4144328"/>
              <a:gd name="connsiteY5" fmla="*/ 2203202 h 4191508"/>
              <a:gd name="connsiteX6" fmla="*/ 3972253 w 4144328"/>
              <a:gd name="connsiteY6" fmla="*/ 3971925 h 4191508"/>
              <a:gd name="connsiteX7" fmla="*/ 3486479 w 4144328"/>
              <a:gd name="connsiteY7" fmla="*/ 3930650 h 4191508"/>
              <a:gd name="connsiteX8" fmla="*/ 3455671 w 4144328"/>
              <a:gd name="connsiteY8" fmla="*/ 4184743 h 4191508"/>
              <a:gd name="connsiteX9" fmla="*/ 2416503 w 4144328"/>
              <a:gd name="connsiteY9" fmla="*/ 4184650 h 4191508"/>
              <a:gd name="connsiteX10" fmla="*/ 1618774 w 4144328"/>
              <a:gd name="connsiteY10" fmla="*/ 4111718 h 4191508"/>
              <a:gd name="connsiteX11" fmla="*/ 0 w 4144328"/>
              <a:gd name="connsiteY11" fmla="*/ 2107000 h 4191508"/>
              <a:gd name="connsiteX0" fmla="*/ 0 w 4144328"/>
              <a:gd name="connsiteY0" fmla="*/ 2107000 h 4191508"/>
              <a:gd name="connsiteX1" fmla="*/ 219847 w 4144328"/>
              <a:gd name="connsiteY1" fmla="*/ 320245 h 4191508"/>
              <a:gd name="connsiteX2" fmla="*/ 702004 w 4144328"/>
              <a:gd name="connsiteY2" fmla="*/ 361949 h 4191508"/>
              <a:gd name="connsiteX3" fmla="*/ 762329 w 4144328"/>
              <a:gd name="connsiteY3" fmla="*/ 0 h 4191508"/>
              <a:gd name="connsiteX4" fmla="*/ 2527936 w 4144328"/>
              <a:gd name="connsiteY4" fmla="*/ 203769 h 4191508"/>
              <a:gd name="connsiteX5" fmla="*/ 4144328 w 4144328"/>
              <a:gd name="connsiteY5" fmla="*/ 2203202 h 4191508"/>
              <a:gd name="connsiteX6" fmla="*/ 3972253 w 4144328"/>
              <a:gd name="connsiteY6" fmla="*/ 3971925 h 4191508"/>
              <a:gd name="connsiteX7" fmla="*/ 3486479 w 4144328"/>
              <a:gd name="connsiteY7" fmla="*/ 3930650 h 4191508"/>
              <a:gd name="connsiteX8" fmla="*/ 3455671 w 4144328"/>
              <a:gd name="connsiteY8" fmla="*/ 4184743 h 4191508"/>
              <a:gd name="connsiteX9" fmla="*/ 2416503 w 4144328"/>
              <a:gd name="connsiteY9" fmla="*/ 4184650 h 4191508"/>
              <a:gd name="connsiteX10" fmla="*/ 1618774 w 4144328"/>
              <a:gd name="connsiteY10" fmla="*/ 4111718 h 4191508"/>
              <a:gd name="connsiteX11" fmla="*/ 0 w 4144328"/>
              <a:gd name="connsiteY11" fmla="*/ 2107000 h 4191508"/>
              <a:gd name="connsiteX0" fmla="*/ 0 w 4144328"/>
              <a:gd name="connsiteY0" fmla="*/ 2107000 h 4191508"/>
              <a:gd name="connsiteX1" fmla="*/ 219847 w 4144328"/>
              <a:gd name="connsiteY1" fmla="*/ 320245 h 4191508"/>
              <a:gd name="connsiteX2" fmla="*/ 702004 w 4144328"/>
              <a:gd name="connsiteY2" fmla="*/ 361949 h 4191508"/>
              <a:gd name="connsiteX3" fmla="*/ 762329 w 4144328"/>
              <a:gd name="connsiteY3" fmla="*/ 0 h 4191508"/>
              <a:gd name="connsiteX4" fmla="*/ 2527936 w 4144328"/>
              <a:gd name="connsiteY4" fmla="*/ 203769 h 4191508"/>
              <a:gd name="connsiteX5" fmla="*/ 4144328 w 4144328"/>
              <a:gd name="connsiteY5" fmla="*/ 2203202 h 4191508"/>
              <a:gd name="connsiteX6" fmla="*/ 3972253 w 4144328"/>
              <a:gd name="connsiteY6" fmla="*/ 3971925 h 4191508"/>
              <a:gd name="connsiteX7" fmla="*/ 3486479 w 4144328"/>
              <a:gd name="connsiteY7" fmla="*/ 3930650 h 4191508"/>
              <a:gd name="connsiteX8" fmla="*/ 3455671 w 4144328"/>
              <a:gd name="connsiteY8" fmla="*/ 4184743 h 4191508"/>
              <a:gd name="connsiteX9" fmla="*/ 2416503 w 4144328"/>
              <a:gd name="connsiteY9" fmla="*/ 4184650 h 4191508"/>
              <a:gd name="connsiteX10" fmla="*/ 1618774 w 4144328"/>
              <a:gd name="connsiteY10" fmla="*/ 4111718 h 4191508"/>
              <a:gd name="connsiteX11" fmla="*/ 0 w 4144328"/>
              <a:gd name="connsiteY11" fmla="*/ 2107000 h 4191508"/>
              <a:gd name="connsiteX0" fmla="*/ 0 w 4144328"/>
              <a:gd name="connsiteY0" fmla="*/ 2107000 h 4191508"/>
              <a:gd name="connsiteX1" fmla="*/ 219847 w 4144328"/>
              <a:gd name="connsiteY1" fmla="*/ 320245 h 4191508"/>
              <a:gd name="connsiteX2" fmla="*/ 702004 w 4144328"/>
              <a:gd name="connsiteY2" fmla="*/ 361949 h 4191508"/>
              <a:gd name="connsiteX3" fmla="*/ 762329 w 4144328"/>
              <a:gd name="connsiteY3" fmla="*/ 0 h 4191508"/>
              <a:gd name="connsiteX4" fmla="*/ 2527936 w 4144328"/>
              <a:gd name="connsiteY4" fmla="*/ 203769 h 4191508"/>
              <a:gd name="connsiteX5" fmla="*/ 4144328 w 4144328"/>
              <a:gd name="connsiteY5" fmla="*/ 2203202 h 4191508"/>
              <a:gd name="connsiteX6" fmla="*/ 3972253 w 4144328"/>
              <a:gd name="connsiteY6" fmla="*/ 3971925 h 4191508"/>
              <a:gd name="connsiteX7" fmla="*/ 3486479 w 4144328"/>
              <a:gd name="connsiteY7" fmla="*/ 3930650 h 4191508"/>
              <a:gd name="connsiteX8" fmla="*/ 3455671 w 4144328"/>
              <a:gd name="connsiteY8" fmla="*/ 4184743 h 4191508"/>
              <a:gd name="connsiteX9" fmla="*/ 2416503 w 4144328"/>
              <a:gd name="connsiteY9" fmla="*/ 4184650 h 4191508"/>
              <a:gd name="connsiteX10" fmla="*/ 1618774 w 4144328"/>
              <a:gd name="connsiteY10" fmla="*/ 4111718 h 4191508"/>
              <a:gd name="connsiteX11" fmla="*/ 0 w 4144328"/>
              <a:gd name="connsiteY11" fmla="*/ 2107000 h 4191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144328" h="4191508">
                <a:moveTo>
                  <a:pt x="0" y="2107000"/>
                </a:moveTo>
                <a:cubicBezTo>
                  <a:pt x="55714" y="1527925"/>
                  <a:pt x="164133" y="899320"/>
                  <a:pt x="219847" y="320245"/>
                </a:cubicBezTo>
                <a:cubicBezTo>
                  <a:pt x="266998" y="320445"/>
                  <a:pt x="427389" y="346966"/>
                  <a:pt x="702004" y="361949"/>
                </a:cubicBezTo>
                <a:cubicBezTo>
                  <a:pt x="728918" y="347204"/>
                  <a:pt x="736349" y="120026"/>
                  <a:pt x="762329" y="0"/>
                </a:cubicBezTo>
                <a:cubicBezTo>
                  <a:pt x="902609" y="624"/>
                  <a:pt x="1842032" y="126023"/>
                  <a:pt x="2527936" y="203769"/>
                </a:cubicBezTo>
                <a:cubicBezTo>
                  <a:pt x="2860706" y="633800"/>
                  <a:pt x="4131364" y="2189444"/>
                  <a:pt x="4144328" y="2203202"/>
                </a:cubicBezTo>
                <a:cubicBezTo>
                  <a:pt x="4091889" y="2561353"/>
                  <a:pt x="4010457" y="3741167"/>
                  <a:pt x="3972253" y="3971925"/>
                </a:cubicBezTo>
                <a:cubicBezTo>
                  <a:pt x="3959449" y="3980433"/>
                  <a:pt x="3523893" y="3920580"/>
                  <a:pt x="3486479" y="3930650"/>
                </a:cubicBezTo>
                <a:cubicBezTo>
                  <a:pt x="3480815" y="4045495"/>
                  <a:pt x="3468505" y="4161444"/>
                  <a:pt x="3455671" y="4184743"/>
                </a:cubicBezTo>
                <a:cubicBezTo>
                  <a:pt x="3271207" y="4185770"/>
                  <a:pt x="2762892" y="4199498"/>
                  <a:pt x="2416503" y="4184650"/>
                </a:cubicBezTo>
                <a:lnTo>
                  <a:pt x="1618774" y="4111718"/>
                </a:lnTo>
                <a:lnTo>
                  <a:pt x="0" y="2107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8665402"/>
      </p:ext>
    </p:extLst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5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1305115" y="2223882"/>
            <a:ext cx="2875984" cy="3318659"/>
          </a:xfrm>
          <a:custGeom>
            <a:avLst/>
            <a:gdLst>
              <a:gd name="connsiteX0" fmla="*/ 3 w 2895600"/>
              <a:gd name="connsiteY0" fmla="*/ 1285503 h 3365500"/>
              <a:gd name="connsiteX1" fmla="*/ 1447800 w 2895600"/>
              <a:gd name="connsiteY1" fmla="*/ 0 h 3365500"/>
              <a:gd name="connsiteX2" fmla="*/ 2895597 w 2895600"/>
              <a:gd name="connsiteY2" fmla="*/ 1285503 h 3365500"/>
              <a:gd name="connsiteX3" fmla="*/ 2342588 w 2895600"/>
              <a:gd name="connsiteY3" fmla="*/ 3365491 h 3365500"/>
              <a:gd name="connsiteX4" fmla="*/ 553012 w 2895600"/>
              <a:gd name="connsiteY4" fmla="*/ 3365491 h 3365500"/>
              <a:gd name="connsiteX5" fmla="*/ 3 w 2895600"/>
              <a:gd name="connsiteY5" fmla="*/ 1285503 h 3365500"/>
              <a:gd name="connsiteX0" fmla="*/ 0 w 2870194"/>
              <a:gd name="connsiteY0" fmla="*/ 853703 h 3365491"/>
              <a:gd name="connsiteX1" fmla="*/ 1422397 w 2870194"/>
              <a:gd name="connsiteY1" fmla="*/ 0 h 3365491"/>
              <a:gd name="connsiteX2" fmla="*/ 2870194 w 2870194"/>
              <a:gd name="connsiteY2" fmla="*/ 1285503 h 3365491"/>
              <a:gd name="connsiteX3" fmla="*/ 2317185 w 2870194"/>
              <a:gd name="connsiteY3" fmla="*/ 3365491 h 3365491"/>
              <a:gd name="connsiteX4" fmla="*/ 527609 w 2870194"/>
              <a:gd name="connsiteY4" fmla="*/ 3365491 h 3365491"/>
              <a:gd name="connsiteX5" fmla="*/ 0 w 2870194"/>
              <a:gd name="connsiteY5" fmla="*/ 853703 h 3365491"/>
              <a:gd name="connsiteX0" fmla="*/ 0 w 2908294"/>
              <a:gd name="connsiteY0" fmla="*/ 853703 h 3365491"/>
              <a:gd name="connsiteX1" fmla="*/ 1422397 w 2908294"/>
              <a:gd name="connsiteY1" fmla="*/ 0 h 3365491"/>
              <a:gd name="connsiteX2" fmla="*/ 2908294 w 2908294"/>
              <a:gd name="connsiteY2" fmla="*/ 866403 h 3365491"/>
              <a:gd name="connsiteX3" fmla="*/ 2317185 w 2908294"/>
              <a:gd name="connsiteY3" fmla="*/ 3365491 h 3365491"/>
              <a:gd name="connsiteX4" fmla="*/ 527609 w 2908294"/>
              <a:gd name="connsiteY4" fmla="*/ 3365491 h 3365491"/>
              <a:gd name="connsiteX5" fmla="*/ 0 w 2908294"/>
              <a:gd name="connsiteY5" fmla="*/ 853703 h 3365491"/>
              <a:gd name="connsiteX0" fmla="*/ 0 w 2908294"/>
              <a:gd name="connsiteY0" fmla="*/ 853703 h 3365491"/>
              <a:gd name="connsiteX1" fmla="*/ 1422397 w 2908294"/>
              <a:gd name="connsiteY1" fmla="*/ 0 h 3365491"/>
              <a:gd name="connsiteX2" fmla="*/ 2908294 w 2908294"/>
              <a:gd name="connsiteY2" fmla="*/ 866403 h 3365491"/>
              <a:gd name="connsiteX3" fmla="*/ 2875985 w 2908294"/>
              <a:gd name="connsiteY3" fmla="*/ 2552691 h 3365491"/>
              <a:gd name="connsiteX4" fmla="*/ 527609 w 2908294"/>
              <a:gd name="connsiteY4" fmla="*/ 3365491 h 3365491"/>
              <a:gd name="connsiteX5" fmla="*/ 0 w 2908294"/>
              <a:gd name="connsiteY5" fmla="*/ 853703 h 33654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0 w 2908294"/>
              <a:gd name="connsiteY5" fmla="*/ 853703 h 33400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12697 w 2908294"/>
              <a:gd name="connsiteY5" fmla="*/ 2463801 h 3340091"/>
              <a:gd name="connsiteX6" fmla="*/ 0 w 2908294"/>
              <a:gd name="connsiteY6" fmla="*/ 853703 h 33400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12697 w 2908294"/>
              <a:gd name="connsiteY5" fmla="*/ 2463801 h 3340091"/>
              <a:gd name="connsiteX6" fmla="*/ 0 w 2908294"/>
              <a:gd name="connsiteY6" fmla="*/ 853703 h 3340091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12697 w 2908294"/>
              <a:gd name="connsiteY5" fmla="*/ 2463801 h 3344853"/>
              <a:gd name="connsiteX6" fmla="*/ 0 w 2908294"/>
              <a:gd name="connsiteY6" fmla="*/ 853703 h 3344853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3172 w 2908294"/>
              <a:gd name="connsiteY5" fmla="*/ 2516188 h 3344853"/>
              <a:gd name="connsiteX6" fmla="*/ 0 w 2908294"/>
              <a:gd name="connsiteY6" fmla="*/ 853703 h 3344853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3172 w 2908294"/>
              <a:gd name="connsiteY5" fmla="*/ 2516188 h 3344853"/>
              <a:gd name="connsiteX6" fmla="*/ 0 w 2908294"/>
              <a:gd name="connsiteY6" fmla="*/ 853703 h 3344853"/>
              <a:gd name="connsiteX0" fmla="*/ 0 w 2905912"/>
              <a:gd name="connsiteY0" fmla="*/ 853703 h 3344853"/>
              <a:gd name="connsiteX1" fmla="*/ 1420015 w 2905912"/>
              <a:gd name="connsiteY1" fmla="*/ 0 h 3344853"/>
              <a:gd name="connsiteX2" fmla="*/ 2905912 w 2905912"/>
              <a:gd name="connsiteY2" fmla="*/ 866403 h 3344853"/>
              <a:gd name="connsiteX3" fmla="*/ 2873603 w 2905912"/>
              <a:gd name="connsiteY3" fmla="*/ 2552691 h 3344853"/>
              <a:gd name="connsiteX4" fmla="*/ 1430896 w 2905912"/>
              <a:gd name="connsiteY4" fmla="*/ 3344853 h 3344853"/>
              <a:gd name="connsiteX5" fmla="*/ 790 w 2905912"/>
              <a:gd name="connsiteY5" fmla="*/ 2516188 h 3344853"/>
              <a:gd name="connsiteX6" fmla="*/ 0 w 2905912"/>
              <a:gd name="connsiteY6" fmla="*/ 853703 h 3344853"/>
              <a:gd name="connsiteX0" fmla="*/ 0 w 2905912"/>
              <a:gd name="connsiteY0" fmla="*/ 853703 h 3344853"/>
              <a:gd name="connsiteX1" fmla="*/ 1420015 w 2905912"/>
              <a:gd name="connsiteY1" fmla="*/ 0 h 3344853"/>
              <a:gd name="connsiteX2" fmla="*/ 2905912 w 2905912"/>
              <a:gd name="connsiteY2" fmla="*/ 866403 h 3344853"/>
              <a:gd name="connsiteX3" fmla="*/ 2873603 w 2905912"/>
              <a:gd name="connsiteY3" fmla="*/ 2552691 h 3344853"/>
              <a:gd name="connsiteX4" fmla="*/ 1430896 w 2905912"/>
              <a:gd name="connsiteY4" fmla="*/ 3344853 h 3344853"/>
              <a:gd name="connsiteX5" fmla="*/ 790 w 2905912"/>
              <a:gd name="connsiteY5" fmla="*/ 2516188 h 3344853"/>
              <a:gd name="connsiteX6" fmla="*/ 0 w 2905912"/>
              <a:gd name="connsiteY6" fmla="*/ 853703 h 3344853"/>
              <a:gd name="connsiteX0" fmla="*/ 0 w 2905912"/>
              <a:gd name="connsiteY0" fmla="*/ 827509 h 3318659"/>
              <a:gd name="connsiteX1" fmla="*/ 1439065 w 2905912"/>
              <a:gd name="connsiteY1" fmla="*/ 0 h 3318659"/>
              <a:gd name="connsiteX2" fmla="*/ 2905912 w 2905912"/>
              <a:gd name="connsiteY2" fmla="*/ 840209 h 3318659"/>
              <a:gd name="connsiteX3" fmla="*/ 2873603 w 2905912"/>
              <a:gd name="connsiteY3" fmla="*/ 2526497 h 3318659"/>
              <a:gd name="connsiteX4" fmla="*/ 1430896 w 2905912"/>
              <a:gd name="connsiteY4" fmla="*/ 3318659 h 3318659"/>
              <a:gd name="connsiteX5" fmla="*/ 790 w 2905912"/>
              <a:gd name="connsiteY5" fmla="*/ 2489994 h 3318659"/>
              <a:gd name="connsiteX6" fmla="*/ 0 w 2905912"/>
              <a:gd name="connsiteY6" fmla="*/ 827509 h 3318659"/>
              <a:gd name="connsiteX0" fmla="*/ 0 w 2874956"/>
              <a:gd name="connsiteY0" fmla="*/ 827509 h 3318659"/>
              <a:gd name="connsiteX1" fmla="*/ 1439065 w 2874956"/>
              <a:gd name="connsiteY1" fmla="*/ 0 h 3318659"/>
              <a:gd name="connsiteX2" fmla="*/ 2874956 w 2874956"/>
              <a:gd name="connsiteY2" fmla="*/ 830684 h 3318659"/>
              <a:gd name="connsiteX3" fmla="*/ 2873603 w 2874956"/>
              <a:gd name="connsiteY3" fmla="*/ 2526497 h 3318659"/>
              <a:gd name="connsiteX4" fmla="*/ 1430896 w 2874956"/>
              <a:gd name="connsiteY4" fmla="*/ 3318659 h 3318659"/>
              <a:gd name="connsiteX5" fmla="*/ 790 w 2874956"/>
              <a:gd name="connsiteY5" fmla="*/ 2489994 h 3318659"/>
              <a:gd name="connsiteX6" fmla="*/ 0 w 2874956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75984" h="3318659">
                <a:moveTo>
                  <a:pt x="0" y="827509"/>
                </a:moveTo>
                <a:cubicBezTo>
                  <a:pt x="475719" y="550085"/>
                  <a:pt x="965727" y="284568"/>
                  <a:pt x="1439065" y="0"/>
                </a:cubicBezTo>
                <a:lnTo>
                  <a:pt x="2874956" y="830684"/>
                </a:lnTo>
                <a:cubicBezTo>
                  <a:pt x="2875299" y="1383255"/>
                  <a:pt x="2875641" y="1935826"/>
                  <a:pt x="2875984" y="2488397"/>
                </a:cubicBezTo>
                <a:lnTo>
                  <a:pt x="1430896" y="3318659"/>
                </a:lnTo>
                <a:cubicBezTo>
                  <a:pt x="1029072" y="3065192"/>
                  <a:pt x="178778" y="2598206"/>
                  <a:pt x="790" y="2489994"/>
                </a:cubicBezTo>
                <a:cubicBezTo>
                  <a:pt x="-267" y="1935832"/>
                  <a:pt x="1057" y="1381671"/>
                  <a:pt x="0" y="82750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06870728"/>
      </p:ext>
    </p:extLst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13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293242" y="1620975"/>
            <a:ext cx="3978000" cy="3978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971042" y="1298775"/>
            <a:ext cx="4622400" cy="4622400"/>
          </a:xfrm>
          <a:prstGeom prst="diamond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65452719"/>
      </p:ext>
    </p:extLst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927100" y="914400"/>
            <a:ext cx="3219450" cy="319881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755620" y="2742227"/>
            <a:ext cx="3219450" cy="319881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2782888" y="2735263"/>
            <a:ext cx="1363662" cy="1377950"/>
          </a:xfrm>
          <a:solidFill>
            <a:schemeClr val="bg1">
              <a:lumMod val="95000"/>
            </a:schemeClr>
          </a:solidFill>
          <a:ln w="12700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45941313"/>
      </p:ext>
    </p:extLst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7558691" y="2408589"/>
            <a:ext cx="2156308" cy="213477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6106439" y="947783"/>
            <a:ext cx="5060812" cy="5051817"/>
          </a:xfrm>
          <a:custGeom>
            <a:avLst/>
            <a:gdLst>
              <a:gd name="connsiteX0" fmla="*/ 0 w 4849813"/>
              <a:gd name="connsiteY0" fmla="*/ 0 h 901700"/>
              <a:gd name="connsiteX1" fmla="*/ 4849813 w 4849813"/>
              <a:gd name="connsiteY1" fmla="*/ 0 h 901700"/>
              <a:gd name="connsiteX2" fmla="*/ 4849813 w 4849813"/>
              <a:gd name="connsiteY2" fmla="*/ 901700 h 901700"/>
              <a:gd name="connsiteX3" fmla="*/ 0 w 4849813"/>
              <a:gd name="connsiteY3" fmla="*/ 901700 h 901700"/>
              <a:gd name="connsiteX4" fmla="*/ 0 w 4849813"/>
              <a:gd name="connsiteY4" fmla="*/ 0 h 901700"/>
              <a:gd name="connsiteX0" fmla="*/ 0 w 4849813"/>
              <a:gd name="connsiteY0" fmla="*/ 0 h 901700"/>
              <a:gd name="connsiteX1" fmla="*/ 4849813 w 4849813"/>
              <a:gd name="connsiteY1" fmla="*/ 0 h 901700"/>
              <a:gd name="connsiteX2" fmla="*/ 4849813 w 4849813"/>
              <a:gd name="connsiteY2" fmla="*/ 901700 h 901700"/>
              <a:gd name="connsiteX3" fmla="*/ 0 w 4849813"/>
              <a:gd name="connsiteY3" fmla="*/ 437874 h 901700"/>
              <a:gd name="connsiteX4" fmla="*/ 0 w 4849813"/>
              <a:gd name="connsiteY4" fmla="*/ 0 h 901700"/>
              <a:gd name="connsiteX0" fmla="*/ 0 w 4849813"/>
              <a:gd name="connsiteY0" fmla="*/ 1086679 h 1988379"/>
              <a:gd name="connsiteX1" fmla="*/ 2742717 w 4849813"/>
              <a:gd name="connsiteY1" fmla="*/ 0 h 1988379"/>
              <a:gd name="connsiteX2" fmla="*/ 4849813 w 4849813"/>
              <a:gd name="connsiteY2" fmla="*/ 1988379 h 1988379"/>
              <a:gd name="connsiteX3" fmla="*/ 0 w 4849813"/>
              <a:gd name="connsiteY3" fmla="*/ 1524553 h 1988379"/>
              <a:gd name="connsiteX4" fmla="*/ 0 w 4849813"/>
              <a:gd name="connsiteY4" fmla="*/ 1086679 h 1988379"/>
              <a:gd name="connsiteX0" fmla="*/ 0 w 4849813"/>
              <a:gd name="connsiteY0" fmla="*/ 1086679 h 1988379"/>
              <a:gd name="connsiteX1" fmla="*/ 2742717 w 4849813"/>
              <a:gd name="connsiteY1" fmla="*/ 0 h 1988379"/>
              <a:gd name="connsiteX2" fmla="*/ 4849813 w 4849813"/>
              <a:gd name="connsiteY2" fmla="*/ 1988379 h 1988379"/>
              <a:gd name="connsiteX3" fmla="*/ 2690329 w 4849813"/>
              <a:gd name="connsiteY3" fmla="*/ 317846 h 1988379"/>
              <a:gd name="connsiteX4" fmla="*/ 0 w 4849813"/>
              <a:gd name="connsiteY4" fmla="*/ 1524553 h 1988379"/>
              <a:gd name="connsiteX5" fmla="*/ 0 w 4849813"/>
              <a:gd name="connsiteY5" fmla="*/ 1086679 h 1988379"/>
              <a:gd name="connsiteX0" fmla="*/ 0 w 3869152"/>
              <a:gd name="connsiteY0" fmla="*/ 1086679 h 2783510"/>
              <a:gd name="connsiteX1" fmla="*/ 2742717 w 3869152"/>
              <a:gd name="connsiteY1" fmla="*/ 0 h 2783510"/>
              <a:gd name="connsiteX2" fmla="*/ 3869152 w 3869152"/>
              <a:gd name="connsiteY2" fmla="*/ 2783510 h 2783510"/>
              <a:gd name="connsiteX3" fmla="*/ 2690329 w 3869152"/>
              <a:gd name="connsiteY3" fmla="*/ 317846 h 2783510"/>
              <a:gd name="connsiteX4" fmla="*/ 0 w 3869152"/>
              <a:gd name="connsiteY4" fmla="*/ 1524553 h 2783510"/>
              <a:gd name="connsiteX5" fmla="*/ 0 w 3869152"/>
              <a:gd name="connsiteY5" fmla="*/ 1086679 h 2783510"/>
              <a:gd name="connsiteX0" fmla="*/ 0 w 3869152"/>
              <a:gd name="connsiteY0" fmla="*/ 1086679 h 2783783"/>
              <a:gd name="connsiteX1" fmla="*/ 2742717 w 3869152"/>
              <a:gd name="connsiteY1" fmla="*/ 0 h 2783783"/>
              <a:gd name="connsiteX2" fmla="*/ 3869152 w 3869152"/>
              <a:gd name="connsiteY2" fmla="*/ 2783510 h 2783783"/>
              <a:gd name="connsiteX3" fmla="*/ 2690329 w 3869152"/>
              <a:gd name="connsiteY3" fmla="*/ 317846 h 2783783"/>
              <a:gd name="connsiteX4" fmla="*/ 0 w 3869152"/>
              <a:gd name="connsiteY4" fmla="*/ 1524553 h 2783783"/>
              <a:gd name="connsiteX5" fmla="*/ 0 w 3869152"/>
              <a:gd name="connsiteY5" fmla="*/ 1086679 h 2783783"/>
              <a:gd name="connsiteX0" fmla="*/ 0 w 4426732"/>
              <a:gd name="connsiteY0" fmla="*/ 1086679 h 2973844"/>
              <a:gd name="connsiteX1" fmla="*/ 2742717 w 4426732"/>
              <a:gd name="connsiteY1" fmla="*/ 0 h 2973844"/>
              <a:gd name="connsiteX2" fmla="*/ 4386608 w 4426732"/>
              <a:gd name="connsiteY2" fmla="*/ 2477950 h 2973844"/>
              <a:gd name="connsiteX3" fmla="*/ 3869152 w 4426732"/>
              <a:gd name="connsiteY3" fmla="*/ 2783510 h 2973844"/>
              <a:gd name="connsiteX4" fmla="*/ 2690329 w 4426732"/>
              <a:gd name="connsiteY4" fmla="*/ 317846 h 2973844"/>
              <a:gd name="connsiteX5" fmla="*/ 0 w 4426732"/>
              <a:gd name="connsiteY5" fmla="*/ 1524553 h 2973844"/>
              <a:gd name="connsiteX6" fmla="*/ 0 w 4426732"/>
              <a:gd name="connsiteY6" fmla="*/ 1086679 h 2973844"/>
              <a:gd name="connsiteX0" fmla="*/ 0 w 4426732"/>
              <a:gd name="connsiteY0" fmla="*/ 1086679 h 2973844"/>
              <a:gd name="connsiteX1" fmla="*/ 2742717 w 4426732"/>
              <a:gd name="connsiteY1" fmla="*/ 0 h 2973844"/>
              <a:gd name="connsiteX2" fmla="*/ 4386608 w 4426732"/>
              <a:gd name="connsiteY2" fmla="*/ 2477950 h 2973844"/>
              <a:gd name="connsiteX3" fmla="*/ 3869152 w 4426732"/>
              <a:gd name="connsiteY3" fmla="*/ 2783510 h 2973844"/>
              <a:gd name="connsiteX4" fmla="*/ 2690329 w 4426732"/>
              <a:gd name="connsiteY4" fmla="*/ 317846 h 2973844"/>
              <a:gd name="connsiteX5" fmla="*/ 0 w 4426732"/>
              <a:gd name="connsiteY5" fmla="*/ 1524553 h 2973844"/>
              <a:gd name="connsiteX6" fmla="*/ 0 w 4426732"/>
              <a:gd name="connsiteY6" fmla="*/ 1086679 h 2973844"/>
              <a:gd name="connsiteX0" fmla="*/ 0 w 4426732"/>
              <a:gd name="connsiteY0" fmla="*/ 1086679 h 2973844"/>
              <a:gd name="connsiteX1" fmla="*/ 2742717 w 4426732"/>
              <a:gd name="connsiteY1" fmla="*/ 0 h 2973844"/>
              <a:gd name="connsiteX2" fmla="*/ 4386608 w 4426732"/>
              <a:gd name="connsiteY2" fmla="*/ 2477950 h 2973844"/>
              <a:gd name="connsiteX3" fmla="*/ 3869152 w 4426732"/>
              <a:gd name="connsiteY3" fmla="*/ 2783510 h 2973844"/>
              <a:gd name="connsiteX4" fmla="*/ 2690329 w 4426732"/>
              <a:gd name="connsiteY4" fmla="*/ 317846 h 2973844"/>
              <a:gd name="connsiteX5" fmla="*/ 0 w 4426732"/>
              <a:gd name="connsiteY5" fmla="*/ 1524553 h 2973844"/>
              <a:gd name="connsiteX6" fmla="*/ 0 w 4426732"/>
              <a:gd name="connsiteY6" fmla="*/ 1086679 h 2973844"/>
              <a:gd name="connsiteX0" fmla="*/ 0 w 4397492"/>
              <a:gd name="connsiteY0" fmla="*/ 1086679 h 4467239"/>
              <a:gd name="connsiteX1" fmla="*/ 2742717 w 4397492"/>
              <a:gd name="connsiteY1" fmla="*/ 0 h 4467239"/>
              <a:gd name="connsiteX2" fmla="*/ 4386608 w 4397492"/>
              <a:gd name="connsiteY2" fmla="*/ 2477950 h 4467239"/>
              <a:gd name="connsiteX3" fmla="*/ 1431373 w 4397492"/>
              <a:gd name="connsiteY3" fmla="*/ 4465775 h 4467239"/>
              <a:gd name="connsiteX4" fmla="*/ 3869152 w 4397492"/>
              <a:gd name="connsiteY4" fmla="*/ 2783510 h 4467239"/>
              <a:gd name="connsiteX5" fmla="*/ 2690329 w 4397492"/>
              <a:gd name="connsiteY5" fmla="*/ 317846 h 4467239"/>
              <a:gd name="connsiteX6" fmla="*/ 0 w 4397492"/>
              <a:gd name="connsiteY6" fmla="*/ 1524553 h 4467239"/>
              <a:gd name="connsiteX7" fmla="*/ 0 w 4397492"/>
              <a:gd name="connsiteY7" fmla="*/ 1086679 h 4467239"/>
              <a:gd name="connsiteX0" fmla="*/ 0 w 4397492"/>
              <a:gd name="connsiteY0" fmla="*/ 1086679 h 4467038"/>
              <a:gd name="connsiteX1" fmla="*/ 2742717 w 4397492"/>
              <a:gd name="connsiteY1" fmla="*/ 0 h 4467038"/>
              <a:gd name="connsiteX2" fmla="*/ 4386608 w 4397492"/>
              <a:gd name="connsiteY2" fmla="*/ 2477950 h 4467038"/>
              <a:gd name="connsiteX3" fmla="*/ 1431373 w 4397492"/>
              <a:gd name="connsiteY3" fmla="*/ 4465775 h 4467038"/>
              <a:gd name="connsiteX4" fmla="*/ 3617361 w 4397492"/>
              <a:gd name="connsiteY4" fmla="*/ 2571476 h 4467038"/>
              <a:gd name="connsiteX5" fmla="*/ 2690329 w 4397492"/>
              <a:gd name="connsiteY5" fmla="*/ 317846 h 4467038"/>
              <a:gd name="connsiteX6" fmla="*/ 0 w 4397492"/>
              <a:gd name="connsiteY6" fmla="*/ 1524553 h 4467038"/>
              <a:gd name="connsiteX7" fmla="*/ 0 w 4397492"/>
              <a:gd name="connsiteY7" fmla="*/ 1086679 h 4467038"/>
              <a:gd name="connsiteX0" fmla="*/ 0 w 4107023"/>
              <a:gd name="connsiteY0" fmla="*/ 1086679 h 4467038"/>
              <a:gd name="connsiteX1" fmla="*/ 2742717 w 4107023"/>
              <a:gd name="connsiteY1" fmla="*/ 0 h 4467038"/>
              <a:gd name="connsiteX2" fmla="*/ 4095060 w 4107023"/>
              <a:gd name="connsiteY2" fmla="*/ 2769498 h 4467038"/>
              <a:gd name="connsiteX3" fmla="*/ 1431373 w 4107023"/>
              <a:gd name="connsiteY3" fmla="*/ 4465775 h 4467038"/>
              <a:gd name="connsiteX4" fmla="*/ 3617361 w 4107023"/>
              <a:gd name="connsiteY4" fmla="*/ 2571476 h 4467038"/>
              <a:gd name="connsiteX5" fmla="*/ 2690329 w 4107023"/>
              <a:gd name="connsiteY5" fmla="*/ 317846 h 4467038"/>
              <a:gd name="connsiteX6" fmla="*/ 0 w 4107023"/>
              <a:gd name="connsiteY6" fmla="*/ 1524553 h 4467038"/>
              <a:gd name="connsiteX7" fmla="*/ 0 w 4107023"/>
              <a:gd name="connsiteY7" fmla="*/ 1086679 h 4467038"/>
              <a:gd name="connsiteX0" fmla="*/ 0 w 4095639"/>
              <a:gd name="connsiteY0" fmla="*/ 1086679 h 4730955"/>
              <a:gd name="connsiteX1" fmla="*/ 2742717 w 4095639"/>
              <a:gd name="connsiteY1" fmla="*/ 0 h 4730955"/>
              <a:gd name="connsiteX2" fmla="*/ 4095060 w 4095639"/>
              <a:gd name="connsiteY2" fmla="*/ 2769498 h 4730955"/>
              <a:gd name="connsiteX3" fmla="*/ 1815687 w 4095639"/>
              <a:gd name="connsiteY3" fmla="*/ 4585044 h 4730955"/>
              <a:gd name="connsiteX4" fmla="*/ 1431373 w 4095639"/>
              <a:gd name="connsiteY4" fmla="*/ 4465775 h 4730955"/>
              <a:gd name="connsiteX5" fmla="*/ 3617361 w 4095639"/>
              <a:gd name="connsiteY5" fmla="*/ 2571476 h 4730955"/>
              <a:gd name="connsiteX6" fmla="*/ 2690329 w 4095639"/>
              <a:gd name="connsiteY6" fmla="*/ 317846 h 4730955"/>
              <a:gd name="connsiteX7" fmla="*/ 0 w 4095639"/>
              <a:gd name="connsiteY7" fmla="*/ 1524553 h 4730955"/>
              <a:gd name="connsiteX8" fmla="*/ 0 w 4095639"/>
              <a:gd name="connsiteY8" fmla="*/ 1086679 h 4730955"/>
              <a:gd name="connsiteX0" fmla="*/ 359693 w 4455332"/>
              <a:gd name="connsiteY0" fmla="*/ 1086679 h 4608625"/>
              <a:gd name="connsiteX1" fmla="*/ 3102410 w 4455332"/>
              <a:gd name="connsiteY1" fmla="*/ 0 h 4608625"/>
              <a:gd name="connsiteX2" fmla="*/ 4454753 w 4455332"/>
              <a:gd name="connsiteY2" fmla="*/ 2769498 h 4608625"/>
              <a:gd name="connsiteX3" fmla="*/ 2175380 w 4455332"/>
              <a:gd name="connsiteY3" fmla="*/ 4585044 h 4608625"/>
              <a:gd name="connsiteX4" fmla="*/ 2023 w 4455332"/>
              <a:gd name="connsiteY4" fmla="*/ 2080383 h 4608625"/>
              <a:gd name="connsiteX5" fmla="*/ 1791066 w 4455332"/>
              <a:gd name="connsiteY5" fmla="*/ 4465775 h 4608625"/>
              <a:gd name="connsiteX6" fmla="*/ 3977054 w 4455332"/>
              <a:gd name="connsiteY6" fmla="*/ 2571476 h 4608625"/>
              <a:gd name="connsiteX7" fmla="*/ 3050022 w 4455332"/>
              <a:gd name="connsiteY7" fmla="*/ 317846 h 4608625"/>
              <a:gd name="connsiteX8" fmla="*/ 359693 w 4455332"/>
              <a:gd name="connsiteY8" fmla="*/ 1524553 h 4608625"/>
              <a:gd name="connsiteX9" fmla="*/ 359693 w 4455332"/>
              <a:gd name="connsiteY9" fmla="*/ 1086679 h 4608625"/>
              <a:gd name="connsiteX0" fmla="*/ 359152 w 4454791"/>
              <a:gd name="connsiteY0" fmla="*/ 1086679 h 4608625"/>
              <a:gd name="connsiteX1" fmla="*/ 3101869 w 4454791"/>
              <a:gd name="connsiteY1" fmla="*/ 0 h 4608625"/>
              <a:gd name="connsiteX2" fmla="*/ 4454212 w 4454791"/>
              <a:gd name="connsiteY2" fmla="*/ 2769498 h 4608625"/>
              <a:gd name="connsiteX3" fmla="*/ 2174839 w 4454791"/>
              <a:gd name="connsiteY3" fmla="*/ 4585044 h 4608625"/>
              <a:gd name="connsiteX4" fmla="*/ 1482 w 4454791"/>
              <a:gd name="connsiteY4" fmla="*/ 2080383 h 4608625"/>
              <a:gd name="connsiteX5" fmla="*/ 2347116 w 4454791"/>
              <a:gd name="connsiteY5" fmla="*/ 4068210 h 4608625"/>
              <a:gd name="connsiteX6" fmla="*/ 3976513 w 4454791"/>
              <a:gd name="connsiteY6" fmla="*/ 2571476 h 4608625"/>
              <a:gd name="connsiteX7" fmla="*/ 3049481 w 4454791"/>
              <a:gd name="connsiteY7" fmla="*/ 317846 h 4608625"/>
              <a:gd name="connsiteX8" fmla="*/ 359152 w 4454791"/>
              <a:gd name="connsiteY8" fmla="*/ 1524553 h 4608625"/>
              <a:gd name="connsiteX9" fmla="*/ 359152 w 4454791"/>
              <a:gd name="connsiteY9" fmla="*/ 1086679 h 4608625"/>
              <a:gd name="connsiteX0" fmla="*/ 776748 w 4872387"/>
              <a:gd name="connsiteY0" fmla="*/ 1086679 h 4585044"/>
              <a:gd name="connsiteX1" fmla="*/ 3519465 w 4872387"/>
              <a:gd name="connsiteY1" fmla="*/ 0 h 4585044"/>
              <a:gd name="connsiteX2" fmla="*/ 4871808 w 4872387"/>
              <a:gd name="connsiteY2" fmla="*/ 2769498 h 4585044"/>
              <a:gd name="connsiteX3" fmla="*/ 2592435 w 4872387"/>
              <a:gd name="connsiteY3" fmla="*/ 4585044 h 4585044"/>
              <a:gd name="connsiteX4" fmla="*/ 180539 w 4872387"/>
              <a:gd name="connsiteY4" fmla="*/ 2424940 h 4585044"/>
              <a:gd name="connsiteX5" fmla="*/ 419078 w 4872387"/>
              <a:gd name="connsiteY5" fmla="*/ 2080383 h 4585044"/>
              <a:gd name="connsiteX6" fmla="*/ 2764712 w 4872387"/>
              <a:gd name="connsiteY6" fmla="*/ 4068210 h 4585044"/>
              <a:gd name="connsiteX7" fmla="*/ 4394109 w 4872387"/>
              <a:gd name="connsiteY7" fmla="*/ 2571476 h 4585044"/>
              <a:gd name="connsiteX8" fmla="*/ 3467077 w 4872387"/>
              <a:gd name="connsiteY8" fmla="*/ 317846 h 4585044"/>
              <a:gd name="connsiteX9" fmla="*/ 776748 w 4872387"/>
              <a:gd name="connsiteY9" fmla="*/ 1524553 h 4585044"/>
              <a:gd name="connsiteX10" fmla="*/ 776748 w 4872387"/>
              <a:gd name="connsiteY10" fmla="*/ 1086679 h 4585044"/>
              <a:gd name="connsiteX0" fmla="*/ 689903 w 4785542"/>
              <a:gd name="connsiteY0" fmla="*/ 1086679 h 4585044"/>
              <a:gd name="connsiteX1" fmla="*/ 3432620 w 4785542"/>
              <a:gd name="connsiteY1" fmla="*/ 0 h 4585044"/>
              <a:gd name="connsiteX2" fmla="*/ 4784963 w 4785542"/>
              <a:gd name="connsiteY2" fmla="*/ 2769498 h 4585044"/>
              <a:gd name="connsiteX3" fmla="*/ 2505590 w 4785542"/>
              <a:gd name="connsiteY3" fmla="*/ 4585044 h 4585044"/>
              <a:gd name="connsiteX4" fmla="*/ 93694 w 4785542"/>
              <a:gd name="connsiteY4" fmla="*/ 2424940 h 4585044"/>
              <a:gd name="connsiteX5" fmla="*/ 875572 w 4785542"/>
              <a:gd name="connsiteY5" fmla="*/ 1802088 h 4585044"/>
              <a:gd name="connsiteX6" fmla="*/ 2677867 w 4785542"/>
              <a:gd name="connsiteY6" fmla="*/ 4068210 h 4585044"/>
              <a:gd name="connsiteX7" fmla="*/ 4307264 w 4785542"/>
              <a:gd name="connsiteY7" fmla="*/ 2571476 h 4585044"/>
              <a:gd name="connsiteX8" fmla="*/ 3380232 w 4785542"/>
              <a:gd name="connsiteY8" fmla="*/ 317846 h 4585044"/>
              <a:gd name="connsiteX9" fmla="*/ 689903 w 4785542"/>
              <a:gd name="connsiteY9" fmla="*/ 1524553 h 4585044"/>
              <a:gd name="connsiteX10" fmla="*/ 689903 w 4785542"/>
              <a:gd name="connsiteY10" fmla="*/ 1086679 h 4585044"/>
              <a:gd name="connsiteX0" fmla="*/ 334016 w 4429655"/>
              <a:gd name="connsiteY0" fmla="*/ 1086679 h 4585044"/>
              <a:gd name="connsiteX1" fmla="*/ 3076733 w 4429655"/>
              <a:gd name="connsiteY1" fmla="*/ 0 h 4585044"/>
              <a:gd name="connsiteX2" fmla="*/ 4429076 w 4429655"/>
              <a:gd name="connsiteY2" fmla="*/ 2769498 h 4585044"/>
              <a:gd name="connsiteX3" fmla="*/ 2149703 w 4429655"/>
              <a:gd name="connsiteY3" fmla="*/ 4585044 h 4585044"/>
              <a:gd name="connsiteX4" fmla="*/ 148624 w 4429655"/>
              <a:gd name="connsiteY4" fmla="*/ 2120140 h 4585044"/>
              <a:gd name="connsiteX5" fmla="*/ 519685 w 4429655"/>
              <a:gd name="connsiteY5" fmla="*/ 1802088 h 4585044"/>
              <a:gd name="connsiteX6" fmla="*/ 2321980 w 4429655"/>
              <a:gd name="connsiteY6" fmla="*/ 4068210 h 4585044"/>
              <a:gd name="connsiteX7" fmla="*/ 3951377 w 4429655"/>
              <a:gd name="connsiteY7" fmla="*/ 2571476 h 4585044"/>
              <a:gd name="connsiteX8" fmla="*/ 3024345 w 4429655"/>
              <a:gd name="connsiteY8" fmla="*/ 317846 h 4585044"/>
              <a:gd name="connsiteX9" fmla="*/ 334016 w 4429655"/>
              <a:gd name="connsiteY9" fmla="*/ 1524553 h 4585044"/>
              <a:gd name="connsiteX10" fmla="*/ 334016 w 4429655"/>
              <a:gd name="connsiteY10" fmla="*/ 1086679 h 4585044"/>
              <a:gd name="connsiteX0" fmla="*/ 0 w 4625726"/>
              <a:gd name="connsiteY0" fmla="*/ 1484244 h 4585044"/>
              <a:gd name="connsiteX1" fmla="*/ 3272804 w 4625726"/>
              <a:gd name="connsiteY1" fmla="*/ 0 h 4585044"/>
              <a:gd name="connsiteX2" fmla="*/ 4625147 w 4625726"/>
              <a:gd name="connsiteY2" fmla="*/ 2769498 h 4585044"/>
              <a:gd name="connsiteX3" fmla="*/ 2345774 w 4625726"/>
              <a:gd name="connsiteY3" fmla="*/ 4585044 h 4585044"/>
              <a:gd name="connsiteX4" fmla="*/ 344695 w 4625726"/>
              <a:gd name="connsiteY4" fmla="*/ 2120140 h 4585044"/>
              <a:gd name="connsiteX5" fmla="*/ 715756 w 4625726"/>
              <a:gd name="connsiteY5" fmla="*/ 1802088 h 4585044"/>
              <a:gd name="connsiteX6" fmla="*/ 2518051 w 4625726"/>
              <a:gd name="connsiteY6" fmla="*/ 4068210 h 4585044"/>
              <a:gd name="connsiteX7" fmla="*/ 4147448 w 4625726"/>
              <a:gd name="connsiteY7" fmla="*/ 2571476 h 4585044"/>
              <a:gd name="connsiteX8" fmla="*/ 3220416 w 4625726"/>
              <a:gd name="connsiteY8" fmla="*/ 317846 h 4585044"/>
              <a:gd name="connsiteX9" fmla="*/ 530087 w 4625726"/>
              <a:gd name="connsiteY9" fmla="*/ 1524553 h 4585044"/>
              <a:gd name="connsiteX10" fmla="*/ 0 w 4625726"/>
              <a:gd name="connsiteY10" fmla="*/ 1484244 h 4585044"/>
              <a:gd name="connsiteX0" fmla="*/ 0 w 4625726"/>
              <a:gd name="connsiteY0" fmla="*/ 1484244 h 4585044"/>
              <a:gd name="connsiteX1" fmla="*/ 3272804 w 4625726"/>
              <a:gd name="connsiteY1" fmla="*/ 0 h 4585044"/>
              <a:gd name="connsiteX2" fmla="*/ 4625147 w 4625726"/>
              <a:gd name="connsiteY2" fmla="*/ 2769498 h 4585044"/>
              <a:gd name="connsiteX3" fmla="*/ 2345774 w 4625726"/>
              <a:gd name="connsiteY3" fmla="*/ 4585044 h 4585044"/>
              <a:gd name="connsiteX4" fmla="*/ 344695 w 4625726"/>
              <a:gd name="connsiteY4" fmla="*/ 2120140 h 4585044"/>
              <a:gd name="connsiteX5" fmla="*/ 715756 w 4625726"/>
              <a:gd name="connsiteY5" fmla="*/ 1802088 h 4585044"/>
              <a:gd name="connsiteX6" fmla="*/ 2518051 w 4625726"/>
              <a:gd name="connsiteY6" fmla="*/ 4068210 h 4585044"/>
              <a:gd name="connsiteX7" fmla="*/ 4147448 w 4625726"/>
              <a:gd name="connsiteY7" fmla="*/ 2571476 h 4585044"/>
              <a:gd name="connsiteX8" fmla="*/ 3220416 w 4625726"/>
              <a:gd name="connsiteY8" fmla="*/ 317846 h 4585044"/>
              <a:gd name="connsiteX9" fmla="*/ 755374 w 4625726"/>
              <a:gd name="connsiteY9" fmla="*/ 1802849 h 4585044"/>
              <a:gd name="connsiteX10" fmla="*/ 0 w 4625726"/>
              <a:gd name="connsiteY10" fmla="*/ 1484244 h 4585044"/>
              <a:gd name="connsiteX0" fmla="*/ 0 w 4771500"/>
              <a:gd name="connsiteY0" fmla="*/ 1603514 h 4585044"/>
              <a:gd name="connsiteX1" fmla="*/ 3418578 w 4771500"/>
              <a:gd name="connsiteY1" fmla="*/ 0 h 4585044"/>
              <a:gd name="connsiteX2" fmla="*/ 4770921 w 4771500"/>
              <a:gd name="connsiteY2" fmla="*/ 2769498 h 4585044"/>
              <a:gd name="connsiteX3" fmla="*/ 2491548 w 4771500"/>
              <a:gd name="connsiteY3" fmla="*/ 4585044 h 4585044"/>
              <a:gd name="connsiteX4" fmla="*/ 490469 w 4771500"/>
              <a:gd name="connsiteY4" fmla="*/ 2120140 h 4585044"/>
              <a:gd name="connsiteX5" fmla="*/ 861530 w 4771500"/>
              <a:gd name="connsiteY5" fmla="*/ 1802088 h 4585044"/>
              <a:gd name="connsiteX6" fmla="*/ 2663825 w 4771500"/>
              <a:gd name="connsiteY6" fmla="*/ 4068210 h 4585044"/>
              <a:gd name="connsiteX7" fmla="*/ 4293222 w 4771500"/>
              <a:gd name="connsiteY7" fmla="*/ 2571476 h 4585044"/>
              <a:gd name="connsiteX8" fmla="*/ 3366190 w 4771500"/>
              <a:gd name="connsiteY8" fmla="*/ 317846 h 4585044"/>
              <a:gd name="connsiteX9" fmla="*/ 901148 w 4771500"/>
              <a:gd name="connsiteY9" fmla="*/ 1802849 h 4585044"/>
              <a:gd name="connsiteX10" fmla="*/ 0 w 4771500"/>
              <a:gd name="connsiteY10" fmla="*/ 1603514 h 4585044"/>
              <a:gd name="connsiteX0" fmla="*/ 91738 w 4863238"/>
              <a:gd name="connsiteY0" fmla="*/ 1603514 h 4585044"/>
              <a:gd name="connsiteX1" fmla="*/ 3510316 w 4863238"/>
              <a:gd name="connsiteY1" fmla="*/ 0 h 4585044"/>
              <a:gd name="connsiteX2" fmla="*/ 4862659 w 4863238"/>
              <a:gd name="connsiteY2" fmla="*/ 2769498 h 4585044"/>
              <a:gd name="connsiteX3" fmla="*/ 2583286 w 4863238"/>
              <a:gd name="connsiteY3" fmla="*/ 4585044 h 4585044"/>
              <a:gd name="connsiteX4" fmla="*/ 86907 w 4863238"/>
              <a:gd name="connsiteY4" fmla="*/ 1637540 h 4585044"/>
              <a:gd name="connsiteX5" fmla="*/ 953268 w 4863238"/>
              <a:gd name="connsiteY5" fmla="*/ 1802088 h 4585044"/>
              <a:gd name="connsiteX6" fmla="*/ 2755563 w 4863238"/>
              <a:gd name="connsiteY6" fmla="*/ 4068210 h 4585044"/>
              <a:gd name="connsiteX7" fmla="*/ 4384960 w 4863238"/>
              <a:gd name="connsiteY7" fmla="*/ 2571476 h 4585044"/>
              <a:gd name="connsiteX8" fmla="*/ 3457928 w 4863238"/>
              <a:gd name="connsiteY8" fmla="*/ 317846 h 4585044"/>
              <a:gd name="connsiteX9" fmla="*/ 992886 w 4863238"/>
              <a:gd name="connsiteY9" fmla="*/ 1802849 h 4585044"/>
              <a:gd name="connsiteX10" fmla="*/ 91738 w 4863238"/>
              <a:gd name="connsiteY10" fmla="*/ 1603514 h 4585044"/>
              <a:gd name="connsiteX0" fmla="*/ 4831 w 4776331"/>
              <a:gd name="connsiteY0" fmla="*/ 1603514 h 4585044"/>
              <a:gd name="connsiteX1" fmla="*/ 3423409 w 4776331"/>
              <a:gd name="connsiteY1" fmla="*/ 0 h 4585044"/>
              <a:gd name="connsiteX2" fmla="*/ 4775752 w 4776331"/>
              <a:gd name="connsiteY2" fmla="*/ 2769498 h 4585044"/>
              <a:gd name="connsiteX3" fmla="*/ 2496379 w 4776331"/>
              <a:gd name="connsiteY3" fmla="*/ 4585044 h 4585044"/>
              <a:gd name="connsiteX4" fmla="*/ 0 w 4776331"/>
              <a:gd name="connsiteY4" fmla="*/ 1637540 h 4585044"/>
              <a:gd name="connsiteX5" fmla="*/ 866361 w 4776331"/>
              <a:gd name="connsiteY5" fmla="*/ 1802088 h 4585044"/>
              <a:gd name="connsiteX6" fmla="*/ 2668656 w 4776331"/>
              <a:gd name="connsiteY6" fmla="*/ 4068210 h 4585044"/>
              <a:gd name="connsiteX7" fmla="*/ 4298053 w 4776331"/>
              <a:gd name="connsiteY7" fmla="*/ 2571476 h 4585044"/>
              <a:gd name="connsiteX8" fmla="*/ 3371021 w 4776331"/>
              <a:gd name="connsiteY8" fmla="*/ 317846 h 4585044"/>
              <a:gd name="connsiteX9" fmla="*/ 905979 w 4776331"/>
              <a:gd name="connsiteY9" fmla="*/ 1802849 h 4585044"/>
              <a:gd name="connsiteX10" fmla="*/ 4831 w 4776331"/>
              <a:gd name="connsiteY10" fmla="*/ 1603514 h 4585044"/>
              <a:gd name="connsiteX0" fmla="*/ 4831 w 4776331"/>
              <a:gd name="connsiteY0" fmla="*/ 1603514 h 4585044"/>
              <a:gd name="connsiteX1" fmla="*/ 3423409 w 4776331"/>
              <a:gd name="connsiteY1" fmla="*/ 0 h 4585044"/>
              <a:gd name="connsiteX2" fmla="*/ 4775752 w 4776331"/>
              <a:gd name="connsiteY2" fmla="*/ 2769498 h 4585044"/>
              <a:gd name="connsiteX3" fmla="*/ 2496379 w 4776331"/>
              <a:gd name="connsiteY3" fmla="*/ 4585044 h 4585044"/>
              <a:gd name="connsiteX4" fmla="*/ 0 w 4776331"/>
              <a:gd name="connsiteY4" fmla="*/ 1637540 h 4585044"/>
              <a:gd name="connsiteX5" fmla="*/ 866361 w 4776331"/>
              <a:gd name="connsiteY5" fmla="*/ 1802088 h 4585044"/>
              <a:gd name="connsiteX6" fmla="*/ 2668656 w 4776331"/>
              <a:gd name="connsiteY6" fmla="*/ 4068210 h 4585044"/>
              <a:gd name="connsiteX7" fmla="*/ 4298053 w 4776331"/>
              <a:gd name="connsiteY7" fmla="*/ 2571476 h 4585044"/>
              <a:gd name="connsiteX8" fmla="*/ 3371021 w 4776331"/>
              <a:gd name="connsiteY8" fmla="*/ 317846 h 4585044"/>
              <a:gd name="connsiteX9" fmla="*/ 905979 w 4776331"/>
              <a:gd name="connsiteY9" fmla="*/ 1802849 h 4585044"/>
              <a:gd name="connsiteX10" fmla="*/ 4831 w 4776331"/>
              <a:gd name="connsiteY10" fmla="*/ 1603514 h 4585044"/>
              <a:gd name="connsiteX0" fmla="*/ 4831 w 4776331"/>
              <a:gd name="connsiteY0" fmla="*/ 1603514 h 4585044"/>
              <a:gd name="connsiteX1" fmla="*/ 3423409 w 4776331"/>
              <a:gd name="connsiteY1" fmla="*/ 0 h 4585044"/>
              <a:gd name="connsiteX2" fmla="*/ 4775752 w 4776331"/>
              <a:gd name="connsiteY2" fmla="*/ 2769498 h 4585044"/>
              <a:gd name="connsiteX3" fmla="*/ 2496379 w 4776331"/>
              <a:gd name="connsiteY3" fmla="*/ 4585044 h 4585044"/>
              <a:gd name="connsiteX4" fmla="*/ 0 w 4776331"/>
              <a:gd name="connsiteY4" fmla="*/ 1637540 h 4585044"/>
              <a:gd name="connsiteX5" fmla="*/ 866361 w 4776331"/>
              <a:gd name="connsiteY5" fmla="*/ 1802088 h 4585044"/>
              <a:gd name="connsiteX6" fmla="*/ 2668656 w 4776331"/>
              <a:gd name="connsiteY6" fmla="*/ 4068210 h 4585044"/>
              <a:gd name="connsiteX7" fmla="*/ 4298053 w 4776331"/>
              <a:gd name="connsiteY7" fmla="*/ 2571476 h 4585044"/>
              <a:gd name="connsiteX8" fmla="*/ 3371021 w 4776331"/>
              <a:gd name="connsiteY8" fmla="*/ 317846 h 4585044"/>
              <a:gd name="connsiteX9" fmla="*/ 905979 w 4776331"/>
              <a:gd name="connsiteY9" fmla="*/ 1802849 h 4585044"/>
              <a:gd name="connsiteX10" fmla="*/ 4831 w 4776331"/>
              <a:gd name="connsiteY10" fmla="*/ 1603514 h 4585044"/>
              <a:gd name="connsiteX0" fmla="*/ 0 w 4790550"/>
              <a:gd name="connsiteY0" fmla="*/ 1749564 h 4585044"/>
              <a:gd name="connsiteX1" fmla="*/ 3437628 w 4790550"/>
              <a:gd name="connsiteY1" fmla="*/ 0 h 4585044"/>
              <a:gd name="connsiteX2" fmla="*/ 4789971 w 4790550"/>
              <a:gd name="connsiteY2" fmla="*/ 2769498 h 4585044"/>
              <a:gd name="connsiteX3" fmla="*/ 2510598 w 4790550"/>
              <a:gd name="connsiteY3" fmla="*/ 4585044 h 4585044"/>
              <a:gd name="connsiteX4" fmla="*/ 14219 w 4790550"/>
              <a:gd name="connsiteY4" fmla="*/ 1637540 h 4585044"/>
              <a:gd name="connsiteX5" fmla="*/ 880580 w 4790550"/>
              <a:gd name="connsiteY5" fmla="*/ 1802088 h 4585044"/>
              <a:gd name="connsiteX6" fmla="*/ 2682875 w 4790550"/>
              <a:gd name="connsiteY6" fmla="*/ 4068210 h 4585044"/>
              <a:gd name="connsiteX7" fmla="*/ 4312272 w 4790550"/>
              <a:gd name="connsiteY7" fmla="*/ 2571476 h 4585044"/>
              <a:gd name="connsiteX8" fmla="*/ 3385240 w 4790550"/>
              <a:gd name="connsiteY8" fmla="*/ 317846 h 4585044"/>
              <a:gd name="connsiteX9" fmla="*/ 920198 w 4790550"/>
              <a:gd name="connsiteY9" fmla="*/ 1802849 h 4585044"/>
              <a:gd name="connsiteX10" fmla="*/ 0 w 4790550"/>
              <a:gd name="connsiteY10" fmla="*/ 1749564 h 4585044"/>
              <a:gd name="connsiteX0" fmla="*/ 4831 w 4776331"/>
              <a:gd name="connsiteY0" fmla="*/ 1546364 h 4585044"/>
              <a:gd name="connsiteX1" fmla="*/ 3423409 w 4776331"/>
              <a:gd name="connsiteY1" fmla="*/ 0 h 4585044"/>
              <a:gd name="connsiteX2" fmla="*/ 4775752 w 4776331"/>
              <a:gd name="connsiteY2" fmla="*/ 2769498 h 4585044"/>
              <a:gd name="connsiteX3" fmla="*/ 2496379 w 4776331"/>
              <a:gd name="connsiteY3" fmla="*/ 4585044 h 4585044"/>
              <a:gd name="connsiteX4" fmla="*/ 0 w 4776331"/>
              <a:gd name="connsiteY4" fmla="*/ 1637540 h 4585044"/>
              <a:gd name="connsiteX5" fmla="*/ 866361 w 4776331"/>
              <a:gd name="connsiteY5" fmla="*/ 1802088 h 4585044"/>
              <a:gd name="connsiteX6" fmla="*/ 2668656 w 4776331"/>
              <a:gd name="connsiteY6" fmla="*/ 4068210 h 4585044"/>
              <a:gd name="connsiteX7" fmla="*/ 4298053 w 4776331"/>
              <a:gd name="connsiteY7" fmla="*/ 2571476 h 4585044"/>
              <a:gd name="connsiteX8" fmla="*/ 3371021 w 4776331"/>
              <a:gd name="connsiteY8" fmla="*/ 317846 h 4585044"/>
              <a:gd name="connsiteX9" fmla="*/ 905979 w 4776331"/>
              <a:gd name="connsiteY9" fmla="*/ 1802849 h 4585044"/>
              <a:gd name="connsiteX10" fmla="*/ 4831 w 4776331"/>
              <a:gd name="connsiteY10" fmla="*/ 1546364 h 4585044"/>
              <a:gd name="connsiteX0" fmla="*/ 4831 w 4776331"/>
              <a:gd name="connsiteY0" fmla="*/ 1546364 h 4585044"/>
              <a:gd name="connsiteX1" fmla="*/ 3423409 w 4776331"/>
              <a:gd name="connsiteY1" fmla="*/ 0 h 4585044"/>
              <a:gd name="connsiteX2" fmla="*/ 4775752 w 4776331"/>
              <a:gd name="connsiteY2" fmla="*/ 2769498 h 4585044"/>
              <a:gd name="connsiteX3" fmla="*/ 2496379 w 4776331"/>
              <a:gd name="connsiteY3" fmla="*/ 4585044 h 4585044"/>
              <a:gd name="connsiteX4" fmla="*/ 0 w 4776331"/>
              <a:gd name="connsiteY4" fmla="*/ 1637540 h 4585044"/>
              <a:gd name="connsiteX5" fmla="*/ 866361 w 4776331"/>
              <a:gd name="connsiteY5" fmla="*/ 1802088 h 4585044"/>
              <a:gd name="connsiteX6" fmla="*/ 2668656 w 4776331"/>
              <a:gd name="connsiteY6" fmla="*/ 4068210 h 4585044"/>
              <a:gd name="connsiteX7" fmla="*/ 4298053 w 4776331"/>
              <a:gd name="connsiteY7" fmla="*/ 2571476 h 4585044"/>
              <a:gd name="connsiteX8" fmla="*/ 3371021 w 4776331"/>
              <a:gd name="connsiteY8" fmla="*/ 317846 h 4585044"/>
              <a:gd name="connsiteX9" fmla="*/ 969479 w 4776331"/>
              <a:gd name="connsiteY9" fmla="*/ 1650449 h 4585044"/>
              <a:gd name="connsiteX10" fmla="*/ 4831 w 4776331"/>
              <a:gd name="connsiteY10" fmla="*/ 1546364 h 4585044"/>
              <a:gd name="connsiteX0" fmla="*/ 4831 w 4776331"/>
              <a:gd name="connsiteY0" fmla="*/ 1546364 h 4585044"/>
              <a:gd name="connsiteX1" fmla="*/ 3423409 w 4776331"/>
              <a:gd name="connsiteY1" fmla="*/ 0 h 4585044"/>
              <a:gd name="connsiteX2" fmla="*/ 4775752 w 4776331"/>
              <a:gd name="connsiteY2" fmla="*/ 2769498 h 4585044"/>
              <a:gd name="connsiteX3" fmla="*/ 2496379 w 4776331"/>
              <a:gd name="connsiteY3" fmla="*/ 4585044 h 4585044"/>
              <a:gd name="connsiteX4" fmla="*/ 0 w 4776331"/>
              <a:gd name="connsiteY4" fmla="*/ 1637540 h 4585044"/>
              <a:gd name="connsiteX5" fmla="*/ 866361 w 4776331"/>
              <a:gd name="connsiteY5" fmla="*/ 1802088 h 4585044"/>
              <a:gd name="connsiteX6" fmla="*/ 2668656 w 4776331"/>
              <a:gd name="connsiteY6" fmla="*/ 4068210 h 4585044"/>
              <a:gd name="connsiteX7" fmla="*/ 4298053 w 4776331"/>
              <a:gd name="connsiteY7" fmla="*/ 2571476 h 4585044"/>
              <a:gd name="connsiteX8" fmla="*/ 3371021 w 4776331"/>
              <a:gd name="connsiteY8" fmla="*/ 317846 h 4585044"/>
              <a:gd name="connsiteX9" fmla="*/ 969479 w 4776331"/>
              <a:gd name="connsiteY9" fmla="*/ 1650449 h 4585044"/>
              <a:gd name="connsiteX10" fmla="*/ 4831 w 4776331"/>
              <a:gd name="connsiteY10" fmla="*/ 1546364 h 4585044"/>
              <a:gd name="connsiteX0" fmla="*/ 4831 w 4776331"/>
              <a:gd name="connsiteY0" fmla="*/ 1546364 h 4585044"/>
              <a:gd name="connsiteX1" fmla="*/ 3423409 w 4776331"/>
              <a:gd name="connsiteY1" fmla="*/ 0 h 4585044"/>
              <a:gd name="connsiteX2" fmla="*/ 4775752 w 4776331"/>
              <a:gd name="connsiteY2" fmla="*/ 2769498 h 4585044"/>
              <a:gd name="connsiteX3" fmla="*/ 2496379 w 4776331"/>
              <a:gd name="connsiteY3" fmla="*/ 4585044 h 4585044"/>
              <a:gd name="connsiteX4" fmla="*/ 0 w 4776331"/>
              <a:gd name="connsiteY4" fmla="*/ 1637540 h 4585044"/>
              <a:gd name="connsiteX5" fmla="*/ 866361 w 4776331"/>
              <a:gd name="connsiteY5" fmla="*/ 1802088 h 4585044"/>
              <a:gd name="connsiteX6" fmla="*/ 2668656 w 4776331"/>
              <a:gd name="connsiteY6" fmla="*/ 4068210 h 4585044"/>
              <a:gd name="connsiteX7" fmla="*/ 4298053 w 4776331"/>
              <a:gd name="connsiteY7" fmla="*/ 2571476 h 4585044"/>
              <a:gd name="connsiteX8" fmla="*/ 3371021 w 4776331"/>
              <a:gd name="connsiteY8" fmla="*/ 317846 h 4585044"/>
              <a:gd name="connsiteX9" fmla="*/ 969479 w 4776331"/>
              <a:gd name="connsiteY9" fmla="*/ 1650449 h 4585044"/>
              <a:gd name="connsiteX10" fmla="*/ 4831 w 4776331"/>
              <a:gd name="connsiteY10" fmla="*/ 1546364 h 4585044"/>
              <a:gd name="connsiteX0" fmla="*/ 4831 w 4776331"/>
              <a:gd name="connsiteY0" fmla="*/ 1546364 h 4585044"/>
              <a:gd name="connsiteX1" fmla="*/ 3423409 w 4776331"/>
              <a:gd name="connsiteY1" fmla="*/ 0 h 4585044"/>
              <a:gd name="connsiteX2" fmla="*/ 4775752 w 4776331"/>
              <a:gd name="connsiteY2" fmla="*/ 2769498 h 4585044"/>
              <a:gd name="connsiteX3" fmla="*/ 2496379 w 4776331"/>
              <a:gd name="connsiteY3" fmla="*/ 4585044 h 4585044"/>
              <a:gd name="connsiteX4" fmla="*/ 0 w 4776331"/>
              <a:gd name="connsiteY4" fmla="*/ 1637540 h 4585044"/>
              <a:gd name="connsiteX5" fmla="*/ 948911 w 4776331"/>
              <a:gd name="connsiteY5" fmla="*/ 1687788 h 4585044"/>
              <a:gd name="connsiteX6" fmla="*/ 2668656 w 4776331"/>
              <a:gd name="connsiteY6" fmla="*/ 4068210 h 4585044"/>
              <a:gd name="connsiteX7" fmla="*/ 4298053 w 4776331"/>
              <a:gd name="connsiteY7" fmla="*/ 2571476 h 4585044"/>
              <a:gd name="connsiteX8" fmla="*/ 3371021 w 4776331"/>
              <a:gd name="connsiteY8" fmla="*/ 317846 h 4585044"/>
              <a:gd name="connsiteX9" fmla="*/ 969479 w 4776331"/>
              <a:gd name="connsiteY9" fmla="*/ 1650449 h 4585044"/>
              <a:gd name="connsiteX10" fmla="*/ 4831 w 4776331"/>
              <a:gd name="connsiteY10" fmla="*/ 1546364 h 4585044"/>
              <a:gd name="connsiteX0" fmla="*/ 4831 w 4776331"/>
              <a:gd name="connsiteY0" fmla="*/ 1546364 h 4585044"/>
              <a:gd name="connsiteX1" fmla="*/ 3423409 w 4776331"/>
              <a:gd name="connsiteY1" fmla="*/ 0 h 4585044"/>
              <a:gd name="connsiteX2" fmla="*/ 4775752 w 4776331"/>
              <a:gd name="connsiteY2" fmla="*/ 2769498 h 4585044"/>
              <a:gd name="connsiteX3" fmla="*/ 2496379 w 4776331"/>
              <a:gd name="connsiteY3" fmla="*/ 4585044 h 4585044"/>
              <a:gd name="connsiteX4" fmla="*/ 0 w 4776331"/>
              <a:gd name="connsiteY4" fmla="*/ 1637540 h 4585044"/>
              <a:gd name="connsiteX5" fmla="*/ 948911 w 4776331"/>
              <a:gd name="connsiteY5" fmla="*/ 1687788 h 4585044"/>
              <a:gd name="connsiteX6" fmla="*/ 2668656 w 4776331"/>
              <a:gd name="connsiteY6" fmla="*/ 4068210 h 4585044"/>
              <a:gd name="connsiteX7" fmla="*/ 4298053 w 4776331"/>
              <a:gd name="connsiteY7" fmla="*/ 2571476 h 4585044"/>
              <a:gd name="connsiteX8" fmla="*/ 3371021 w 4776331"/>
              <a:gd name="connsiteY8" fmla="*/ 317846 h 4585044"/>
              <a:gd name="connsiteX9" fmla="*/ 969479 w 4776331"/>
              <a:gd name="connsiteY9" fmla="*/ 1650449 h 4585044"/>
              <a:gd name="connsiteX10" fmla="*/ 4831 w 4776331"/>
              <a:gd name="connsiteY10" fmla="*/ 1546364 h 4585044"/>
              <a:gd name="connsiteX0" fmla="*/ 4831 w 4776331"/>
              <a:gd name="connsiteY0" fmla="*/ 1546364 h 4585044"/>
              <a:gd name="connsiteX1" fmla="*/ 3423409 w 4776331"/>
              <a:gd name="connsiteY1" fmla="*/ 0 h 4585044"/>
              <a:gd name="connsiteX2" fmla="*/ 4775752 w 4776331"/>
              <a:gd name="connsiteY2" fmla="*/ 2769498 h 4585044"/>
              <a:gd name="connsiteX3" fmla="*/ 2496379 w 4776331"/>
              <a:gd name="connsiteY3" fmla="*/ 4585044 h 4585044"/>
              <a:gd name="connsiteX4" fmla="*/ 0 w 4776331"/>
              <a:gd name="connsiteY4" fmla="*/ 1637540 h 4585044"/>
              <a:gd name="connsiteX5" fmla="*/ 948911 w 4776331"/>
              <a:gd name="connsiteY5" fmla="*/ 1687788 h 4585044"/>
              <a:gd name="connsiteX6" fmla="*/ 2668656 w 4776331"/>
              <a:gd name="connsiteY6" fmla="*/ 4068210 h 4585044"/>
              <a:gd name="connsiteX7" fmla="*/ 4298053 w 4776331"/>
              <a:gd name="connsiteY7" fmla="*/ 2571476 h 4585044"/>
              <a:gd name="connsiteX8" fmla="*/ 3371021 w 4776331"/>
              <a:gd name="connsiteY8" fmla="*/ 317846 h 4585044"/>
              <a:gd name="connsiteX9" fmla="*/ 969479 w 4776331"/>
              <a:gd name="connsiteY9" fmla="*/ 1650449 h 4585044"/>
              <a:gd name="connsiteX10" fmla="*/ 4831 w 4776331"/>
              <a:gd name="connsiteY10" fmla="*/ 1546364 h 4585044"/>
              <a:gd name="connsiteX0" fmla="*/ 23881 w 4795381"/>
              <a:gd name="connsiteY0" fmla="*/ 1546364 h 4585044"/>
              <a:gd name="connsiteX1" fmla="*/ 3442459 w 4795381"/>
              <a:gd name="connsiteY1" fmla="*/ 0 h 4585044"/>
              <a:gd name="connsiteX2" fmla="*/ 4794802 w 4795381"/>
              <a:gd name="connsiteY2" fmla="*/ 2769498 h 4585044"/>
              <a:gd name="connsiteX3" fmla="*/ 2515429 w 4795381"/>
              <a:gd name="connsiteY3" fmla="*/ 4585044 h 4585044"/>
              <a:gd name="connsiteX4" fmla="*/ 0 w 4795381"/>
              <a:gd name="connsiteY4" fmla="*/ 1554990 h 4585044"/>
              <a:gd name="connsiteX5" fmla="*/ 967961 w 4795381"/>
              <a:gd name="connsiteY5" fmla="*/ 1687788 h 4585044"/>
              <a:gd name="connsiteX6" fmla="*/ 2687706 w 4795381"/>
              <a:gd name="connsiteY6" fmla="*/ 4068210 h 4585044"/>
              <a:gd name="connsiteX7" fmla="*/ 4317103 w 4795381"/>
              <a:gd name="connsiteY7" fmla="*/ 2571476 h 4585044"/>
              <a:gd name="connsiteX8" fmla="*/ 3390071 w 4795381"/>
              <a:gd name="connsiteY8" fmla="*/ 317846 h 4585044"/>
              <a:gd name="connsiteX9" fmla="*/ 988529 w 4795381"/>
              <a:gd name="connsiteY9" fmla="*/ 1650449 h 4585044"/>
              <a:gd name="connsiteX10" fmla="*/ 23881 w 4795381"/>
              <a:gd name="connsiteY10" fmla="*/ 1546364 h 4585044"/>
              <a:gd name="connsiteX0" fmla="*/ 23881 w 4795381"/>
              <a:gd name="connsiteY0" fmla="*/ 1546364 h 4585044"/>
              <a:gd name="connsiteX1" fmla="*/ 3442459 w 4795381"/>
              <a:gd name="connsiteY1" fmla="*/ 0 h 4585044"/>
              <a:gd name="connsiteX2" fmla="*/ 4794802 w 4795381"/>
              <a:gd name="connsiteY2" fmla="*/ 2769498 h 4585044"/>
              <a:gd name="connsiteX3" fmla="*/ 2515429 w 4795381"/>
              <a:gd name="connsiteY3" fmla="*/ 4585044 h 4585044"/>
              <a:gd name="connsiteX4" fmla="*/ 0 w 4795381"/>
              <a:gd name="connsiteY4" fmla="*/ 1554990 h 4585044"/>
              <a:gd name="connsiteX5" fmla="*/ 967961 w 4795381"/>
              <a:gd name="connsiteY5" fmla="*/ 1675088 h 4585044"/>
              <a:gd name="connsiteX6" fmla="*/ 2687706 w 4795381"/>
              <a:gd name="connsiteY6" fmla="*/ 4068210 h 4585044"/>
              <a:gd name="connsiteX7" fmla="*/ 4317103 w 4795381"/>
              <a:gd name="connsiteY7" fmla="*/ 2571476 h 4585044"/>
              <a:gd name="connsiteX8" fmla="*/ 3390071 w 4795381"/>
              <a:gd name="connsiteY8" fmla="*/ 317846 h 4585044"/>
              <a:gd name="connsiteX9" fmla="*/ 988529 w 4795381"/>
              <a:gd name="connsiteY9" fmla="*/ 1650449 h 4585044"/>
              <a:gd name="connsiteX10" fmla="*/ 23881 w 4795381"/>
              <a:gd name="connsiteY10" fmla="*/ 1546364 h 4585044"/>
              <a:gd name="connsiteX0" fmla="*/ 23881 w 4795381"/>
              <a:gd name="connsiteY0" fmla="*/ 1546364 h 4585044"/>
              <a:gd name="connsiteX1" fmla="*/ 3442459 w 4795381"/>
              <a:gd name="connsiteY1" fmla="*/ 0 h 4585044"/>
              <a:gd name="connsiteX2" fmla="*/ 4794802 w 4795381"/>
              <a:gd name="connsiteY2" fmla="*/ 2769498 h 4585044"/>
              <a:gd name="connsiteX3" fmla="*/ 2515429 w 4795381"/>
              <a:gd name="connsiteY3" fmla="*/ 4585044 h 4585044"/>
              <a:gd name="connsiteX4" fmla="*/ 0 w 4795381"/>
              <a:gd name="connsiteY4" fmla="*/ 1554990 h 4585044"/>
              <a:gd name="connsiteX5" fmla="*/ 967961 w 4795381"/>
              <a:gd name="connsiteY5" fmla="*/ 1675088 h 4585044"/>
              <a:gd name="connsiteX6" fmla="*/ 2687706 w 4795381"/>
              <a:gd name="connsiteY6" fmla="*/ 4068210 h 4585044"/>
              <a:gd name="connsiteX7" fmla="*/ 4317103 w 4795381"/>
              <a:gd name="connsiteY7" fmla="*/ 2571476 h 4585044"/>
              <a:gd name="connsiteX8" fmla="*/ 3390071 w 4795381"/>
              <a:gd name="connsiteY8" fmla="*/ 317846 h 4585044"/>
              <a:gd name="connsiteX9" fmla="*/ 988529 w 4795381"/>
              <a:gd name="connsiteY9" fmla="*/ 1650449 h 4585044"/>
              <a:gd name="connsiteX10" fmla="*/ 23881 w 4795381"/>
              <a:gd name="connsiteY10" fmla="*/ 1546364 h 4585044"/>
              <a:gd name="connsiteX0" fmla="*/ 23881 w 4795381"/>
              <a:gd name="connsiteY0" fmla="*/ 1546364 h 4585044"/>
              <a:gd name="connsiteX1" fmla="*/ 3442459 w 4795381"/>
              <a:gd name="connsiteY1" fmla="*/ 0 h 4585044"/>
              <a:gd name="connsiteX2" fmla="*/ 4794802 w 4795381"/>
              <a:gd name="connsiteY2" fmla="*/ 2769498 h 4585044"/>
              <a:gd name="connsiteX3" fmla="*/ 2515429 w 4795381"/>
              <a:gd name="connsiteY3" fmla="*/ 4585044 h 4585044"/>
              <a:gd name="connsiteX4" fmla="*/ 0 w 4795381"/>
              <a:gd name="connsiteY4" fmla="*/ 1554990 h 4585044"/>
              <a:gd name="connsiteX5" fmla="*/ 967961 w 4795381"/>
              <a:gd name="connsiteY5" fmla="*/ 1675088 h 4585044"/>
              <a:gd name="connsiteX6" fmla="*/ 2687706 w 4795381"/>
              <a:gd name="connsiteY6" fmla="*/ 4068210 h 4585044"/>
              <a:gd name="connsiteX7" fmla="*/ 4317103 w 4795381"/>
              <a:gd name="connsiteY7" fmla="*/ 2571476 h 4585044"/>
              <a:gd name="connsiteX8" fmla="*/ 3390071 w 4795381"/>
              <a:gd name="connsiteY8" fmla="*/ 317846 h 4585044"/>
              <a:gd name="connsiteX9" fmla="*/ 988529 w 4795381"/>
              <a:gd name="connsiteY9" fmla="*/ 1650449 h 4585044"/>
              <a:gd name="connsiteX10" fmla="*/ 23881 w 4795381"/>
              <a:gd name="connsiteY10" fmla="*/ 1546364 h 4585044"/>
              <a:gd name="connsiteX0" fmla="*/ 23881 w 4795381"/>
              <a:gd name="connsiteY0" fmla="*/ 1546364 h 4585044"/>
              <a:gd name="connsiteX1" fmla="*/ 3442459 w 4795381"/>
              <a:gd name="connsiteY1" fmla="*/ 0 h 4585044"/>
              <a:gd name="connsiteX2" fmla="*/ 4794802 w 4795381"/>
              <a:gd name="connsiteY2" fmla="*/ 2769498 h 4585044"/>
              <a:gd name="connsiteX3" fmla="*/ 2515429 w 4795381"/>
              <a:gd name="connsiteY3" fmla="*/ 4585044 h 4585044"/>
              <a:gd name="connsiteX4" fmla="*/ 0 w 4795381"/>
              <a:gd name="connsiteY4" fmla="*/ 1554990 h 4585044"/>
              <a:gd name="connsiteX5" fmla="*/ 967961 w 4795381"/>
              <a:gd name="connsiteY5" fmla="*/ 1675088 h 4585044"/>
              <a:gd name="connsiteX6" fmla="*/ 2503556 w 4795381"/>
              <a:gd name="connsiteY6" fmla="*/ 4080910 h 4585044"/>
              <a:gd name="connsiteX7" fmla="*/ 4317103 w 4795381"/>
              <a:gd name="connsiteY7" fmla="*/ 2571476 h 4585044"/>
              <a:gd name="connsiteX8" fmla="*/ 3390071 w 4795381"/>
              <a:gd name="connsiteY8" fmla="*/ 317846 h 4585044"/>
              <a:gd name="connsiteX9" fmla="*/ 988529 w 4795381"/>
              <a:gd name="connsiteY9" fmla="*/ 1650449 h 4585044"/>
              <a:gd name="connsiteX10" fmla="*/ 23881 w 4795381"/>
              <a:gd name="connsiteY10" fmla="*/ 1546364 h 4585044"/>
              <a:gd name="connsiteX0" fmla="*/ 23881 w 4795381"/>
              <a:gd name="connsiteY0" fmla="*/ 1546364 h 4585100"/>
              <a:gd name="connsiteX1" fmla="*/ 3442459 w 4795381"/>
              <a:gd name="connsiteY1" fmla="*/ 0 h 4585100"/>
              <a:gd name="connsiteX2" fmla="*/ 4794802 w 4795381"/>
              <a:gd name="connsiteY2" fmla="*/ 2769498 h 4585100"/>
              <a:gd name="connsiteX3" fmla="*/ 2515429 w 4795381"/>
              <a:gd name="connsiteY3" fmla="*/ 4585044 h 4585100"/>
              <a:gd name="connsiteX4" fmla="*/ 0 w 4795381"/>
              <a:gd name="connsiteY4" fmla="*/ 1554990 h 4585100"/>
              <a:gd name="connsiteX5" fmla="*/ 967961 w 4795381"/>
              <a:gd name="connsiteY5" fmla="*/ 1675088 h 4585100"/>
              <a:gd name="connsiteX6" fmla="*/ 2503556 w 4795381"/>
              <a:gd name="connsiteY6" fmla="*/ 4080910 h 4585100"/>
              <a:gd name="connsiteX7" fmla="*/ 4317103 w 4795381"/>
              <a:gd name="connsiteY7" fmla="*/ 2571476 h 4585100"/>
              <a:gd name="connsiteX8" fmla="*/ 3390071 w 4795381"/>
              <a:gd name="connsiteY8" fmla="*/ 317846 h 4585100"/>
              <a:gd name="connsiteX9" fmla="*/ 988529 w 4795381"/>
              <a:gd name="connsiteY9" fmla="*/ 1650449 h 4585100"/>
              <a:gd name="connsiteX10" fmla="*/ 23881 w 4795381"/>
              <a:gd name="connsiteY10" fmla="*/ 1546364 h 4585100"/>
              <a:gd name="connsiteX0" fmla="*/ 23881 w 4795381"/>
              <a:gd name="connsiteY0" fmla="*/ 1546364 h 4585313"/>
              <a:gd name="connsiteX1" fmla="*/ 3442459 w 4795381"/>
              <a:gd name="connsiteY1" fmla="*/ 0 h 4585313"/>
              <a:gd name="connsiteX2" fmla="*/ 4794802 w 4795381"/>
              <a:gd name="connsiteY2" fmla="*/ 2769498 h 4585313"/>
              <a:gd name="connsiteX3" fmla="*/ 2515429 w 4795381"/>
              <a:gd name="connsiteY3" fmla="*/ 4585044 h 4585313"/>
              <a:gd name="connsiteX4" fmla="*/ 0 w 4795381"/>
              <a:gd name="connsiteY4" fmla="*/ 1554990 h 4585313"/>
              <a:gd name="connsiteX5" fmla="*/ 967961 w 4795381"/>
              <a:gd name="connsiteY5" fmla="*/ 1675088 h 4585313"/>
              <a:gd name="connsiteX6" fmla="*/ 2503556 w 4795381"/>
              <a:gd name="connsiteY6" fmla="*/ 4080910 h 4585313"/>
              <a:gd name="connsiteX7" fmla="*/ 4317103 w 4795381"/>
              <a:gd name="connsiteY7" fmla="*/ 2571476 h 4585313"/>
              <a:gd name="connsiteX8" fmla="*/ 3390071 w 4795381"/>
              <a:gd name="connsiteY8" fmla="*/ 317846 h 4585313"/>
              <a:gd name="connsiteX9" fmla="*/ 988529 w 4795381"/>
              <a:gd name="connsiteY9" fmla="*/ 1650449 h 4585313"/>
              <a:gd name="connsiteX10" fmla="*/ 23881 w 4795381"/>
              <a:gd name="connsiteY10" fmla="*/ 1546364 h 4585313"/>
              <a:gd name="connsiteX0" fmla="*/ 23881 w 4795381"/>
              <a:gd name="connsiteY0" fmla="*/ 1546364 h 4585100"/>
              <a:gd name="connsiteX1" fmla="*/ 3442459 w 4795381"/>
              <a:gd name="connsiteY1" fmla="*/ 0 h 4585100"/>
              <a:gd name="connsiteX2" fmla="*/ 4794802 w 4795381"/>
              <a:gd name="connsiteY2" fmla="*/ 2769498 h 4585100"/>
              <a:gd name="connsiteX3" fmla="*/ 2515429 w 4795381"/>
              <a:gd name="connsiteY3" fmla="*/ 4585044 h 4585100"/>
              <a:gd name="connsiteX4" fmla="*/ 0 w 4795381"/>
              <a:gd name="connsiteY4" fmla="*/ 1554990 h 4585100"/>
              <a:gd name="connsiteX5" fmla="*/ 967961 w 4795381"/>
              <a:gd name="connsiteY5" fmla="*/ 1675088 h 4585100"/>
              <a:gd name="connsiteX6" fmla="*/ 2503556 w 4795381"/>
              <a:gd name="connsiteY6" fmla="*/ 4080910 h 4585100"/>
              <a:gd name="connsiteX7" fmla="*/ 4317103 w 4795381"/>
              <a:gd name="connsiteY7" fmla="*/ 2571476 h 4585100"/>
              <a:gd name="connsiteX8" fmla="*/ 3390071 w 4795381"/>
              <a:gd name="connsiteY8" fmla="*/ 317846 h 4585100"/>
              <a:gd name="connsiteX9" fmla="*/ 988529 w 4795381"/>
              <a:gd name="connsiteY9" fmla="*/ 1650449 h 4585100"/>
              <a:gd name="connsiteX10" fmla="*/ 23881 w 4795381"/>
              <a:gd name="connsiteY10" fmla="*/ 1546364 h 4585100"/>
              <a:gd name="connsiteX0" fmla="*/ 23881 w 4795381"/>
              <a:gd name="connsiteY0" fmla="*/ 1546364 h 4547001"/>
              <a:gd name="connsiteX1" fmla="*/ 3442459 w 4795381"/>
              <a:gd name="connsiteY1" fmla="*/ 0 h 4547001"/>
              <a:gd name="connsiteX2" fmla="*/ 4794802 w 4795381"/>
              <a:gd name="connsiteY2" fmla="*/ 2769498 h 4547001"/>
              <a:gd name="connsiteX3" fmla="*/ 2394779 w 4795381"/>
              <a:gd name="connsiteY3" fmla="*/ 4546944 h 4547001"/>
              <a:gd name="connsiteX4" fmla="*/ 0 w 4795381"/>
              <a:gd name="connsiteY4" fmla="*/ 1554990 h 4547001"/>
              <a:gd name="connsiteX5" fmla="*/ 967961 w 4795381"/>
              <a:gd name="connsiteY5" fmla="*/ 1675088 h 4547001"/>
              <a:gd name="connsiteX6" fmla="*/ 2503556 w 4795381"/>
              <a:gd name="connsiteY6" fmla="*/ 4080910 h 4547001"/>
              <a:gd name="connsiteX7" fmla="*/ 4317103 w 4795381"/>
              <a:gd name="connsiteY7" fmla="*/ 2571476 h 4547001"/>
              <a:gd name="connsiteX8" fmla="*/ 3390071 w 4795381"/>
              <a:gd name="connsiteY8" fmla="*/ 317846 h 4547001"/>
              <a:gd name="connsiteX9" fmla="*/ 988529 w 4795381"/>
              <a:gd name="connsiteY9" fmla="*/ 1650449 h 4547001"/>
              <a:gd name="connsiteX10" fmla="*/ 23881 w 4795381"/>
              <a:gd name="connsiteY10" fmla="*/ 1546364 h 4547001"/>
              <a:gd name="connsiteX0" fmla="*/ 23881 w 4795381"/>
              <a:gd name="connsiteY0" fmla="*/ 1546364 h 4547001"/>
              <a:gd name="connsiteX1" fmla="*/ 3442459 w 4795381"/>
              <a:gd name="connsiteY1" fmla="*/ 0 h 4547001"/>
              <a:gd name="connsiteX2" fmla="*/ 4794802 w 4795381"/>
              <a:gd name="connsiteY2" fmla="*/ 2769498 h 4547001"/>
              <a:gd name="connsiteX3" fmla="*/ 2394779 w 4795381"/>
              <a:gd name="connsiteY3" fmla="*/ 4546944 h 4547001"/>
              <a:gd name="connsiteX4" fmla="*/ 0 w 4795381"/>
              <a:gd name="connsiteY4" fmla="*/ 1554990 h 4547001"/>
              <a:gd name="connsiteX5" fmla="*/ 967961 w 4795381"/>
              <a:gd name="connsiteY5" fmla="*/ 1675088 h 4547001"/>
              <a:gd name="connsiteX6" fmla="*/ 2503556 w 4795381"/>
              <a:gd name="connsiteY6" fmla="*/ 4080910 h 4547001"/>
              <a:gd name="connsiteX7" fmla="*/ 4317103 w 4795381"/>
              <a:gd name="connsiteY7" fmla="*/ 2571476 h 4547001"/>
              <a:gd name="connsiteX8" fmla="*/ 3390071 w 4795381"/>
              <a:gd name="connsiteY8" fmla="*/ 317846 h 4547001"/>
              <a:gd name="connsiteX9" fmla="*/ 988529 w 4795381"/>
              <a:gd name="connsiteY9" fmla="*/ 1650449 h 4547001"/>
              <a:gd name="connsiteX10" fmla="*/ 23881 w 4795381"/>
              <a:gd name="connsiteY10" fmla="*/ 1546364 h 4547001"/>
              <a:gd name="connsiteX0" fmla="*/ 23881 w 4795381"/>
              <a:gd name="connsiteY0" fmla="*/ 1546364 h 4546984"/>
              <a:gd name="connsiteX1" fmla="*/ 3442459 w 4795381"/>
              <a:gd name="connsiteY1" fmla="*/ 0 h 4546984"/>
              <a:gd name="connsiteX2" fmla="*/ 4794802 w 4795381"/>
              <a:gd name="connsiteY2" fmla="*/ 2769498 h 4546984"/>
              <a:gd name="connsiteX3" fmla="*/ 2394779 w 4795381"/>
              <a:gd name="connsiteY3" fmla="*/ 4546944 h 4546984"/>
              <a:gd name="connsiteX4" fmla="*/ 0 w 4795381"/>
              <a:gd name="connsiteY4" fmla="*/ 1554990 h 4546984"/>
              <a:gd name="connsiteX5" fmla="*/ 967961 w 4795381"/>
              <a:gd name="connsiteY5" fmla="*/ 1675088 h 4546984"/>
              <a:gd name="connsiteX6" fmla="*/ 2503556 w 4795381"/>
              <a:gd name="connsiteY6" fmla="*/ 4080910 h 4546984"/>
              <a:gd name="connsiteX7" fmla="*/ 4317103 w 4795381"/>
              <a:gd name="connsiteY7" fmla="*/ 2571476 h 4546984"/>
              <a:gd name="connsiteX8" fmla="*/ 3390071 w 4795381"/>
              <a:gd name="connsiteY8" fmla="*/ 317846 h 4546984"/>
              <a:gd name="connsiteX9" fmla="*/ 988529 w 4795381"/>
              <a:gd name="connsiteY9" fmla="*/ 1650449 h 4546984"/>
              <a:gd name="connsiteX10" fmla="*/ 23881 w 4795381"/>
              <a:gd name="connsiteY10" fmla="*/ 1546364 h 4546984"/>
              <a:gd name="connsiteX0" fmla="*/ 23881 w 4795381"/>
              <a:gd name="connsiteY0" fmla="*/ 1546364 h 4546984"/>
              <a:gd name="connsiteX1" fmla="*/ 3442459 w 4795381"/>
              <a:gd name="connsiteY1" fmla="*/ 0 h 4546984"/>
              <a:gd name="connsiteX2" fmla="*/ 4794802 w 4795381"/>
              <a:gd name="connsiteY2" fmla="*/ 2769498 h 4546984"/>
              <a:gd name="connsiteX3" fmla="*/ 2394779 w 4795381"/>
              <a:gd name="connsiteY3" fmla="*/ 4546944 h 4546984"/>
              <a:gd name="connsiteX4" fmla="*/ 0 w 4795381"/>
              <a:gd name="connsiteY4" fmla="*/ 1554990 h 4546984"/>
              <a:gd name="connsiteX5" fmla="*/ 967961 w 4795381"/>
              <a:gd name="connsiteY5" fmla="*/ 1675088 h 4546984"/>
              <a:gd name="connsiteX6" fmla="*/ 2503556 w 4795381"/>
              <a:gd name="connsiteY6" fmla="*/ 4080910 h 4546984"/>
              <a:gd name="connsiteX7" fmla="*/ 4317103 w 4795381"/>
              <a:gd name="connsiteY7" fmla="*/ 2571476 h 4546984"/>
              <a:gd name="connsiteX8" fmla="*/ 3390071 w 4795381"/>
              <a:gd name="connsiteY8" fmla="*/ 317846 h 4546984"/>
              <a:gd name="connsiteX9" fmla="*/ 988529 w 4795381"/>
              <a:gd name="connsiteY9" fmla="*/ 1650449 h 4546984"/>
              <a:gd name="connsiteX10" fmla="*/ 23881 w 4795381"/>
              <a:gd name="connsiteY10" fmla="*/ 1546364 h 4546984"/>
              <a:gd name="connsiteX0" fmla="*/ 23881 w 4795381"/>
              <a:gd name="connsiteY0" fmla="*/ 1546364 h 4546984"/>
              <a:gd name="connsiteX1" fmla="*/ 3442459 w 4795381"/>
              <a:gd name="connsiteY1" fmla="*/ 0 h 4546984"/>
              <a:gd name="connsiteX2" fmla="*/ 4794802 w 4795381"/>
              <a:gd name="connsiteY2" fmla="*/ 2769498 h 4546984"/>
              <a:gd name="connsiteX3" fmla="*/ 2394779 w 4795381"/>
              <a:gd name="connsiteY3" fmla="*/ 4546944 h 4546984"/>
              <a:gd name="connsiteX4" fmla="*/ 0 w 4795381"/>
              <a:gd name="connsiteY4" fmla="*/ 1554990 h 4546984"/>
              <a:gd name="connsiteX5" fmla="*/ 967961 w 4795381"/>
              <a:gd name="connsiteY5" fmla="*/ 1675088 h 4546984"/>
              <a:gd name="connsiteX6" fmla="*/ 2503556 w 4795381"/>
              <a:gd name="connsiteY6" fmla="*/ 4080910 h 4546984"/>
              <a:gd name="connsiteX7" fmla="*/ 4317103 w 4795381"/>
              <a:gd name="connsiteY7" fmla="*/ 2571476 h 4546984"/>
              <a:gd name="connsiteX8" fmla="*/ 3390071 w 4795381"/>
              <a:gd name="connsiteY8" fmla="*/ 317846 h 4546984"/>
              <a:gd name="connsiteX9" fmla="*/ 988529 w 4795381"/>
              <a:gd name="connsiteY9" fmla="*/ 1650449 h 4546984"/>
              <a:gd name="connsiteX10" fmla="*/ 23881 w 4795381"/>
              <a:gd name="connsiteY10" fmla="*/ 1546364 h 4546984"/>
              <a:gd name="connsiteX0" fmla="*/ 23881 w 4795119"/>
              <a:gd name="connsiteY0" fmla="*/ 1546364 h 4546984"/>
              <a:gd name="connsiteX1" fmla="*/ 3442459 w 4795119"/>
              <a:gd name="connsiteY1" fmla="*/ 0 h 4546984"/>
              <a:gd name="connsiteX2" fmla="*/ 4794802 w 4795119"/>
              <a:gd name="connsiteY2" fmla="*/ 2769498 h 4546984"/>
              <a:gd name="connsiteX3" fmla="*/ 2394779 w 4795119"/>
              <a:gd name="connsiteY3" fmla="*/ 4546944 h 4546984"/>
              <a:gd name="connsiteX4" fmla="*/ 0 w 4795119"/>
              <a:gd name="connsiteY4" fmla="*/ 1554990 h 4546984"/>
              <a:gd name="connsiteX5" fmla="*/ 967961 w 4795119"/>
              <a:gd name="connsiteY5" fmla="*/ 1675088 h 4546984"/>
              <a:gd name="connsiteX6" fmla="*/ 2503556 w 4795119"/>
              <a:gd name="connsiteY6" fmla="*/ 4080910 h 4546984"/>
              <a:gd name="connsiteX7" fmla="*/ 4317103 w 4795119"/>
              <a:gd name="connsiteY7" fmla="*/ 2571476 h 4546984"/>
              <a:gd name="connsiteX8" fmla="*/ 3390071 w 4795119"/>
              <a:gd name="connsiteY8" fmla="*/ 317846 h 4546984"/>
              <a:gd name="connsiteX9" fmla="*/ 988529 w 4795119"/>
              <a:gd name="connsiteY9" fmla="*/ 1650449 h 4546984"/>
              <a:gd name="connsiteX10" fmla="*/ 23881 w 4795119"/>
              <a:gd name="connsiteY10" fmla="*/ 1546364 h 4546984"/>
              <a:gd name="connsiteX0" fmla="*/ 23881 w 4795119"/>
              <a:gd name="connsiteY0" fmla="*/ 1546364 h 4546984"/>
              <a:gd name="connsiteX1" fmla="*/ 3442459 w 4795119"/>
              <a:gd name="connsiteY1" fmla="*/ 0 h 4546984"/>
              <a:gd name="connsiteX2" fmla="*/ 4794802 w 4795119"/>
              <a:gd name="connsiteY2" fmla="*/ 2769498 h 4546984"/>
              <a:gd name="connsiteX3" fmla="*/ 2394779 w 4795119"/>
              <a:gd name="connsiteY3" fmla="*/ 4546944 h 4546984"/>
              <a:gd name="connsiteX4" fmla="*/ 0 w 4795119"/>
              <a:gd name="connsiteY4" fmla="*/ 1554990 h 4546984"/>
              <a:gd name="connsiteX5" fmla="*/ 967961 w 4795119"/>
              <a:gd name="connsiteY5" fmla="*/ 1675088 h 4546984"/>
              <a:gd name="connsiteX6" fmla="*/ 2503556 w 4795119"/>
              <a:gd name="connsiteY6" fmla="*/ 4080910 h 4546984"/>
              <a:gd name="connsiteX7" fmla="*/ 4317103 w 4795119"/>
              <a:gd name="connsiteY7" fmla="*/ 2571476 h 4546984"/>
              <a:gd name="connsiteX8" fmla="*/ 3390071 w 4795119"/>
              <a:gd name="connsiteY8" fmla="*/ 317846 h 4546984"/>
              <a:gd name="connsiteX9" fmla="*/ 988529 w 4795119"/>
              <a:gd name="connsiteY9" fmla="*/ 1650449 h 4546984"/>
              <a:gd name="connsiteX10" fmla="*/ 23881 w 4795119"/>
              <a:gd name="connsiteY10" fmla="*/ 1546364 h 4546984"/>
              <a:gd name="connsiteX0" fmla="*/ 23881 w 4795150"/>
              <a:gd name="connsiteY0" fmla="*/ 1927364 h 4927984"/>
              <a:gd name="connsiteX1" fmla="*/ 3569459 w 4795150"/>
              <a:gd name="connsiteY1" fmla="*/ 0 h 4927984"/>
              <a:gd name="connsiteX2" fmla="*/ 4794802 w 4795150"/>
              <a:gd name="connsiteY2" fmla="*/ 3150498 h 4927984"/>
              <a:gd name="connsiteX3" fmla="*/ 2394779 w 4795150"/>
              <a:gd name="connsiteY3" fmla="*/ 4927944 h 4927984"/>
              <a:gd name="connsiteX4" fmla="*/ 0 w 4795150"/>
              <a:gd name="connsiteY4" fmla="*/ 1935990 h 4927984"/>
              <a:gd name="connsiteX5" fmla="*/ 967961 w 4795150"/>
              <a:gd name="connsiteY5" fmla="*/ 2056088 h 4927984"/>
              <a:gd name="connsiteX6" fmla="*/ 2503556 w 4795150"/>
              <a:gd name="connsiteY6" fmla="*/ 4461910 h 4927984"/>
              <a:gd name="connsiteX7" fmla="*/ 4317103 w 4795150"/>
              <a:gd name="connsiteY7" fmla="*/ 2952476 h 4927984"/>
              <a:gd name="connsiteX8" fmla="*/ 3390071 w 4795150"/>
              <a:gd name="connsiteY8" fmla="*/ 698846 h 4927984"/>
              <a:gd name="connsiteX9" fmla="*/ 988529 w 4795150"/>
              <a:gd name="connsiteY9" fmla="*/ 2031449 h 4927984"/>
              <a:gd name="connsiteX10" fmla="*/ 23881 w 4795150"/>
              <a:gd name="connsiteY10" fmla="*/ 1927364 h 4927984"/>
              <a:gd name="connsiteX0" fmla="*/ 23881 w 6090374"/>
              <a:gd name="connsiteY0" fmla="*/ 1927364 h 4927984"/>
              <a:gd name="connsiteX1" fmla="*/ 3569459 w 6090374"/>
              <a:gd name="connsiteY1" fmla="*/ 0 h 4927984"/>
              <a:gd name="connsiteX2" fmla="*/ 6090202 w 6090374"/>
              <a:gd name="connsiteY2" fmla="*/ 2502798 h 4927984"/>
              <a:gd name="connsiteX3" fmla="*/ 2394779 w 6090374"/>
              <a:gd name="connsiteY3" fmla="*/ 4927944 h 4927984"/>
              <a:gd name="connsiteX4" fmla="*/ 0 w 6090374"/>
              <a:gd name="connsiteY4" fmla="*/ 1935990 h 4927984"/>
              <a:gd name="connsiteX5" fmla="*/ 967961 w 6090374"/>
              <a:gd name="connsiteY5" fmla="*/ 2056088 h 4927984"/>
              <a:gd name="connsiteX6" fmla="*/ 2503556 w 6090374"/>
              <a:gd name="connsiteY6" fmla="*/ 4461910 h 4927984"/>
              <a:gd name="connsiteX7" fmla="*/ 4317103 w 6090374"/>
              <a:gd name="connsiteY7" fmla="*/ 2952476 h 4927984"/>
              <a:gd name="connsiteX8" fmla="*/ 3390071 w 6090374"/>
              <a:gd name="connsiteY8" fmla="*/ 698846 h 4927984"/>
              <a:gd name="connsiteX9" fmla="*/ 988529 w 6090374"/>
              <a:gd name="connsiteY9" fmla="*/ 2031449 h 4927984"/>
              <a:gd name="connsiteX10" fmla="*/ 23881 w 6090374"/>
              <a:gd name="connsiteY10" fmla="*/ 1927364 h 4927984"/>
              <a:gd name="connsiteX0" fmla="*/ 23881 w 6090374"/>
              <a:gd name="connsiteY0" fmla="*/ 1927364 h 4927984"/>
              <a:gd name="connsiteX1" fmla="*/ 3569459 w 6090374"/>
              <a:gd name="connsiteY1" fmla="*/ 0 h 4927984"/>
              <a:gd name="connsiteX2" fmla="*/ 6090202 w 6090374"/>
              <a:gd name="connsiteY2" fmla="*/ 2502798 h 4927984"/>
              <a:gd name="connsiteX3" fmla="*/ 2394779 w 6090374"/>
              <a:gd name="connsiteY3" fmla="*/ 4927944 h 4927984"/>
              <a:gd name="connsiteX4" fmla="*/ 0 w 6090374"/>
              <a:gd name="connsiteY4" fmla="*/ 1935990 h 4927984"/>
              <a:gd name="connsiteX5" fmla="*/ 967961 w 6090374"/>
              <a:gd name="connsiteY5" fmla="*/ 2056088 h 4927984"/>
              <a:gd name="connsiteX6" fmla="*/ 2503556 w 6090374"/>
              <a:gd name="connsiteY6" fmla="*/ 4461910 h 4927984"/>
              <a:gd name="connsiteX7" fmla="*/ 5828403 w 6090374"/>
              <a:gd name="connsiteY7" fmla="*/ 2495276 h 4927984"/>
              <a:gd name="connsiteX8" fmla="*/ 3390071 w 6090374"/>
              <a:gd name="connsiteY8" fmla="*/ 698846 h 4927984"/>
              <a:gd name="connsiteX9" fmla="*/ 988529 w 6090374"/>
              <a:gd name="connsiteY9" fmla="*/ 2031449 h 4927984"/>
              <a:gd name="connsiteX10" fmla="*/ 23881 w 6090374"/>
              <a:gd name="connsiteY10" fmla="*/ 1927364 h 4927984"/>
              <a:gd name="connsiteX0" fmla="*/ 23881 w 6090374"/>
              <a:gd name="connsiteY0" fmla="*/ 1927364 h 4927984"/>
              <a:gd name="connsiteX1" fmla="*/ 3569459 w 6090374"/>
              <a:gd name="connsiteY1" fmla="*/ 0 h 4927984"/>
              <a:gd name="connsiteX2" fmla="*/ 6090202 w 6090374"/>
              <a:gd name="connsiteY2" fmla="*/ 2502798 h 4927984"/>
              <a:gd name="connsiteX3" fmla="*/ 2394779 w 6090374"/>
              <a:gd name="connsiteY3" fmla="*/ 4927944 h 4927984"/>
              <a:gd name="connsiteX4" fmla="*/ 0 w 6090374"/>
              <a:gd name="connsiteY4" fmla="*/ 1935990 h 4927984"/>
              <a:gd name="connsiteX5" fmla="*/ 967961 w 6090374"/>
              <a:gd name="connsiteY5" fmla="*/ 2056088 h 4927984"/>
              <a:gd name="connsiteX6" fmla="*/ 2503556 w 6090374"/>
              <a:gd name="connsiteY6" fmla="*/ 4461910 h 4927984"/>
              <a:gd name="connsiteX7" fmla="*/ 5828403 w 6090374"/>
              <a:gd name="connsiteY7" fmla="*/ 2495276 h 4927984"/>
              <a:gd name="connsiteX8" fmla="*/ 3542471 w 6090374"/>
              <a:gd name="connsiteY8" fmla="*/ 267046 h 4927984"/>
              <a:gd name="connsiteX9" fmla="*/ 988529 w 6090374"/>
              <a:gd name="connsiteY9" fmla="*/ 2031449 h 4927984"/>
              <a:gd name="connsiteX10" fmla="*/ 23881 w 6090374"/>
              <a:gd name="connsiteY10" fmla="*/ 1927364 h 4927984"/>
              <a:gd name="connsiteX0" fmla="*/ 23881 w 6090374"/>
              <a:gd name="connsiteY0" fmla="*/ 1927364 h 4927984"/>
              <a:gd name="connsiteX1" fmla="*/ 3569459 w 6090374"/>
              <a:gd name="connsiteY1" fmla="*/ 0 h 4927984"/>
              <a:gd name="connsiteX2" fmla="*/ 6090202 w 6090374"/>
              <a:gd name="connsiteY2" fmla="*/ 2502798 h 4927984"/>
              <a:gd name="connsiteX3" fmla="*/ 2394779 w 6090374"/>
              <a:gd name="connsiteY3" fmla="*/ 4927944 h 4927984"/>
              <a:gd name="connsiteX4" fmla="*/ 0 w 6090374"/>
              <a:gd name="connsiteY4" fmla="*/ 1935990 h 4927984"/>
              <a:gd name="connsiteX5" fmla="*/ 967961 w 6090374"/>
              <a:gd name="connsiteY5" fmla="*/ 2056088 h 4927984"/>
              <a:gd name="connsiteX6" fmla="*/ 2503556 w 6090374"/>
              <a:gd name="connsiteY6" fmla="*/ 4461910 h 4927984"/>
              <a:gd name="connsiteX7" fmla="*/ 5828403 w 6090374"/>
              <a:gd name="connsiteY7" fmla="*/ 2495276 h 4927984"/>
              <a:gd name="connsiteX8" fmla="*/ 3542471 w 6090374"/>
              <a:gd name="connsiteY8" fmla="*/ 267046 h 4927984"/>
              <a:gd name="connsiteX9" fmla="*/ 1433029 w 6090374"/>
              <a:gd name="connsiteY9" fmla="*/ 2501349 h 4927984"/>
              <a:gd name="connsiteX10" fmla="*/ 23881 w 6090374"/>
              <a:gd name="connsiteY10" fmla="*/ 1927364 h 4927984"/>
              <a:gd name="connsiteX0" fmla="*/ 23881 w 6090374"/>
              <a:gd name="connsiteY0" fmla="*/ 1927364 h 4927984"/>
              <a:gd name="connsiteX1" fmla="*/ 3569459 w 6090374"/>
              <a:gd name="connsiteY1" fmla="*/ 0 h 4927984"/>
              <a:gd name="connsiteX2" fmla="*/ 6090202 w 6090374"/>
              <a:gd name="connsiteY2" fmla="*/ 2502798 h 4927984"/>
              <a:gd name="connsiteX3" fmla="*/ 2394779 w 6090374"/>
              <a:gd name="connsiteY3" fmla="*/ 4927944 h 4927984"/>
              <a:gd name="connsiteX4" fmla="*/ 0 w 6090374"/>
              <a:gd name="connsiteY4" fmla="*/ 1935990 h 4927984"/>
              <a:gd name="connsiteX5" fmla="*/ 967961 w 6090374"/>
              <a:gd name="connsiteY5" fmla="*/ 2056088 h 4927984"/>
              <a:gd name="connsiteX6" fmla="*/ 2503556 w 6090374"/>
              <a:gd name="connsiteY6" fmla="*/ 4461910 h 4927984"/>
              <a:gd name="connsiteX7" fmla="*/ 5828403 w 6090374"/>
              <a:gd name="connsiteY7" fmla="*/ 2495276 h 4927984"/>
              <a:gd name="connsiteX8" fmla="*/ 3542471 w 6090374"/>
              <a:gd name="connsiteY8" fmla="*/ 267046 h 4927984"/>
              <a:gd name="connsiteX9" fmla="*/ 1433029 w 6090374"/>
              <a:gd name="connsiteY9" fmla="*/ 2501349 h 4927984"/>
              <a:gd name="connsiteX10" fmla="*/ 23881 w 6090374"/>
              <a:gd name="connsiteY10" fmla="*/ 1927364 h 4927984"/>
              <a:gd name="connsiteX0" fmla="*/ 23881 w 6090374"/>
              <a:gd name="connsiteY0" fmla="*/ 1927364 h 4927984"/>
              <a:gd name="connsiteX1" fmla="*/ 3569459 w 6090374"/>
              <a:gd name="connsiteY1" fmla="*/ 0 h 4927984"/>
              <a:gd name="connsiteX2" fmla="*/ 6090202 w 6090374"/>
              <a:gd name="connsiteY2" fmla="*/ 2502798 h 4927984"/>
              <a:gd name="connsiteX3" fmla="*/ 2394779 w 6090374"/>
              <a:gd name="connsiteY3" fmla="*/ 4927944 h 4927984"/>
              <a:gd name="connsiteX4" fmla="*/ 0 w 6090374"/>
              <a:gd name="connsiteY4" fmla="*/ 1935990 h 4927984"/>
              <a:gd name="connsiteX5" fmla="*/ 1463261 w 6090374"/>
              <a:gd name="connsiteY5" fmla="*/ 2691088 h 4927984"/>
              <a:gd name="connsiteX6" fmla="*/ 2503556 w 6090374"/>
              <a:gd name="connsiteY6" fmla="*/ 4461910 h 4927984"/>
              <a:gd name="connsiteX7" fmla="*/ 5828403 w 6090374"/>
              <a:gd name="connsiteY7" fmla="*/ 2495276 h 4927984"/>
              <a:gd name="connsiteX8" fmla="*/ 3542471 w 6090374"/>
              <a:gd name="connsiteY8" fmla="*/ 267046 h 4927984"/>
              <a:gd name="connsiteX9" fmla="*/ 1433029 w 6090374"/>
              <a:gd name="connsiteY9" fmla="*/ 2501349 h 4927984"/>
              <a:gd name="connsiteX10" fmla="*/ 23881 w 6090374"/>
              <a:gd name="connsiteY10" fmla="*/ 1927364 h 4927984"/>
              <a:gd name="connsiteX0" fmla="*/ 23881 w 6090374"/>
              <a:gd name="connsiteY0" fmla="*/ 1927364 h 4927984"/>
              <a:gd name="connsiteX1" fmla="*/ 3569459 w 6090374"/>
              <a:gd name="connsiteY1" fmla="*/ 0 h 4927984"/>
              <a:gd name="connsiteX2" fmla="*/ 6090202 w 6090374"/>
              <a:gd name="connsiteY2" fmla="*/ 2502798 h 4927984"/>
              <a:gd name="connsiteX3" fmla="*/ 2394779 w 6090374"/>
              <a:gd name="connsiteY3" fmla="*/ 4927944 h 4927984"/>
              <a:gd name="connsiteX4" fmla="*/ 0 w 6090374"/>
              <a:gd name="connsiteY4" fmla="*/ 1935990 h 4927984"/>
              <a:gd name="connsiteX5" fmla="*/ 1463261 w 6090374"/>
              <a:gd name="connsiteY5" fmla="*/ 2691088 h 4927984"/>
              <a:gd name="connsiteX6" fmla="*/ 2503556 w 6090374"/>
              <a:gd name="connsiteY6" fmla="*/ 4461910 h 4927984"/>
              <a:gd name="connsiteX7" fmla="*/ 5828403 w 6090374"/>
              <a:gd name="connsiteY7" fmla="*/ 2495276 h 4927984"/>
              <a:gd name="connsiteX8" fmla="*/ 3542471 w 6090374"/>
              <a:gd name="connsiteY8" fmla="*/ 267046 h 4927984"/>
              <a:gd name="connsiteX9" fmla="*/ 1356829 w 6090374"/>
              <a:gd name="connsiteY9" fmla="*/ 2501349 h 4927984"/>
              <a:gd name="connsiteX10" fmla="*/ 23881 w 6090374"/>
              <a:gd name="connsiteY10" fmla="*/ 1927364 h 4927984"/>
              <a:gd name="connsiteX0" fmla="*/ 1027181 w 6090374"/>
              <a:gd name="connsiteY0" fmla="*/ 2448064 h 4927984"/>
              <a:gd name="connsiteX1" fmla="*/ 3569459 w 6090374"/>
              <a:gd name="connsiteY1" fmla="*/ 0 h 4927984"/>
              <a:gd name="connsiteX2" fmla="*/ 6090202 w 6090374"/>
              <a:gd name="connsiteY2" fmla="*/ 2502798 h 4927984"/>
              <a:gd name="connsiteX3" fmla="*/ 2394779 w 6090374"/>
              <a:gd name="connsiteY3" fmla="*/ 4927944 h 4927984"/>
              <a:gd name="connsiteX4" fmla="*/ 0 w 6090374"/>
              <a:gd name="connsiteY4" fmla="*/ 1935990 h 4927984"/>
              <a:gd name="connsiteX5" fmla="*/ 1463261 w 6090374"/>
              <a:gd name="connsiteY5" fmla="*/ 2691088 h 4927984"/>
              <a:gd name="connsiteX6" fmla="*/ 2503556 w 6090374"/>
              <a:gd name="connsiteY6" fmla="*/ 4461910 h 4927984"/>
              <a:gd name="connsiteX7" fmla="*/ 5828403 w 6090374"/>
              <a:gd name="connsiteY7" fmla="*/ 2495276 h 4927984"/>
              <a:gd name="connsiteX8" fmla="*/ 3542471 w 6090374"/>
              <a:gd name="connsiteY8" fmla="*/ 267046 h 4927984"/>
              <a:gd name="connsiteX9" fmla="*/ 1356829 w 6090374"/>
              <a:gd name="connsiteY9" fmla="*/ 2501349 h 4927984"/>
              <a:gd name="connsiteX10" fmla="*/ 1027181 w 6090374"/>
              <a:gd name="connsiteY10" fmla="*/ 2448064 h 4927984"/>
              <a:gd name="connsiteX0" fmla="*/ 1027181 w 6090374"/>
              <a:gd name="connsiteY0" fmla="*/ 2448064 h 5042283"/>
              <a:gd name="connsiteX1" fmla="*/ 3569459 w 6090374"/>
              <a:gd name="connsiteY1" fmla="*/ 0 h 5042283"/>
              <a:gd name="connsiteX2" fmla="*/ 6090202 w 6090374"/>
              <a:gd name="connsiteY2" fmla="*/ 2502798 h 5042283"/>
              <a:gd name="connsiteX3" fmla="*/ 3537779 w 6090374"/>
              <a:gd name="connsiteY3" fmla="*/ 5042244 h 5042283"/>
              <a:gd name="connsiteX4" fmla="*/ 0 w 6090374"/>
              <a:gd name="connsiteY4" fmla="*/ 1935990 h 5042283"/>
              <a:gd name="connsiteX5" fmla="*/ 1463261 w 6090374"/>
              <a:gd name="connsiteY5" fmla="*/ 2691088 h 5042283"/>
              <a:gd name="connsiteX6" fmla="*/ 2503556 w 6090374"/>
              <a:gd name="connsiteY6" fmla="*/ 4461910 h 5042283"/>
              <a:gd name="connsiteX7" fmla="*/ 5828403 w 6090374"/>
              <a:gd name="connsiteY7" fmla="*/ 2495276 h 5042283"/>
              <a:gd name="connsiteX8" fmla="*/ 3542471 w 6090374"/>
              <a:gd name="connsiteY8" fmla="*/ 267046 h 5042283"/>
              <a:gd name="connsiteX9" fmla="*/ 1356829 w 6090374"/>
              <a:gd name="connsiteY9" fmla="*/ 2501349 h 5042283"/>
              <a:gd name="connsiteX10" fmla="*/ 1027181 w 6090374"/>
              <a:gd name="connsiteY10" fmla="*/ 2448064 h 5042283"/>
              <a:gd name="connsiteX0" fmla="*/ 1027181 w 6090374"/>
              <a:gd name="connsiteY0" fmla="*/ 2448064 h 5042283"/>
              <a:gd name="connsiteX1" fmla="*/ 3569459 w 6090374"/>
              <a:gd name="connsiteY1" fmla="*/ 0 h 5042283"/>
              <a:gd name="connsiteX2" fmla="*/ 6090202 w 6090374"/>
              <a:gd name="connsiteY2" fmla="*/ 2502798 h 5042283"/>
              <a:gd name="connsiteX3" fmla="*/ 3537779 w 6090374"/>
              <a:gd name="connsiteY3" fmla="*/ 5042244 h 5042283"/>
              <a:gd name="connsiteX4" fmla="*/ 0 w 6090374"/>
              <a:gd name="connsiteY4" fmla="*/ 1935990 h 5042283"/>
              <a:gd name="connsiteX5" fmla="*/ 1463261 w 6090374"/>
              <a:gd name="connsiteY5" fmla="*/ 2691088 h 5042283"/>
              <a:gd name="connsiteX6" fmla="*/ 3570356 w 6090374"/>
              <a:gd name="connsiteY6" fmla="*/ 4690510 h 5042283"/>
              <a:gd name="connsiteX7" fmla="*/ 5828403 w 6090374"/>
              <a:gd name="connsiteY7" fmla="*/ 2495276 h 5042283"/>
              <a:gd name="connsiteX8" fmla="*/ 3542471 w 6090374"/>
              <a:gd name="connsiteY8" fmla="*/ 267046 h 5042283"/>
              <a:gd name="connsiteX9" fmla="*/ 1356829 w 6090374"/>
              <a:gd name="connsiteY9" fmla="*/ 2501349 h 5042283"/>
              <a:gd name="connsiteX10" fmla="*/ 1027181 w 6090374"/>
              <a:gd name="connsiteY10" fmla="*/ 2448064 h 5042283"/>
              <a:gd name="connsiteX0" fmla="*/ 0 w 5063193"/>
              <a:gd name="connsiteY0" fmla="*/ 2448064 h 5042292"/>
              <a:gd name="connsiteX1" fmla="*/ 2542278 w 5063193"/>
              <a:gd name="connsiteY1" fmla="*/ 0 h 5042292"/>
              <a:gd name="connsiteX2" fmla="*/ 5063021 w 5063193"/>
              <a:gd name="connsiteY2" fmla="*/ 2502798 h 5042292"/>
              <a:gd name="connsiteX3" fmla="*/ 2510598 w 5063193"/>
              <a:gd name="connsiteY3" fmla="*/ 5042244 h 5042292"/>
              <a:gd name="connsiteX4" fmla="*/ 1519 w 5063193"/>
              <a:gd name="connsiteY4" fmla="*/ 2482090 h 5042292"/>
              <a:gd name="connsiteX5" fmla="*/ 436080 w 5063193"/>
              <a:gd name="connsiteY5" fmla="*/ 2691088 h 5042292"/>
              <a:gd name="connsiteX6" fmla="*/ 2543175 w 5063193"/>
              <a:gd name="connsiteY6" fmla="*/ 4690510 h 5042292"/>
              <a:gd name="connsiteX7" fmla="*/ 4801222 w 5063193"/>
              <a:gd name="connsiteY7" fmla="*/ 2495276 h 5042292"/>
              <a:gd name="connsiteX8" fmla="*/ 2515290 w 5063193"/>
              <a:gd name="connsiteY8" fmla="*/ 267046 h 5042292"/>
              <a:gd name="connsiteX9" fmla="*/ 329648 w 5063193"/>
              <a:gd name="connsiteY9" fmla="*/ 2501349 h 5042292"/>
              <a:gd name="connsiteX10" fmla="*/ 0 w 5063193"/>
              <a:gd name="connsiteY10" fmla="*/ 2448064 h 5042292"/>
              <a:gd name="connsiteX0" fmla="*/ 8006 w 5071199"/>
              <a:gd name="connsiteY0" fmla="*/ 2448064 h 5042293"/>
              <a:gd name="connsiteX1" fmla="*/ 2550284 w 5071199"/>
              <a:gd name="connsiteY1" fmla="*/ 0 h 5042293"/>
              <a:gd name="connsiteX2" fmla="*/ 5071027 w 5071199"/>
              <a:gd name="connsiteY2" fmla="*/ 2502798 h 5042293"/>
              <a:gd name="connsiteX3" fmla="*/ 2518604 w 5071199"/>
              <a:gd name="connsiteY3" fmla="*/ 5042244 h 5042293"/>
              <a:gd name="connsiteX4" fmla="*/ 0 w 5071199"/>
              <a:gd name="connsiteY4" fmla="*/ 2496378 h 5042293"/>
              <a:gd name="connsiteX5" fmla="*/ 444086 w 5071199"/>
              <a:gd name="connsiteY5" fmla="*/ 2691088 h 5042293"/>
              <a:gd name="connsiteX6" fmla="*/ 2551181 w 5071199"/>
              <a:gd name="connsiteY6" fmla="*/ 4690510 h 5042293"/>
              <a:gd name="connsiteX7" fmla="*/ 4809228 w 5071199"/>
              <a:gd name="connsiteY7" fmla="*/ 2495276 h 5042293"/>
              <a:gd name="connsiteX8" fmla="*/ 2523296 w 5071199"/>
              <a:gd name="connsiteY8" fmla="*/ 267046 h 5042293"/>
              <a:gd name="connsiteX9" fmla="*/ 337654 w 5071199"/>
              <a:gd name="connsiteY9" fmla="*/ 2501349 h 5042293"/>
              <a:gd name="connsiteX10" fmla="*/ 8006 w 5071199"/>
              <a:gd name="connsiteY10" fmla="*/ 2448064 h 5042293"/>
              <a:gd name="connsiteX0" fmla="*/ 8006 w 5071199"/>
              <a:gd name="connsiteY0" fmla="*/ 2448064 h 5042293"/>
              <a:gd name="connsiteX1" fmla="*/ 2550284 w 5071199"/>
              <a:gd name="connsiteY1" fmla="*/ 0 h 5042293"/>
              <a:gd name="connsiteX2" fmla="*/ 5071027 w 5071199"/>
              <a:gd name="connsiteY2" fmla="*/ 2502798 h 5042293"/>
              <a:gd name="connsiteX3" fmla="*/ 2518604 w 5071199"/>
              <a:gd name="connsiteY3" fmla="*/ 5042244 h 5042293"/>
              <a:gd name="connsiteX4" fmla="*/ 0 w 5071199"/>
              <a:gd name="connsiteY4" fmla="*/ 2496378 h 5042293"/>
              <a:gd name="connsiteX5" fmla="*/ 320261 w 5071199"/>
              <a:gd name="connsiteY5" fmla="*/ 2514875 h 5042293"/>
              <a:gd name="connsiteX6" fmla="*/ 2551181 w 5071199"/>
              <a:gd name="connsiteY6" fmla="*/ 4690510 h 5042293"/>
              <a:gd name="connsiteX7" fmla="*/ 4809228 w 5071199"/>
              <a:gd name="connsiteY7" fmla="*/ 2495276 h 5042293"/>
              <a:gd name="connsiteX8" fmla="*/ 2523296 w 5071199"/>
              <a:gd name="connsiteY8" fmla="*/ 267046 h 5042293"/>
              <a:gd name="connsiteX9" fmla="*/ 337654 w 5071199"/>
              <a:gd name="connsiteY9" fmla="*/ 2501349 h 5042293"/>
              <a:gd name="connsiteX10" fmla="*/ 8006 w 5071199"/>
              <a:gd name="connsiteY10" fmla="*/ 2448064 h 5042293"/>
              <a:gd name="connsiteX0" fmla="*/ 8006 w 5071199"/>
              <a:gd name="connsiteY0" fmla="*/ 2448064 h 5042293"/>
              <a:gd name="connsiteX1" fmla="*/ 2550284 w 5071199"/>
              <a:gd name="connsiteY1" fmla="*/ 0 h 5042293"/>
              <a:gd name="connsiteX2" fmla="*/ 5071027 w 5071199"/>
              <a:gd name="connsiteY2" fmla="*/ 2502798 h 5042293"/>
              <a:gd name="connsiteX3" fmla="*/ 2518604 w 5071199"/>
              <a:gd name="connsiteY3" fmla="*/ 5042244 h 5042293"/>
              <a:gd name="connsiteX4" fmla="*/ 0 w 5071199"/>
              <a:gd name="connsiteY4" fmla="*/ 2496378 h 5042293"/>
              <a:gd name="connsiteX5" fmla="*/ 320261 w 5071199"/>
              <a:gd name="connsiteY5" fmla="*/ 2514875 h 5042293"/>
              <a:gd name="connsiteX6" fmla="*/ 2551181 w 5071199"/>
              <a:gd name="connsiteY6" fmla="*/ 4690510 h 5042293"/>
              <a:gd name="connsiteX7" fmla="*/ 4747315 w 5071199"/>
              <a:gd name="connsiteY7" fmla="*/ 2500038 h 5042293"/>
              <a:gd name="connsiteX8" fmla="*/ 2523296 w 5071199"/>
              <a:gd name="connsiteY8" fmla="*/ 267046 h 5042293"/>
              <a:gd name="connsiteX9" fmla="*/ 337654 w 5071199"/>
              <a:gd name="connsiteY9" fmla="*/ 2501349 h 5042293"/>
              <a:gd name="connsiteX10" fmla="*/ 8006 w 5071199"/>
              <a:gd name="connsiteY10" fmla="*/ 2448064 h 5042293"/>
              <a:gd name="connsiteX0" fmla="*/ 8006 w 5052150"/>
              <a:gd name="connsiteY0" fmla="*/ 2448064 h 5042293"/>
              <a:gd name="connsiteX1" fmla="*/ 2550284 w 5052150"/>
              <a:gd name="connsiteY1" fmla="*/ 0 h 5042293"/>
              <a:gd name="connsiteX2" fmla="*/ 5051977 w 5052150"/>
              <a:gd name="connsiteY2" fmla="*/ 2502798 h 5042293"/>
              <a:gd name="connsiteX3" fmla="*/ 2518604 w 5052150"/>
              <a:gd name="connsiteY3" fmla="*/ 5042244 h 5042293"/>
              <a:gd name="connsiteX4" fmla="*/ 0 w 5052150"/>
              <a:gd name="connsiteY4" fmla="*/ 2496378 h 5042293"/>
              <a:gd name="connsiteX5" fmla="*/ 320261 w 5052150"/>
              <a:gd name="connsiteY5" fmla="*/ 2514875 h 5042293"/>
              <a:gd name="connsiteX6" fmla="*/ 2551181 w 5052150"/>
              <a:gd name="connsiteY6" fmla="*/ 4690510 h 5042293"/>
              <a:gd name="connsiteX7" fmla="*/ 4747315 w 5052150"/>
              <a:gd name="connsiteY7" fmla="*/ 2500038 h 5042293"/>
              <a:gd name="connsiteX8" fmla="*/ 2523296 w 5052150"/>
              <a:gd name="connsiteY8" fmla="*/ 267046 h 5042293"/>
              <a:gd name="connsiteX9" fmla="*/ 337654 w 5052150"/>
              <a:gd name="connsiteY9" fmla="*/ 2501349 h 5042293"/>
              <a:gd name="connsiteX10" fmla="*/ 8006 w 5052150"/>
              <a:gd name="connsiteY10" fmla="*/ 2448064 h 5042293"/>
              <a:gd name="connsiteX0" fmla="*/ 8006 w 5052150"/>
              <a:gd name="connsiteY0" fmla="*/ 2448064 h 5042293"/>
              <a:gd name="connsiteX1" fmla="*/ 2550284 w 5052150"/>
              <a:gd name="connsiteY1" fmla="*/ 0 h 5042293"/>
              <a:gd name="connsiteX2" fmla="*/ 5051977 w 5052150"/>
              <a:gd name="connsiteY2" fmla="*/ 2502798 h 5042293"/>
              <a:gd name="connsiteX3" fmla="*/ 2518604 w 5052150"/>
              <a:gd name="connsiteY3" fmla="*/ 5042244 h 5042293"/>
              <a:gd name="connsiteX4" fmla="*/ 0 w 5052150"/>
              <a:gd name="connsiteY4" fmla="*/ 2496378 h 5042293"/>
              <a:gd name="connsiteX5" fmla="*/ 320261 w 5052150"/>
              <a:gd name="connsiteY5" fmla="*/ 2514875 h 5042293"/>
              <a:gd name="connsiteX6" fmla="*/ 2536894 w 5052150"/>
              <a:gd name="connsiteY6" fmla="*/ 4719085 h 5042293"/>
              <a:gd name="connsiteX7" fmla="*/ 4747315 w 5052150"/>
              <a:gd name="connsiteY7" fmla="*/ 2500038 h 5042293"/>
              <a:gd name="connsiteX8" fmla="*/ 2523296 w 5052150"/>
              <a:gd name="connsiteY8" fmla="*/ 267046 h 5042293"/>
              <a:gd name="connsiteX9" fmla="*/ 337654 w 5052150"/>
              <a:gd name="connsiteY9" fmla="*/ 2501349 h 5042293"/>
              <a:gd name="connsiteX10" fmla="*/ 8006 w 5052150"/>
              <a:gd name="connsiteY10" fmla="*/ 2448064 h 5042293"/>
              <a:gd name="connsiteX0" fmla="*/ 8006 w 5052150"/>
              <a:gd name="connsiteY0" fmla="*/ 2448064 h 5037530"/>
              <a:gd name="connsiteX1" fmla="*/ 2550284 w 5052150"/>
              <a:gd name="connsiteY1" fmla="*/ 0 h 5037530"/>
              <a:gd name="connsiteX2" fmla="*/ 5051977 w 5052150"/>
              <a:gd name="connsiteY2" fmla="*/ 2502798 h 5037530"/>
              <a:gd name="connsiteX3" fmla="*/ 2523367 w 5052150"/>
              <a:gd name="connsiteY3" fmla="*/ 5037481 h 5037530"/>
              <a:gd name="connsiteX4" fmla="*/ 0 w 5052150"/>
              <a:gd name="connsiteY4" fmla="*/ 2496378 h 5037530"/>
              <a:gd name="connsiteX5" fmla="*/ 320261 w 5052150"/>
              <a:gd name="connsiteY5" fmla="*/ 2514875 h 5037530"/>
              <a:gd name="connsiteX6" fmla="*/ 2536894 w 5052150"/>
              <a:gd name="connsiteY6" fmla="*/ 4719085 h 5037530"/>
              <a:gd name="connsiteX7" fmla="*/ 4747315 w 5052150"/>
              <a:gd name="connsiteY7" fmla="*/ 2500038 h 5037530"/>
              <a:gd name="connsiteX8" fmla="*/ 2523296 w 5052150"/>
              <a:gd name="connsiteY8" fmla="*/ 267046 h 5037530"/>
              <a:gd name="connsiteX9" fmla="*/ 337654 w 5052150"/>
              <a:gd name="connsiteY9" fmla="*/ 2501349 h 5037530"/>
              <a:gd name="connsiteX10" fmla="*/ 8006 w 5052150"/>
              <a:gd name="connsiteY10" fmla="*/ 2448064 h 5037530"/>
              <a:gd name="connsiteX0" fmla="*/ 3243 w 5052150"/>
              <a:gd name="connsiteY0" fmla="*/ 2486164 h 5037530"/>
              <a:gd name="connsiteX1" fmla="*/ 2550284 w 5052150"/>
              <a:gd name="connsiteY1" fmla="*/ 0 h 5037530"/>
              <a:gd name="connsiteX2" fmla="*/ 5051977 w 5052150"/>
              <a:gd name="connsiteY2" fmla="*/ 2502798 h 5037530"/>
              <a:gd name="connsiteX3" fmla="*/ 2523367 w 5052150"/>
              <a:gd name="connsiteY3" fmla="*/ 5037481 h 5037530"/>
              <a:gd name="connsiteX4" fmla="*/ 0 w 5052150"/>
              <a:gd name="connsiteY4" fmla="*/ 2496378 h 5037530"/>
              <a:gd name="connsiteX5" fmla="*/ 320261 w 5052150"/>
              <a:gd name="connsiteY5" fmla="*/ 2514875 h 5037530"/>
              <a:gd name="connsiteX6" fmla="*/ 2536894 w 5052150"/>
              <a:gd name="connsiteY6" fmla="*/ 4719085 h 5037530"/>
              <a:gd name="connsiteX7" fmla="*/ 4747315 w 5052150"/>
              <a:gd name="connsiteY7" fmla="*/ 2500038 h 5037530"/>
              <a:gd name="connsiteX8" fmla="*/ 2523296 w 5052150"/>
              <a:gd name="connsiteY8" fmla="*/ 267046 h 5037530"/>
              <a:gd name="connsiteX9" fmla="*/ 337654 w 5052150"/>
              <a:gd name="connsiteY9" fmla="*/ 2501349 h 5037530"/>
              <a:gd name="connsiteX10" fmla="*/ 3243 w 5052150"/>
              <a:gd name="connsiteY10" fmla="*/ 2486164 h 5037530"/>
              <a:gd name="connsiteX0" fmla="*/ 3243 w 5052150"/>
              <a:gd name="connsiteY0" fmla="*/ 2486164 h 5037530"/>
              <a:gd name="connsiteX1" fmla="*/ 2550284 w 5052150"/>
              <a:gd name="connsiteY1" fmla="*/ 0 h 5037530"/>
              <a:gd name="connsiteX2" fmla="*/ 5051977 w 5052150"/>
              <a:gd name="connsiteY2" fmla="*/ 2502798 h 5037530"/>
              <a:gd name="connsiteX3" fmla="*/ 2523367 w 5052150"/>
              <a:gd name="connsiteY3" fmla="*/ 5037481 h 5037530"/>
              <a:gd name="connsiteX4" fmla="*/ 0 w 5052150"/>
              <a:gd name="connsiteY4" fmla="*/ 2496378 h 5037530"/>
              <a:gd name="connsiteX5" fmla="*/ 320261 w 5052150"/>
              <a:gd name="connsiteY5" fmla="*/ 2514875 h 5037530"/>
              <a:gd name="connsiteX6" fmla="*/ 2536894 w 5052150"/>
              <a:gd name="connsiteY6" fmla="*/ 4719085 h 5037530"/>
              <a:gd name="connsiteX7" fmla="*/ 4747315 w 5052150"/>
              <a:gd name="connsiteY7" fmla="*/ 2500038 h 5037530"/>
              <a:gd name="connsiteX8" fmla="*/ 2523296 w 5052150"/>
              <a:gd name="connsiteY8" fmla="*/ 267046 h 5037530"/>
              <a:gd name="connsiteX9" fmla="*/ 337654 w 5052150"/>
              <a:gd name="connsiteY9" fmla="*/ 2501349 h 5037530"/>
              <a:gd name="connsiteX10" fmla="*/ 3243 w 5052150"/>
              <a:gd name="connsiteY10" fmla="*/ 2486164 h 5037530"/>
              <a:gd name="connsiteX0" fmla="*/ 5624 w 5054531"/>
              <a:gd name="connsiteY0" fmla="*/ 2486164 h 5037530"/>
              <a:gd name="connsiteX1" fmla="*/ 2552665 w 5054531"/>
              <a:gd name="connsiteY1" fmla="*/ 0 h 5037530"/>
              <a:gd name="connsiteX2" fmla="*/ 5054358 w 5054531"/>
              <a:gd name="connsiteY2" fmla="*/ 2502798 h 5037530"/>
              <a:gd name="connsiteX3" fmla="*/ 2525748 w 5054531"/>
              <a:gd name="connsiteY3" fmla="*/ 5037481 h 5037530"/>
              <a:gd name="connsiteX4" fmla="*/ 0 w 5054531"/>
              <a:gd name="connsiteY4" fmla="*/ 2501140 h 5037530"/>
              <a:gd name="connsiteX5" fmla="*/ 322642 w 5054531"/>
              <a:gd name="connsiteY5" fmla="*/ 2514875 h 5037530"/>
              <a:gd name="connsiteX6" fmla="*/ 2539275 w 5054531"/>
              <a:gd name="connsiteY6" fmla="*/ 4719085 h 5037530"/>
              <a:gd name="connsiteX7" fmla="*/ 4749696 w 5054531"/>
              <a:gd name="connsiteY7" fmla="*/ 2500038 h 5037530"/>
              <a:gd name="connsiteX8" fmla="*/ 2525677 w 5054531"/>
              <a:gd name="connsiteY8" fmla="*/ 267046 h 5037530"/>
              <a:gd name="connsiteX9" fmla="*/ 340035 w 5054531"/>
              <a:gd name="connsiteY9" fmla="*/ 2501349 h 5037530"/>
              <a:gd name="connsiteX10" fmla="*/ 5624 w 5054531"/>
              <a:gd name="connsiteY10" fmla="*/ 2486164 h 5037530"/>
              <a:gd name="connsiteX0" fmla="*/ 5624 w 5054531"/>
              <a:gd name="connsiteY0" fmla="*/ 2486164 h 5037530"/>
              <a:gd name="connsiteX1" fmla="*/ 2552665 w 5054531"/>
              <a:gd name="connsiteY1" fmla="*/ 0 h 5037530"/>
              <a:gd name="connsiteX2" fmla="*/ 5054358 w 5054531"/>
              <a:gd name="connsiteY2" fmla="*/ 2502798 h 5037530"/>
              <a:gd name="connsiteX3" fmla="*/ 2525748 w 5054531"/>
              <a:gd name="connsiteY3" fmla="*/ 5037481 h 5037530"/>
              <a:gd name="connsiteX4" fmla="*/ 0 w 5054531"/>
              <a:gd name="connsiteY4" fmla="*/ 2501140 h 5037530"/>
              <a:gd name="connsiteX5" fmla="*/ 322642 w 5054531"/>
              <a:gd name="connsiteY5" fmla="*/ 2514875 h 5037530"/>
              <a:gd name="connsiteX6" fmla="*/ 2539275 w 5054531"/>
              <a:gd name="connsiteY6" fmla="*/ 4719085 h 5037530"/>
              <a:gd name="connsiteX7" fmla="*/ 4749696 w 5054531"/>
              <a:gd name="connsiteY7" fmla="*/ 2500038 h 5037530"/>
              <a:gd name="connsiteX8" fmla="*/ 2525677 w 5054531"/>
              <a:gd name="connsiteY8" fmla="*/ 267046 h 5037530"/>
              <a:gd name="connsiteX9" fmla="*/ 340035 w 5054531"/>
              <a:gd name="connsiteY9" fmla="*/ 2501349 h 5037530"/>
              <a:gd name="connsiteX10" fmla="*/ 5624 w 5054531"/>
              <a:gd name="connsiteY10" fmla="*/ 2486164 h 5037530"/>
              <a:gd name="connsiteX0" fmla="*/ 10386 w 5059293"/>
              <a:gd name="connsiteY0" fmla="*/ 2486164 h 5037530"/>
              <a:gd name="connsiteX1" fmla="*/ 2557427 w 5059293"/>
              <a:gd name="connsiteY1" fmla="*/ 0 h 5037530"/>
              <a:gd name="connsiteX2" fmla="*/ 5059120 w 5059293"/>
              <a:gd name="connsiteY2" fmla="*/ 2502798 h 5037530"/>
              <a:gd name="connsiteX3" fmla="*/ 2530510 w 5059293"/>
              <a:gd name="connsiteY3" fmla="*/ 5037481 h 5037530"/>
              <a:gd name="connsiteX4" fmla="*/ 0 w 5059293"/>
              <a:gd name="connsiteY4" fmla="*/ 2501140 h 5037530"/>
              <a:gd name="connsiteX5" fmla="*/ 327404 w 5059293"/>
              <a:gd name="connsiteY5" fmla="*/ 2514875 h 5037530"/>
              <a:gd name="connsiteX6" fmla="*/ 2544037 w 5059293"/>
              <a:gd name="connsiteY6" fmla="*/ 4719085 h 5037530"/>
              <a:gd name="connsiteX7" fmla="*/ 4754458 w 5059293"/>
              <a:gd name="connsiteY7" fmla="*/ 2500038 h 5037530"/>
              <a:gd name="connsiteX8" fmla="*/ 2530439 w 5059293"/>
              <a:gd name="connsiteY8" fmla="*/ 267046 h 5037530"/>
              <a:gd name="connsiteX9" fmla="*/ 344797 w 5059293"/>
              <a:gd name="connsiteY9" fmla="*/ 2501349 h 5037530"/>
              <a:gd name="connsiteX10" fmla="*/ 10386 w 5059293"/>
              <a:gd name="connsiteY10" fmla="*/ 2486164 h 5037530"/>
              <a:gd name="connsiteX0" fmla="*/ 10386 w 5059293"/>
              <a:gd name="connsiteY0" fmla="*/ 2486164 h 5037529"/>
              <a:gd name="connsiteX1" fmla="*/ 2557427 w 5059293"/>
              <a:gd name="connsiteY1" fmla="*/ 0 h 5037529"/>
              <a:gd name="connsiteX2" fmla="*/ 5059120 w 5059293"/>
              <a:gd name="connsiteY2" fmla="*/ 2502798 h 5037529"/>
              <a:gd name="connsiteX3" fmla="*/ 2530510 w 5059293"/>
              <a:gd name="connsiteY3" fmla="*/ 5037481 h 5037529"/>
              <a:gd name="connsiteX4" fmla="*/ 0 w 5059293"/>
              <a:gd name="connsiteY4" fmla="*/ 2501140 h 5037529"/>
              <a:gd name="connsiteX5" fmla="*/ 327404 w 5059293"/>
              <a:gd name="connsiteY5" fmla="*/ 2514875 h 5037529"/>
              <a:gd name="connsiteX6" fmla="*/ 2544037 w 5059293"/>
              <a:gd name="connsiteY6" fmla="*/ 4719085 h 5037529"/>
              <a:gd name="connsiteX7" fmla="*/ 4754458 w 5059293"/>
              <a:gd name="connsiteY7" fmla="*/ 2500038 h 5037529"/>
              <a:gd name="connsiteX8" fmla="*/ 2530439 w 5059293"/>
              <a:gd name="connsiteY8" fmla="*/ 267046 h 5037529"/>
              <a:gd name="connsiteX9" fmla="*/ 344797 w 5059293"/>
              <a:gd name="connsiteY9" fmla="*/ 2501349 h 5037529"/>
              <a:gd name="connsiteX10" fmla="*/ 10386 w 5059293"/>
              <a:gd name="connsiteY10" fmla="*/ 2486164 h 5037529"/>
              <a:gd name="connsiteX0" fmla="*/ 0 w 5060813"/>
              <a:gd name="connsiteY0" fmla="*/ 2500452 h 5037529"/>
              <a:gd name="connsiteX1" fmla="*/ 2558947 w 5060813"/>
              <a:gd name="connsiteY1" fmla="*/ 0 h 5037529"/>
              <a:gd name="connsiteX2" fmla="*/ 5060640 w 5060813"/>
              <a:gd name="connsiteY2" fmla="*/ 2502798 h 5037529"/>
              <a:gd name="connsiteX3" fmla="*/ 2532030 w 5060813"/>
              <a:gd name="connsiteY3" fmla="*/ 5037481 h 5037529"/>
              <a:gd name="connsiteX4" fmla="*/ 1520 w 5060813"/>
              <a:gd name="connsiteY4" fmla="*/ 2501140 h 5037529"/>
              <a:gd name="connsiteX5" fmla="*/ 328924 w 5060813"/>
              <a:gd name="connsiteY5" fmla="*/ 2514875 h 5037529"/>
              <a:gd name="connsiteX6" fmla="*/ 2545557 w 5060813"/>
              <a:gd name="connsiteY6" fmla="*/ 4719085 h 5037529"/>
              <a:gd name="connsiteX7" fmla="*/ 4755978 w 5060813"/>
              <a:gd name="connsiteY7" fmla="*/ 2500038 h 5037529"/>
              <a:gd name="connsiteX8" fmla="*/ 2531959 w 5060813"/>
              <a:gd name="connsiteY8" fmla="*/ 267046 h 5037529"/>
              <a:gd name="connsiteX9" fmla="*/ 346317 w 5060813"/>
              <a:gd name="connsiteY9" fmla="*/ 2501349 h 5037529"/>
              <a:gd name="connsiteX10" fmla="*/ 0 w 5060813"/>
              <a:gd name="connsiteY10" fmla="*/ 2500452 h 5037529"/>
              <a:gd name="connsiteX0" fmla="*/ 0 w 5060813"/>
              <a:gd name="connsiteY0" fmla="*/ 2500452 h 5037529"/>
              <a:gd name="connsiteX1" fmla="*/ 2558947 w 5060813"/>
              <a:gd name="connsiteY1" fmla="*/ 0 h 5037529"/>
              <a:gd name="connsiteX2" fmla="*/ 5060640 w 5060813"/>
              <a:gd name="connsiteY2" fmla="*/ 2502798 h 5037529"/>
              <a:gd name="connsiteX3" fmla="*/ 2532030 w 5060813"/>
              <a:gd name="connsiteY3" fmla="*/ 5037481 h 5037529"/>
              <a:gd name="connsiteX4" fmla="*/ 1520 w 5060813"/>
              <a:gd name="connsiteY4" fmla="*/ 2501140 h 5037529"/>
              <a:gd name="connsiteX5" fmla="*/ 328924 w 5060813"/>
              <a:gd name="connsiteY5" fmla="*/ 2514875 h 5037529"/>
              <a:gd name="connsiteX6" fmla="*/ 2545557 w 5060813"/>
              <a:gd name="connsiteY6" fmla="*/ 4719085 h 5037529"/>
              <a:gd name="connsiteX7" fmla="*/ 4755978 w 5060813"/>
              <a:gd name="connsiteY7" fmla="*/ 2500038 h 5037529"/>
              <a:gd name="connsiteX8" fmla="*/ 2531959 w 5060813"/>
              <a:gd name="connsiteY8" fmla="*/ 267046 h 5037529"/>
              <a:gd name="connsiteX9" fmla="*/ 320124 w 5060813"/>
              <a:gd name="connsiteY9" fmla="*/ 2513255 h 5037529"/>
              <a:gd name="connsiteX10" fmla="*/ 0 w 5060813"/>
              <a:gd name="connsiteY10" fmla="*/ 2500452 h 5037529"/>
              <a:gd name="connsiteX0" fmla="*/ 0 w 5060813"/>
              <a:gd name="connsiteY0" fmla="*/ 2500452 h 5037529"/>
              <a:gd name="connsiteX1" fmla="*/ 2558947 w 5060813"/>
              <a:gd name="connsiteY1" fmla="*/ 0 h 5037529"/>
              <a:gd name="connsiteX2" fmla="*/ 5060640 w 5060813"/>
              <a:gd name="connsiteY2" fmla="*/ 2502798 h 5037529"/>
              <a:gd name="connsiteX3" fmla="*/ 2532030 w 5060813"/>
              <a:gd name="connsiteY3" fmla="*/ 5037481 h 5037529"/>
              <a:gd name="connsiteX4" fmla="*/ 1520 w 5060813"/>
              <a:gd name="connsiteY4" fmla="*/ 2501140 h 5037529"/>
              <a:gd name="connsiteX5" fmla="*/ 328924 w 5060813"/>
              <a:gd name="connsiteY5" fmla="*/ 2514875 h 5037529"/>
              <a:gd name="connsiteX6" fmla="*/ 2545557 w 5060813"/>
              <a:gd name="connsiteY6" fmla="*/ 4719085 h 5037529"/>
              <a:gd name="connsiteX7" fmla="*/ 4755978 w 5060813"/>
              <a:gd name="connsiteY7" fmla="*/ 2500038 h 5037529"/>
              <a:gd name="connsiteX8" fmla="*/ 2531959 w 5060813"/>
              <a:gd name="connsiteY8" fmla="*/ 267046 h 5037529"/>
              <a:gd name="connsiteX9" fmla="*/ 320124 w 5060813"/>
              <a:gd name="connsiteY9" fmla="*/ 2513255 h 5037529"/>
              <a:gd name="connsiteX10" fmla="*/ 0 w 5060813"/>
              <a:gd name="connsiteY10" fmla="*/ 2500452 h 5037529"/>
              <a:gd name="connsiteX0" fmla="*/ 0 w 5060813"/>
              <a:gd name="connsiteY0" fmla="*/ 2500452 h 5037529"/>
              <a:gd name="connsiteX1" fmla="*/ 2558947 w 5060813"/>
              <a:gd name="connsiteY1" fmla="*/ 0 h 5037529"/>
              <a:gd name="connsiteX2" fmla="*/ 5060640 w 5060813"/>
              <a:gd name="connsiteY2" fmla="*/ 2502798 h 5037529"/>
              <a:gd name="connsiteX3" fmla="*/ 2532030 w 5060813"/>
              <a:gd name="connsiteY3" fmla="*/ 5037481 h 5037529"/>
              <a:gd name="connsiteX4" fmla="*/ 1520 w 5060813"/>
              <a:gd name="connsiteY4" fmla="*/ 2501140 h 5037529"/>
              <a:gd name="connsiteX5" fmla="*/ 328924 w 5060813"/>
              <a:gd name="connsiteY5" fmla="*/ 2514875 h 5037529"/>
              <a:gd name="connsiteX6" fmla="*/ 2545557 w 5060813"/>
              <a:gd name="connsiteY6" fmla="*/ 4719085 h 5037529"/>
              <a:gd name="connsiteX7" fmla="*/ 4755978 w 5060813"/>
              <a:gd name="connsiteY7" fmla="*/ 2500038 h 5037529"/>
              <a:gd name="connsiteX8" fmla="*/ 2531959 w 5060813"/>
              <a:gd name="connsiteY8" fmla="*/ 267046 h 5037529"/>
              <a:gd name="connsiteX9" fmla="*/ 320124 w 5060813"/>
              <a:gd name="connsiteY9" fmla="*/ 2513255 h 5037529"/>
              <a:gd name="connsiteX10" fmla="*/ 0 w 5060813"/>
              <a:gd name="connsiteY10" fmla="*/ 2500452 h 5037529"/>
              <a:gd name="connsiteX0" fmla="*/ 0 w 5060813"/>
              <a:gd name="connsiteY0" fmla="*/ 2500452 h 5037529"/>
              <a:gd name="connsiteX1" fmla="*/ 2558947 w 5060813"/>
              <a:gd name="connsiteY1" fmla="*/ 0 h 5037529"/>
              <a:gd name="connsiteX2" fmla="*/ 5060640 w 5060813"/>
              <a:gd name="connsiteY2" fmla="*/ 2502798 h 5037529"/>
              <a:gd name="connsiteX3" fmla="*/ 2532030 w 5060813"/>
              <a:gd name="connsiteY3" fmla="*/ 5037481 h 5037529"/>
              <a:gd name="connsiteX4" fmla="*/ 1520 w 5060813"/>
              <a:gd name="connsiteY4" fmla="*/ 2501140 h 5037529"/>
              <a:gd name="connsiteX5" fmla="*/ 328924 w 5060813"/>
              <a:gd name="connsiteY5" fmla="*/ 2514875 h 5037529"/>
              <a:gd name="connsiteX6" fmla="*/ 2545557 w 5060813"/>
              <a:gd name="connsiteY6" fmla="*/ 4719085 h 5037529"/>
              <a:gd name="connsiteX7" fmla="*/ 4755978 w 5060813"/>
              <a:gd name="connsiteY7" fmla="*/ 2500038 h 5037529"/>
              <a:gd name="connsiteX8" fmla="*/ 2531959 w 5060813"/>
              <a:gd name="connsiteY8" fmla="*/ 267046 h 5037529"/>
              <a:gd name="connsiteX9" fmla="*/ 320124 w 5060813"/>
              <a:gd name="connsiteY9" fmla="*/ 2513255 h 5037529"/>
              <a:gd name="connsiteX10" fmla="*/ 0 w 5060813"/>
              <a:gd name="connsiteY10" fmla="*/ 2500452 h 5037529"/>
              <a:gd name="connsiteX0" fmla="*/ 0 w 5060812"/>
              <a:gd name="connsiteY0" fmla="*/ 2514740 h 5051817"/>
              <a:gd name="connsiteX1" fmla="*/ 2535134 w 5060812"/>
              <a:gd name="connsiteY1" fmla="*/ 0 h 5051817"/>
              <a:gd name="connsiteX2" fmla="*/ 5060640 w 5060812"/>
              <a:gd name="connsiteY2" fmla="*/ 2517086 h 5051817"/>
              <a:gd name="connsiteX3" fmla="*/ 2532030 w 5060812"/>
              <a:gd name="connsiteY3" fmla="*/ 5051769 h 5051817"/>
              <a:gd name="connsiteX4" fmla="*/ 1520 w 5060812"/>
              <a:gd name="connsiteY4" fmla="*/ 2515428 h 5051817"/>
              <a:gd name="connsiteX5" fmla="*/ 328924 w 5060812"/>
              <a:gd name="connsiteY5" fmla="*/ 2529163 h 5051817"/>
              <a:gd name="connsiteX6" fmla="*/ 2545557 w 5060812"/>
              <a:gd name="connsiteY6" fmla="*/ 4733373 h 5051817"/>
              <a:gd name="connsiteX7" fmla="*/ 4755978 w 5060812"/>
              <a:gd name="connsiteY7" fmla="*/ 2514326 h 5051817"/>
              <a:gd name="connsiteX8" fmla="*/ 2531959 w 5060812"/>
              <a:gd name="connsiteY8" fmla="*/ 281334 h 5051817"/>
              <a:gd name="connsiteX9" fmla="*/ 320124 w 5060812"/>
              <a:gd name="connsiteY9" fmla="*/ 2527543 h 5051817"/>
              <a:gd name="connsiteX10" fmla="*/ 0 w 5060812"/>
              <a:gd name="connsiteY10" fmla="*/ 2514740 h 5051817"/>
              <a:gd name="connsiteX0" fmla="*/ 0 w 5060812"/>
              <a:gd name="connsiteY0" fmla="*/ 2514740 h 5051817"/>
              <a:gd name="connsiteX1" fmla="*/ 2535134 w 5060812"/>
              <a:gd name="connsiteY1" fmla="*/ 0 h 5051817"/>
              <a:gd name="connsiteX2" fmla="*/ 5060640 w 5060812"/>
              <a:gd name="connsiteY2" fmla="*/ 2517086 h 5051817"/>
              <a:gd name="connsiteX3" fmla="*/ 2532030 w 5060812"/>
              <a:gd name="connsiteY3" fmla="*/ 5051769 h 5051817"/>
              <a:gd name="connsiteX4" fmla="*/ 1520 w 5060812"/>
              <a:gd name="connsiteY4" fmla="*/ 2515428 h 5051817"/>
              <a:gd name="connsiteX5" fmla="*/ 328924 w 5060812"/>
              <a:gd name="connsiteY5" fmla="*/ 2529163 h 5051817"/>
              <a:gd name="connsiteX6" fmla="*/ 2545557 w 5060812"/>
              <a:gd name="connsiteY6" fmla="*/ 4733373 h 5051817"/>
              <a:gd name="connsiteX7" fmla="*/ 4755978 w 5060812"/>
              <a:gd name="connsiteY7" fmla="*/ 2514326 h 5051817"/>
              <a:gd name="connsiteX8" fmla="*/ 2531959 w 5060812"/>
              <a:gd name="connsiteY8" fmla="*/ 295622 h 5051817"/>
              <a:gd name="connsiteX9" fmla="*/ 320124 w 5060812"/>
              <a:gd name="connsiteY9" fmla="*/ 2527543 h 5051817"/>
              <a:gd name="connsiteX10" fmla="*/ 0 w 5060812"/>
              <a:gd name="connsiteY10" fmla="*/ 2514740 h 5051817"/>
              <a:gd name="connsiteX0" fmla="*/ 0 w 5060812"/>
              <a:gd name="connsiteY0" fmla="*/ 2514740 h 5051817"/>
              <a:gd name="connsiteX1" fmla="*/ 2535134 w 5060812"/>
              <a:gd name="connsiteY1" fmla="*/ 0 h 5051817"/>
              <a:gd name="connsiteX2" fmla="*/ 5060640 w 5060812"/>
              <a:gd name="connsiteY2" fmla="*/ 2517086 h 5051817"/>
              <a:gd name="connsiteX3" fmla="*/ 2532030 w 5060812"/>
              <a:gd name="connsiteY3" fmla="*/ 5051769 h 5051817"/>
              <a:gd name="connsiteX4" fmla="*/ 1520 w 5060812"/>
              <a:gd name="connsiteY4" fmla="*/ 2515428 h 5051817"/>
              <a:gd name="connsiteX5" fmla="*/ 328924 w 5060812"/>
              <a:gd name="connsiteY5" fmla="*/ 2529163 h 5051817"/>
              <a:gd name="connsiteX6" fmla="*/ 2545557 w 5060812"/>
              <a:gd name="connsiteY6" fmla="*/ 4733373 h 5051817"/>
              <a:gd name="connsiteX7" fmla="*/ 4755978 w 5060812"/>
              <a:gd name="connsiteY7" fmla="*/ 2514326 h 5051817"/>
              <a:gd name="connsiteX8" fmla="*/ 2531959 w 5060812"/>
              <a:gd name="connsiteY8" fmla="*/ 295622 h 5051817"/>
              <a:gd name="connsiteX9" fmla="*/ 320124 w 5060812"/>
              <a:gd name="connsiteY9" fmla="*/ 2527543 h 5051817"/>
              <a:gd name="connsiteX10" fmla="*/ 0 w 5060812"/>
              <a:gd name="connsiteY10" fmla="*/ 2514740 h 5051817"/>
              <a:gd name="connsiteX0" fmla="*/ 0 w 5060812"/>
              <a:gd name="connsiteY0" fmla="*/ 2514740 h 5051817"/>
              <a:gd name="connsiteX1" fmla="*/ 2535134 w 5060812"/>
              <a:gd name="connsiteY1" fmla="*/ 0 h 5051817"/>
              <a:gd name="connsiteX2" fmla="*/ 5060640 w 5060812"/>
              <a:gd name="connsiteY2" fmla="*/ 2517086 h 5051817"/>
              <a:gd name="connsiteX3" fmla="*/ 2532030 w 5060812"/>
              <a:gd name="connsiteY3" fmla="*/ 5051769 h 5051817"/>
              <a:gd name="connsiteX4" fmla="*/ 1520 w 5060812"/>
              <a:gd name="connsiteY4" fmla="*/ 2515428 h 5051817"/>
              <a:gd name="connsiteX5" fmla="*/ 328924 w 5060812"/>
              <a:gd name="connsiteY5" fmla="*/ 2529163 h 5051817"/>
              <a:gd name="connsiteX6" fmla="*/ 2545557 w 5060812"/>
              <a:gd name="connsiteY6" fmla="*/ 4733373 h 5051817"/>
              <a:gd name="connsiteX7" fmla="*/ 4755978 w 5060812"/>
              <a:gd name="connsiteY7" fmla="*/ 2514326 h 5051817"/>
              <a:gd name="connsiteX8" fmla="*/ 2531959 w 5060812"/>
              <a:gd name="connsiteY8" fmla="*/ 295622 h 5051817"/>
              <a:gd name="connsiteX9" fmla="*/ 320124 w 5060812"/>
              <a:gd name="connsiteY9" fmla="*/ 2527543 h 5051817"/>
              <a:gd name="connsiteX10" fmla="*/ 0 w 5060812"/>
              <a:gd name="connsiteY10" fmla="*/ 2514740 h 5051817"/>
              <a:gd name="connsiteX0" fmla="*/ 0 w 5060812"/>
              <a:gd name="connsiteY0" fmla="*/ 2514740 h 5051817"/>
              <a:gd name="connsiteX1" fmla="*/ 2535134 w 5060812"/>
              <a:gd name="connsiteY1" fmla="*/ 0 h 5051817"/>
              <a:gd name="connsiteX2" fmla="*/ 5060640 w 5060812"/>
              <a:gd name="connsiteY2" fmla="*/ 2517086 h 5051817"/>
              <a:gd name="connsiteX3" fmla="*/ 2532030 w 5060812"/>
              <a:gd name="connsiteY3" fmla="*/ 5051769 h 5051817"/>
              <a:gd name="connsiteX4" fmla="*/ 1520 w 5060812"/>
              <a:gd name="connsiteY4" fmla="*/ 2515428 h 5051817"/>
              <a:gd name="connsiteX5" fmla="*/ 328924 w 5060812"/>
              <a:gd name="connsiteY5" fmla="*/ 2529163 h 5051817"/>
              <a:gd name="connsiteX6" fmla="*/ 2545557 w 5060812"/>
              <a:gd name="connsiteY6" fmla="*/ 4733373 h 5051817"/>
              <a:gd name="connsiteX7" fmla="*/ 4755978 w 5060812"/>
              <a:gd name="connsiteY7" fmla="*/ 2514326 h 5051817"/>
              <a:gd name="connsiteX8" fmla="*/ 2531959 w 5060812"/>
              <a:gd name="connsiteY8" fmla="*/ 295622 h 5051817"/>
              <a:gd name="connsiteX9" fmla="*/ 320124 w 5060812"/>
              <a:gd name="connsiteY9" fmla="*/ 2527543 h 5051817"/>
              <a:gd name="connsiteX10" fmla="*/ 0 w 5060812"/>
              <a:gd name="connsiteY10" fmla="*/ 2514740 h 5051817"/>
              <a:gd name="connsiteX0" fmla="*/ 0 w 5060812"/>
              <a:gd name="connsiteY0" fmla="*/ 2514740 h 5051817"/>
              <a:gd name="connsiteX1" fmla="*/ 2535134 w 5060812"/>
              <a:gd name="connsiteY1" fmla="*/ 0 h 5051817"/>
              <a:gd name="connsiteX2" fmla="*/ 5060640 w 5060812"/>
              <a:gd name="connsiteY2" fmla="*/ 2517086 h 5051817"/>
              <a:gd name="connsiteX3" fmla="*/ 2532030 w 5060812"/>
              <a:gd name="connsiteY3" fmla="*/ 5051769 h 5051817"/>
              <a:gd name="connsiteX4" fmla="*/ 1520 w 5060812"/>
              <a:gd name="connsiteY4" fmla="*/ 2515428 h 5051817"/>
              <a:gd name="connsiteX5" fmla="*/ 328924 w 5060812"/>
              <a:gd name="connsiteY5" fmla="*/ 2529163 h 5051817"/>
              <a:gd name="connsiteX6" fmla="*/ 2545557 w 5060812"/>
              <a:gd name="connsiteY6" fmla="*/ 4733373 h 5051817"/>
              <a:gd name="connsiteX7" fmla="*/ 4749628 w 5060812"/>
              <a:gd name="connsiteY7" fmla="*/ 2501626 h 5051817"/>
              <a:gd name="connsiteX8" fmla="*/ 2531959 w 5060812"/>
              <a:gd name="connsiteY8" fmla="*/ 295622 h 5051817"/>
              <a:gd name="connsiteX9" fmla="*/ 320124 w 5060812"/>
              <a:gd name="connsiteY9" fmla="*/ 2527543 h 5051817"/>
              <a:gd name="connsiteX10" fmla="*/ 0 w 5060812"/>
              <a:gd name="connsiteY10" fmla="*/ 2514740 h 5051817"/>
              <a:gd name="connsiteX0" fmla="*/ 0 w 5060812"/>
              <a:gd name="connsiteY0" fmla="*/ 2514740 h 5051817"/>
              <a:gd name="connsiteX1" fmla="*/ 2535134 w 5060812"/>
              <a:gd name="connsiteY1" fmla="*/ 0 h 5051817"/>
              <a:gd name="connsiteX2" fmla="*/ 5060640 w 5060812"/>
              <a:gd name="connsiteY2" fmla="*/ 2517086 h 5051817"/>
              <a:gd name="connsiteX3" fmla="*/ 2532030 w 5060812"/>
              <a:gd name="connsiteY3" fmla="*/ 5051769 h 5051817"/>
              <a:gd name="connsiteX4" fmla="*/ 1520 w 5060812"/>
              <a:gd name="connsiteY4" fmla="*/ 2515428 h 5051817"/>
              <a:gd name="connsiteX5" fmla="*/ 328924 w 5060812"/>
              <a:gd name="connsiteY5" fmla="*/ 2529163 h 5051817"/>
              <a:gd name="connsiteX6" fmla="*/ 2545557 w 5060812"/>
              <a:gd name="connsiteY6" fmla="*/ 4733373 h 5051817"/>
              <a:gd name="connsiteX7" fmla="*/ 4755978 w 5060812"/>
              <a:gd name="connsiteY7" fmla="*/ 2520676 h 5051817"/>
              <a:gd name="connsiteX8" fmla="*/ 2531959 w 5060812"/>
              <a:gd name="connsiteY8" fmla="*/ 295622 h 5051817"/>
              <a:gd name="connsiteX9" fmla="*/ 320124 w 5060812"/>
              <a:gd name="connsiteY9" fmla="*/ 2527543 h 5051817"/>
              <a:gd name="connsiteX10" fmla="*/ 0 w 5060812"/>
              <a:gd name="connsiteY10" fmla="*/ 2514740 h 5051817"/>
              <a:gd name="connsiteX0" fmla="*/ 0 w 5060812"/>
              <a:gd name="connsiteY0" fmla="*/ 2514740 h 5051817"/>
              <a:gd name="connsiteX1" fmla="*/ 2535134 w 5060812"/>
              <a:gd name="connsiteY1" fmla="*/ 0 h 5051817"/>
              <a:gd name="connsiteX2" fmla="*/ 5060640 w 5060812"/>
              <a:gd name="connsiteY2" fmla="*/ 2517086 h 5051817"/>
              <a:gd name="connsiteX3" fmla="*/ 2532030 w 5060812"/>
              <a:gd name="connsiteY3" fmla="*/ 5051769 h 5051817"/>
              <a:gd name="connsiteX4" fmla="*/ 1520 w 5060812"/>
              <a:gd name="connsiteY4" fmla="*/ 2515428 h 5051817"/>
              <a:gd name="connsiteX5" fmla="*/ 328924 w 5060812"/>
              <a:gd name="connsiteY5" fmla="*/ 2529163 h 5051817"/>
              <a:gd name="connsiteX6" fmla="*/ 2545557 w 5060812"/>
              <a:gd name="connsiteY6" fmla="*/ 4733373 h 5051817"/>
              <a:gd name="connsiteX7" fmla="*/ 4755978 w 5060812"/>
              <a:gd name="connsiteY7" fmla="*/ 2514326 h 5051817"/>
              <a:gd name="connsiteX8" fmla="*/ 2531959 w 5060812"/>
              <a:gd name="connsiteY8" fmla="*/ 295622 h 5051817"/>
              <a:gd name="connsiteX9" fmla="*/ 320124 w 5060812"/>
              <a:gd name="connsiteY9" fmla="*/ 2527543 h 5051817"/>
              <a:gd name="connsiteX10" fmla="*/ 0 w 5060812"/>
              <a:gd name="connsiteY10" fmla="*/ 2514740 h 5051817"/>
              <a:gd name="connsiteX0" fmla="*/ 0 w 5060812"/>
              <a:gd name="connsiteY0" fmla="*/ 2514740 h 5051817"/>
              <a:gd name="connsiteX1" fmla="*/ 2535134 w 5060812"/>
              <a:gd name="connsiteY1" fmla="*/ 0 h 5051817"/>
              <a:gd name="connsiteX2" fmla="*/ 5060640 w 5060812"/>
              <a:gd name="connsiteY2" fmla="*/ 2517086 h 5051817"/>
              <a:gd name="connsiteX3" fmla="*/ 2532030 w 5060812"/>
              <a:gd name="connsiteY3" fmla="*/ 5051769 h 5051817"/>
              <a:gd name="connsiteX4" fmla="*/ 1520 w 5060812"/>
              <a:gd name="connsiteY4" fmla="*/ 2515428 h 5051817"/>
              <a:gd name="connsiteX5" fmla="*/ 328924 w 5060812"/>
              <a:gd name="connsiteY5" fmla="*/ 2529163 h 5051817"/>
              <a:gd name="connsiteX6" fmla="*/ 2545557 w 5060812"/>
              <a:gd name="connsiteY6" fmla="*/ 4733373 h 5051817"/>
              <a:gd name="connsiteX7" fmla="*/ 4755978 w 5060812"/>
              <a:gd name="connsiteY7" fmla="*/ 2514326 h 5051817"/>
              <a:gd name="connsiteX8" fmla="*/ 2531959 w 5060812"/>
              <a:gd name="connsiteY8" fmla="*/ 295622 h 5051817"/>
              <a:gd name="connsiteX9" fmla="*/ 320124 w 5060812"/>
              <a:gd name="connsiteY9" fmla="*/ 2527543 h 5051817"/>
              <a:gd name="connsiteX10" fmla="*/ 0 w 5060812"/>
              <a:gd name="connsiteY10" fmla="*/ 2514740 h 5051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60812" h="5051817">
                <a:moveTo>
                  <a:pt x="0" y="2514740"/>
                </a:moveTo>
                <a:cubicBezTo>
                  <a:pt x="21926" y="2519985"/>
                  <a:pt x="2519558" y="1105"/>
                  <a:pt x="2535134" y="0"/>
                </a:cubicBezTo>
                <a:cubicBezTo>
                  <a:pt x="2531844" y="3831"/>
                  <a:pt x="5084936" y="2556751"/>
                  <a:pt x="5060640" y="2517086"/>
                </a:cubicBezTo>
                <a:cubicBezTo>
                  <a:pt x="5072339" y="2542175"/>
                  <a:pt x="2531478" y="5061156"/>
                  <a:pt x="2532030" y="5051769"/>
                </a:cubicBezTo>
                <a:cubicBezTo>
                  <a:pt x="2546663" y="5063640"/>
                  <a:pt x="387558" y="2913821"/>
                  <a:pt x="1520" y="2515428"/>
                </a:cubicBezTo>
                <a:lnTo>
                  <a:pt x="328924" y="2529163"/>
                </a:lnTo>
                <a:cubicBezTo>
                  <a:pt x="306009" y="2555943"/>
                  <a:pt x="2529924" y="4736835"/>
                  <a:pt x="2545557" y="4733373"/>
                </a:cubicBezTo>
                <a:cubicBezTo>
                  <a:pt x="2535790" y="4755311"/>
                  <a:pt x="4727265" y="2556015"/>
                  <a:pt x="4755978" y="2514326"/>
                </a:cubicBezTo>
                <a:cubicBezTo>
                  <a:pt x="4690752" y="2459684"/>
                  <a:pt x="2538102" y="304986"/>
                  <a:pt x="2531959" y="295622"/>
                </a:cubicBezTo>
                <a:cubicBezTo>
                  <a:pt x="2550595" y="295323"/>
                  <a:pt x="328475" y="2500060"/>
                  <a:pt x="320124" y="2527543"/>
                </a:cubicBezTo>
                <a:lnTo>
                  <a:pt x="0" y="25147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54098054"/>
      </p:ext>
    </p:extLst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2135729" y="1543162"/>
            <a:ext cx="2684211" cy="1850006"/>
          </a:xfrm>
          <a:custGeom>
            <a:avLst/>
            <a:gdLst>
              <a:gd name="connsiteX0" fmla="*/ 0 w 3787923"/>
              <a:gd name="connsiteY0" fmla="*/ 1881869 h 3763737"/>
              <a:gd name="connsiteX1" fmla="*/ 1893962 w 3787923"/>
              <a:gd name="connsiteY1" fmla="*/ 0 h 3763737"/>
              <a:gd name="connsiteX2" fmla="*/ 3787924 w 3787923"/>
              <a:gd name="connsiteY2" fmla="*/ 1881869 h 3763737"/>
              <a:gd name="connsiteX3" fmla="*/ 1893962 w 3787923"/>
              <a:gd name="connsiteY3" fmla="*/ 3763738 h 3763737"/>
              <a:gd name="connsiteX4" fmla="*/ 0 w 3787923"/>
              <a:gd name="connsiteY4" fmla="*/ 1881869 h 3763737"/>
              <a:gd name="connsiteX0" fmla="*/ 2 w 3787926"/>
              <a:gd name="connsiteY0" fmla="*/ 1881869 h 2345208"/>
              <a:gd name="connsiteX1" fmla="*/ 1893964 w 3787926"/>
              <a:gd name="connsiteY1" fmla="*/ 0 h 2345208"/>
              <a:gd name="connsiteX2" fmla="*/ 3787926 w 3787926"/>
              <a:gd name="connsiteY2" fmla="*/ 1881869 h 2345208"/>
              <a:gd name="connsiteX3" fmla="*/ 1903489 w 3787926"/>
              <a:gd name="connsiteY3" fmla="*/ 1887313 h 2345208"/>
              <a:gd name="connsiteX4" fmla="*/ 2 w 3787926"/>
              <a:gd name="connsiteY4" fmla="*/ 1881869 h 2345208"/>
              <a:gd name="connsiteX0" fmla="*/ 2 w 3216426"/>
              <a:gd name="connsiteY0" fmla="*/ 2082291 h 2286909"/>
              <a:gd name="connsiteX1" fmla="*/ 1893964 w 3216426"/>
              <a:gd name="connsiteY1" fmla="*/ 200422 h 2286909"/>
              <a:gd name="connsiteX2" fmla="*/ 3216426 w 3216426"/>
              <a:gd name="connsiteY2" fmla="*/ 758316 h 2286909"/>
              <a:gd name="connsiteX3" fmla="*/ 1903489 w 3216426"/>
              <a:gd name="connsiteY3" fmla="*/ 2087735 h 2286909"/>
              <a:gd name="connsiteX4" fmla="*/ 2 w 3216426"/>
              <a:gd name="connsiteY4" fmla="*/ 2082291 h 2286909"/>
              <a:gd name="connsiteX0" fmla="*/ 2 w 3216426"/>
              <a:gd name="connsiteY0" fmla="*/ 1921688 h 2126306"/>
              <a:gd name="connsiteX1" fmla="*/ 1893964 w 3216426"/>
              <a:gd name="connsiteY1" fmla="*/ 39819 h 2126306"/>
              <a:gd name="connsiteX2" fmla="*/ 3216426 w 3216426"/>
              <a:gd name="connsiteY2" fmla="*/ 597713 h 2126306"/>
              <a:gd name="connsiteX3" fmla="*/ 1903489 w 3216426"/>
              <a:gd name="connsiteY3" fmla="*/ 1927132 h 2126306"/>
              <a:gd name="connsiteX4" fmla="*/ 2 w 3216426"/>
              <a:gd name="connsiteY4" fmla="*/ 1921688 h 2126306"/>
              <a:gd name="connsiteX0" fmla="*/ 3 w 2654452"/>
              <a:gd name="connsiteY0" fmla="*/ 519934 h 1887552"/>
              <a:gd name="connsiteX1" fmla="*/ 1331990 w 2654452"/>
              <a:gd name="connsiteY1" fmla="*/ 140 h 1887552"/>
              <a:gd name="connsiteX2" fmla="*/ 2654452 w 2654452"/>
              <a:gd name="connsiteY2" fmla="*/ 558034 h 1887552"/>
              <a:gd name="connsiteX3" fmla="*/ 1341515 w 2654452"/>
              <a:gd name="connsiteY3" fmla="*/ 1887453 h 1887552"/>
              <a:gd name="connsiteX4" fmla="*/ 3 w 2654452"/>
              <a:gd name="connsiteY4" fmla="*/ 519934 h 1887552"/>
              <a:gd name="connsiteX0" fmla="*/ 3 w 2654452"/>
              <a:gd name="connsiteY0" fmla="*/ 519853 h 1887471"/>
              <a:gd name="connsiteX1" fmla="*/ 1331990 w 2654452"/>
              <a:gd name="connsiteY1" fmla="*/ 59 h 1887471"/>
              <a:gd name="connsiteX2" fmla="*/ 2654452 w 2654452"/>
              <a:gd name="connsiteY2" fmla="*/ 557953 h 1887471"/>
              <a:gd name="connsiteX3" fmla="*/ 1341515 w 2654452"/>
              <a:gd name="connsiteY3" fmla="*/ 1887372 h 1887471"/>
              <a:gd name="connsiteX4" fmla="*/ 3 w 2654452"/>
              <a:gd name="connsiteY4" fmla="*/ 519853 h 1887471"/>
              <a:gd name="connsiteX0" fmla="*/ 5 w 2654454"/>
              <a:gd name="connsiteY0" fmla="*/ 520006 h 1887624"/>
              <a:gd name="connsiteX1" fmla="*/ 1331992 w 2654454"/>
              <a:gd name="connsiteY1" fmla="*/ 212 h 1887624"/>
              <a:gd name="connsiteX2" fmla="*/ 2654454 w 2654454"/>
              <a:gd name="connsiteY2" fmla="*/ 558106 h 1887624"/>
              <a:gd name="connsiteX3" fmla="*/ 1341517 w 2654454"/>
              <a:gd name="connsiteY3" fmla="*/ 1887525 h 1887624"/>
              <a:gd name="connsiteX4" fmla="*/ 5 w 2654454"/>
              <a:gd name="connsiteY4" fmla="*/ 520006 h 1887624"/>
              <a:gd name="connsiteX0" fmla="*/ 5 w 2654454"/>
              <a:gd name="connsiteY0" fmla="*/ 520006 h 1887624"/>
              <a:gd name="connsiteX1" fmla="*/ 1331992 w 2654454"/>
              <a:gd name="connsiteY1" fmla="*/ 212 h 1887624"/>
              <a:gd name="connsiteX2" fmla="*/ 2654454 w 2654454"/>
              <a:gd name="connsiteY2" fmla="*/ 558106 h 1887624"/>
              <a:gd name="connsiteX3" fmla="*/ 1341517 w 2654454"/>
              <a:gd name="connsiteY3" fmla="*/ 1887525 h 1887624"/>
              <a:gd name="connsiteX4" fmla="*/ 5 w 2654454"/>
              <a:gd name="connsiteY4" fmla="*/ 520006 h 1887624"/>
              <a:gd name="connsiteX0" fmla="*/ 5 w 2654454"/>
              <a:gd name="connsiteY0" fmla="*/ 520006 h 1887547"/>
              <a:gd name="connsiteX1" fmla="*/ 1331992 w 2654454"/>
              <a:gd name="connsiteY1" fmla="*/ 212 h 1887547"/>
              <a:gd name="connsiteX2" fmla="*/ 2654454 w 2654454"/>
              <a:gd name="connsiteY2" fmla="*/ 558106 h 1887547"/>
              <a:gd name="connsiteX3" fmla="*/ 1341517 w 2654454"/>
              <a:gd name="connsiteY3" fmla="*/ 1887525 h 1887547"/>
              <a:gd name="connsiteX4" fmla="*/ 5 w 2654454"/>
              <a:gd name="connsiteY4" fmla="*/ 520006 h 1887547"/>
              <a:gd name="connsiteX0" fmla="*/ 4 w 2654453"/>
              <a:gd name="connsiteY0" fmla="*/ 521867 h 1889408"/>
              <a:gd name="connsiteX1" fmla="*/ 1331991 w 2654453"/>
              <a:gd name="connsiteY1" fmla="*/ 2073 h 1889408"/>
              <a:gd name="connsiteX2" fmla="*/ 2654453 w 2654453"/>
              <a:gd name="connsiteY2" fmla="*/ 559967 h 1889408"/>
              <a:gd name="connsiteX3" fmla="*/ 1341516 w 2654453"/>
              <a:gd name="connsiteY3" fmla="*/ 1889386 h 1889408"/>
              <a:gd name="connsiteX4" fmla="*/ 4 w 2654453"/>
              <a:gd name="connsiteY4" fmla="*/ 521867 h 1889408"/>
              <a:gd name="connsiteX0" fmla="*/ 4 w 2654453"/>
              <a:gd name="connsiteY0" fmla="*/ 520007 h 1887548"/>
              <a:gd name="connsiteX1" fmla="*/ 1331991 w 2654453"/>
              <a:gd name="connsiteY1" fmla="*/ 213 h 1887548"/>
              <a:gd name="connsiteX2" fmla="*/ 2654453 w 2654453"/>
              <a:gd name="connsiteY2" fmla="*/ 558107 h 1887548"/>
              <a:gd name="connsiteX3" fmla="*/ 1341516 w 2654453"/>
              <a:gd name="connsiteY3" fmla="*/ 1887526 h 1887548"/>
              <a:gd name="connsiteX4" fmla="*/ 4 w 2654453"/>
              <a:gd name="connsiteY4" fmla="*/ 520007 h 1887548"/>
              <a:gd name="connsiteX0" fmla="*/ 0 w 2654449"/>
              <a:gd name="connsiteY0" fmla="*/ 520007 h 1849449"/>
              <a:gd name="connsiteX1" fmla="*/ 1331987 w 2654449"/>
              <a:gd name="connsiteY1" fmla="*/ 213 h 1849449"/>
              <a:gd name="connsiteX2" fmla="*/ 2654449 w 2654449"/>
              <a:gd name="connsiteY2" fmla="*/ 558107 h 1849449"/>
              <a:gd name="connsiteX3" fmla="*/ 1331987 w 2654449"/>
              <a:gd name="connsiteY3" fmla="*/ 1849426 h 1849449"/>
              <a:gd name="connsiteX4" fmla="*/ 0 w 2654449"/>
              <a:gd name="connsiteY4" fmla="*/ 520007 h 1849449"/>
              <a:gd name="connsiteX0" fmla="*/ 754 w 2655203"/>
              <a:gd name="connsiteY0" fmla="*/ 520007 h 1849449"/>
              <a:gd name="connsiteX1" fmla="*/ 1332741 w 2655203"/>
              <a:gd name="connsiteY1" fmla="*/ 213 h 1849449"/>
              <a:gd name="connsiteX2" fmla="*/ 2655203 w 2655203"/>
              <a:gd name="connsiteY2" fmla="*/ 558107 h 1849449"/>
              <a:gd name="connsiteX3" fmla="*/ 1332741 w 2655203"/>
              <a:gd name="connsiteY3" fmla="*/ 1849426 h 1849449"/>
              <a:gd name="connsiteX4" fmla="*/ 754 w 2655203"/>
              <a:gd name="connsiteY4" fmla="*/ 520007 h 1849449"/>
              <a:gd name="connsiteX0" fmla="*/ 458 w 2664432"/>
              <a:gd name="connsiteY0" fmla="*/ 519798 h 1849218"/>
              <a:gd name="connsiteX1" fmla="*/ 1332445 w 2664432"/>
              <a:gd name="connsiteY1" fmla="*/ 4 h 1849218"/>
              <a:gd name="connsiteX2" fmla="*/ 2664432 w 2664432"/>
              <a:gd name="connsiteY2" fmla="*/ 529323 h 1849218"/>
              <a:gd name="connsiteX3" fmla="*/ 1332445 w 2664432"/>
              <a:gd name="connsiteY3" fmla="*/ 1849217 h 1849218"/>
              <a:gd name="connsiteX4" fmla="*/ 458 w 2664432"/>
              <a:gd name="connsiteY4" fmla="*/ 519798 h 1849218"/>
              <a:gd name="connsiteX0" fmla="*/ 458 w 2664432"/>
              <a:gd name="connsiteY0" fmla="*/ 519798 h 1849218"/>
              <a:gd name="connsiteX1" fmla="*/ 1332445 w 2664432"/>
              <a:gd name="connsiteY1" fmla="*/ 4 h 1849218"/>
              <a:gd name="connsiteX2" fmla="*/ 2664432 w 2664432"/>
              <a:gd name="connsiteY2" fmla="*/ 529323 h 1849218"/>
              <a:gd name="connsiteX3" fmla="*/ 1332445 w 2664432"/>
              <a:gd name="connsiteY3" fmla="*/ 1849217 h 1849218"/>
              <a:gd name="connsiteX4" fmla="*/ 458 w 2664432"/>
              <a:gd name="connsiteY4" fmla="*/ 519798 h 1849218"/>
              <a:gd name="connsiteX0" fmla="*/ 459 w 2683483"/>
              <a:gd name="connsiteY0" fmla="*/ 519795 h 1849214"/>
              <a:gd name="connsiteX1" fmla="*/ 1332446 w 2683483"/>
              <a:gd name="connsiteY1" fmla="*/ 1 h 1849214"/>
              <a:gd name="connsiteX2" fmla="*/ 2683483 w 2683483"/>
              <a:gd name="connsiteY2" fmla="*/ 524558 h 1849214"/>
              <a:gd name="connsiteX3" fmla="*/ 1332446 w 2683483"/>
              <a:gd name="connsiteY3" fmla="*/ 1849214 h 1849214"/>
              <a:gd name="connsiteX4" fmla="*/ 459 w 2683483"/>
              <a:gd name="connsiteY4" fmla="*/ 519795 h 1849214"/>
              <a:gd name="connsiteX0" fmla="*/ 459 w 2683483"/>
              <a:gd name="connsiteY0" fmla="*/ 519795 h 1852494"/>
              <a:gd name="connsiteX1" fmla="*/ 1332446 w 2683483"/>
              <a:gd name="connsiteY1" fmla="*/ 1 h 1852494"/>
              <a:gd name="connsiteX2" fmla="*/ 2683483 w 2683483"/>
              <a:gd name="connsiteY2" fmla="*/ 524558 h 1852494"/>
              <a:gd name="connsiteX3" fmla="*/ 1332446 w 2683483"/>
              <a:gd name="connsiteY3" fmla="*/ 1849214 h 1852494"/>
              <a:gd name="connsiteX4" fmla="*/ 459 w 2683483"/>
              <a:gd name="connsiteY4" fmla="*/ 519795 h 1852494"/>
              <a:gd name="connsiteX0" fmla="*/ 459 w 2683483"/>
              <a:gd name="connsiteY0" fmla="*/ 519795 h 1849214"/>
              <a:gd name="connsiteX1" fmla="*/ 1332446 w 2683483"/>
              <a:gd name="connsiteY1" fmla="*/ 1 h 1849214"/>
              <a:gd name="connsiteX2" fmla="*/ 2683483 w 2683483"/>
              <a:gd name="connsiteY2" fmla="*/ 524558 h 1849214"/>
              <a:gd name="connsiteX3" fmla="*/ 1332446 w 2683483"/>
              <a:gd name="connsiteY3" fmla="*/ 1849214 h 1849214"/>
              <a:gd name="connsiteX4" fmla="*/ 459 w 2683483"/>
              <a:gd name="connsiteY4" fmla="*/ 519795 h 1849214"/>
              <a:gd name="connsiteX0" fmla="*/ 459 w 2683483"/>
              <a:gd name="connsiteY0" fmla="*/ 519795 h 1849256"/>
              <a:gd name="connsiteX1" fmla="*/ 1332446 w 2683483"/>
              <a:gd name="connsiteY1" fmla="*/ 1 h 1849256"/>
              <a:gd name="connsiteX2" fmla="*/ 2683483 w 2683483"/>
              <a:gd name="connsiteY2" fmla="*/ 524558 h 1849256"/>
              <a:gd name="connsiteX3" fmla="*/ 1332446 w 2683483"/>
              <a:gd name="connsiteY3" fmla="*/ 1849214 h 1849256"/>
              <a:gd name="connsiteX4" fmla="*/ 459 w 2683483"/>
              <a:gd name="connsiteY4" fmla="*/ 519795 h 1849256"/>
              <a:gd name="connsiteX0" fmla="*/ 718 w 2683742"/>
              <a:gd name="connsiteY0" fmla="*/ 520253 h 1849714"/>
              <a:gd name="connsiteX1" fmla="*/ 1332705 w 2683742"/>
              <a:gd name="connsiteY1" fmla="*/ 459 h 1849714"/>
              <a:gd name="connsiteX2" fmla="*/ 2683742 w 2683742"/>
              <a:gd name="connsiteY2" fmla="*/ 525016 h 1849714"/>
              <a:gd name="connsiteX3" fmla="*/ 1332705 w 2683742"/>
              <a:gd name="connsiteY3" fmla="*/ 1849672 h 1849714"/>
              <a:gd name="connsiteX4" fmla="*/ 718 w 2683742"/>
              <a:gd name="connsiteY4" fmla="*/ 520253 h 1849714"/>
              <a:gd name="connsiteX0" fmla="*/ 718 w 2683742"/>
              <a:gd name="connsiteY0" fmla="*/ 520253 h 1849714"/>
              <a:gd name="connsiteX1" fmla="*/ 1332705 w 2683742"/>
              <a:gd name="connsiteY1" fmla="*/ 459 h 1849714"/>
              <a:gd name="connsiteX2" fmla="*/ 2683742 w 2683742"/>
              <a:gd name="connsiteY2" fmla="*/ 525016 h 1849714"/>
              <a:gd name="connsiteX3" fmla="*/ 1332705 w 2683742"/>
              <a:gd name="connsiteY3" fmla="*/ 1849672 h 1849714"/>
              <a:gd name="connsiteX4" fmla="*/ 718 w 2683742"/>
              <a:gd name="connsiteY4" fmla="*/ 520253 h 1849714"/>
              <a:gd name="connsiteX0" fmla="*/ 1187 w 2684211"/>
              <a:gd name="connsiteY0" fmla="*/ 520253 h 1849714"/>
              <a:gd name="connsiteX1" fmla="*/ 1333174 w 2684211"/>
              <a:gd name="connsiteY1" fmla="*/ 459 h 1849714"/>
              <a:gd name="connsiteX2" fmla="*/ 2684211 w 2684211"/>
              <a:gd name="connsiteY2" fmla="*/ 525016 h 1849714"/>
              <a:gd name="connsiteX3" fmla="*/ 1333174 w 2684211"/>
              <a:gd name="connsiteY3" fmla="*/ 1849672 h 1849714"/>
              <a:gd name="connsiteX4" fmla="*/ 1187 w 2684211"/>
              <a:gd name="connsiteY4" fmla="*/ 520253 h 1849714"/>
              <a:gd name="connsiteX0" fmla="*/ 1187 w 2684211"/>
              <a:gd name="connsiteY0" fmla="*/ 520253 h 1850006"/>
              <a:gd name="connsiteX1" fmla="*/ 1333174 w 2684211"/>
              <a:gd name="connsiteY1" fmla="*/ 459 h 1850006"/>
              <a:gd name="connsiteX2" fmla="*/ 2684211 w 2684211"/>
              <a:gd name="connsiteY2" fmla="*/ 525016 h 1850006"/>
              <a:gd name="connsiteX3" fmla="*/ 1333174 w 2684211"/>
              <a:gd name="connsiteY3" fmla="*/ 1849672 h 1850006"/>
              <a:gd name="connsiteX4" fmla="*/ 1187 w 2684211"/>
              <a:gd name="connsiteY4" fmla="*/ 520253 h 185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4211" h="1850006">
                <a:moveTo>
                  <a:pt x="1187" y="520253"/>
                </a:moveTo>
                <a:cubicBezTo>
                  <a:pt x="-29770" y="528757"/>
                  <a:pt x="547866" y="18715"/>
                  <a:pt x="1333174" y="459"/>
                </a:cubicBezTo>
                <a:cubicBezTo>
                  <a:pt x="2118482" y="-17797"/>
                  <a:pt x="2684211" y="514388"/>
                  <a:pt x="2684211" y="525016"/>
                </a:cubicBezTo>
                <a:cubicBezTo>
                  <a:pt x="2634204" y="533262"/>
                  <a:pt x="1358864" y="1874279"/>
                  <a:pt x="1333174" y="1849672"/>
                </a:cubicBezTo>
                <a:cubicBezTo>
                  <a:pt x="1307484" y="1825065"/>
                  <a:pt x="32144" y="511749"/>
                  <a:pt x="1187" y="5202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505513" y="2116299"/>
            <a:ext cx="1877718" cy="2645169"/>
          </a:xfrm>
          <a:custGeom>
            <a:avLst/>
            <a:gdLst>
              <a:gd name="connsiteX0" fmla="*/ 0 w 3787924"/>
              <a:gd name="connsiteY0" fmla="*/ 1882099 h 3764197"/>
              <a:gd name="connsiteX1" fmla="*/ 1893962 w 3787924"/>
              <a:gd name="connsiteY1" fmla="*/ 0 h 3764197"/>
              <a:gd name="connsiteX2" fmla="*/ 3787924 w 3787924"/>
              <a:gd name="connsiteY2" fmla="*/ 1882099 h 3764197"/>
              <a:gd name="connsiteX3" fmla="*/ 1893962 w 3787924"/>
              <a:gd name="connsiteY3" fmla="*/ 3764198 h 3764197"/>
              <a:gd name="connsiteX4" fmla="*/ 0 w 3787924"/>
              <a:gd name="connsiteY4" fmla="*/ 1882099 h 3764197"/>
              <a:gd name="connsiteX0" fmla="*/ 147709 w 2030633"/>
              <a:gd name="connsiteY0" fmla="*/ 1889720 h 3764200"/>
              <a:gd name="connsiteX1" fmla="*/ 136671 w 2030633"/>
              <a:gd name="connsiteY1" fmla="*/ 1 h 3764200"/>
              <a:gd name="connsiteX2" fmla="*/ 2030633 w 2030633"/>
              <a:gd name="connsiteY2" fmla="*/ 1882100 h 3764200"/>
              <a:gd name="connsiteX3" fmla="*/ 136671 w 2030633"/>
              <a:gd name="connsiteY3" fmla="*/ 3764199 h 3764200"/>
              <a:gd name="connsiteX4" fmla="*/ 147709 w 2030633"/>
              <a:gd name="connsiteY4" fmla="*/ 1889720 h 3764200"/>
              <a:gd name="connsiteX0" fmla="*/ 209608 w 2092532"/>
              <a:gd name="connsiteY0" fmla="*/ 1889720 h 3200320"/>
              <a:gd name="connsiteX1" fmla="*/ 198570 w 2092532"/>
              <a:gd name="connsiteY1" fmla="*/ 1 h 3200320"/>
              <a:gd name="connsiteX2" fmla="*/ 2092532 w 2092532"/>
              <a:gd name="connsiteY2" fmla="*/ 1882100 h 3200320"/>
              <a:gd name="connsiteX3" fmla="*/ 1547310 w 2092532"/>
              <a:gd name="connsiteY3" fmla="*/ 3200319 h 3200320"/>
              <a:gd name="connsiteX4" fmla="*/ 209608 w 2092532"/>
              <a:gd name="connsiteY4" fmla="*/ 1889720 h 3200320"/>
              <a:gd name="connsiteX0" fmla="*/ 5 w 1882929"/>
              <a:gd name="connsiteY0" fmla="*/ 1333464 h 2644064"/>
              <a:gd name="connsiteX1" fmla="*/ 1322467 w 1882929"/>
              <a:gd name="connsiteY1" fmla="*/ 5 h 2644064"/>
              <a:gd name="connsiteX2" fmla="*/ 1882929 w 1882929"/>
              <a:gd name="connsiteY2" fmla="*/ 1325844 h 2644064"/>
              <a:gd name="connsiteX3" fmla="*/ 1337707 w 1882929"/>
              <a:gd name="connsiteY3" fmla="*/ 2644063 h 2644064"/>
              <a:gd name="connsiteX4" fmla="*/ 5 w 1882929"/>
              <a:gd name="connsiteY4" fmla="*/ 1333464 h 2644064"/>
              <a:gd name="connsiteX0" fmla="*/ 5 w 1882929"/>
              <a:gd name="connsiteY0" fmla="*/ 1333464 h 2644064"/>
              <a:gd name="connsiteX1" fmla="*/ 1322467 w 1882929"/>
              <a:gd name="connsiteY1" fmla="*/ 5 h 2644064"/>
              <a:gd name="connsiteX2" fmla="*/ 1882929 w 1882929"/>
              <a:gd name="connsiteY2" fmla="*/ 1325844 h 2644064"/>
              <a:gd name="connsiteX3" fmla="*/ 1337707 w 1882929"/>
              <a:gd name="connsiteY3" fmla="*/ 2644063 h 2644064"/>
              <a:gd name="connsiteX4" fmla="*/ 5 w 1882929"/>
              <a:gd name="connsiteY4" fmla="*/ 1333464 h 2644064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8101"/>
              <a:gd name="connsiteX1" fmla="*/ 1322467 w 1887669"/>
              <a:gd name="connsiteY1" fmla="*/ 2 h 2648101"/>
              <a:gd name="connsiteX2" fmla="*/ 1882929 w 1887669"/>
              <a:gd name="connsiteY2" fmla="*/ 1325841 h 2648101"/>
              <a:gd name="connsiteX3" fmla="*/ 1337707 w 1887669"/>
              <a:gd name="connsiteY3" fmla="*/ 2644060 h 2648101"/>
              <a:gd name="connsiteX4" fmla="*/ 5 w 1887669"/>
              <a:gd name="connsiteY4" fmla="*/ 1333461 h 2648101"/>
              <a:gd name="connsiteX0" fmla="*/ 3 w 1887667"/>
              <a:gd name="connsiteY0" fmla="*/ 1333461 h 2633859"/>
              <a:gd name="connsiteX1" fmla="*/ 1322465 w 1887667"/>
              <a:gd name="connsiteY1" fmla="*/ 2 h 2633859"/>
              <a:gd name="connsiteX2" fmla="*/ 1882927 w 1887667"/>
              <a:gd name="connsiteY2" fmla="*/ 1325841 h 2633859"/>
              <a:gd name="connsiteX3" fmla="*/ 1332942 w 1887667"/>
              <a:gd name="connsiteY3" fmla="*/ 2629772 h 2633859"/>
              <a:gd name="connsiteX4" fmla="*/ 3 w 1887667"/>
              <a:gd name="connsiteY4" fmla="*/ 1333461 h 2633859"/>
              <a:gd name="connsiteX0" fmla="*/ 3 w 1887667"/>
              <a:gd name="connsiteY0" fmla="*/ 1333461 h 2677096"/>
              <a:gd name="connsiteX1" fmla="*/ 1322465 w 1887667"/>
              <a:gd name="connsiteY1" fmla="*/ 2 h 2677096"/>
              <a:gd name="connsiteX2" fmla="*/ 1882927 w 1887667"/>
              <a:gd name="connsiteY2" fmla="*/ 1325841 h 2677096"/>
              <a:gd name="connsiteX3" fmla="*/ 1332942 w 1887667"/>
              <a:gd name="connsiteY3" fmla="*/ 2629772 h 2677096"/>
              <a:gd name="connsiteX4" fmla="*/ 3 w 1887667"/>
              <a:gd name="connsiteY4" fmla="*/ 1333461 h 2677096"/>
              <a:gd name="connsiteX0" fmla="*/ 186 w 1887850"/>
              <a:gd name="connsiteY0" fmla="*/ 1333461 h 2671065"/>
              <a:gd name="connsiteX1" fmla="*/ 1322648 w 1887850"/>
              <a:gd name="connsiteY1" fmla="*/ 2 h 2671065"/>
              <a:gd name="connsiteX2" fmla="*/ 1883110 w 1887850"/>
              <a:gd name="connsiteY2" fmla="*/ 1325841 h 2671065"/>
              <a:gd name="connsiteX3" fmla="*/ 1333125 w 1887850"/>
              <a:gd name="connsiteY3" fmla="*/ 2629772 h 2671065"/>
              <a:gd name="connsiteX4" fmla="*/ 186 w 1887850"/>
              <a:gd name="connsiteY4" fmla="*/ 1333461 h 2671065"/>
              <a:gd name="connsiteX0" fmla="*/ 19049 w 1906713"/>
              <a:gd name="connsiteY0" fmla="*/ 1333461 h 2641422"/>
              <a:gd name="connsiteX1" fmla="*/ 1341511 w 1906713"/>
              <a:gd name="connsiteY1" fmla="*/ 2 h 2641422"/>
              <a:gd name="connsiteX2" fmla="*/ 1901973 w 1906713"/>
              <a:gd name="connsiteY2" fmla="*/ 1325841 h 2641422"/>
              <a:gd name="connsiteX3" fmla="*/ 1351988 w 1906713"/>
              <a:gd name="connsiteY3" fmla="*/ 2629772 h 2641422"/>
              <a:gd name="connsiteX4" fmla="*/ 611666 w 1906713"/>
              <a:gd name="connsiteY4" fmla="*/ 1931826 h 2641422"/>
              <a:gd name="connsiteX5" fmla="*/ 19049 w 1906713"/>
              <a:gd name="connsiteY5" fmla="*/ 1333461 h 2641422"/>
              <a:gd name="connsiteX0" fmla="*/ 19049 w 1906713"/>
              <a:gd name="connsiteY0" fmla="*/ 1333461 h 2640116"/>
              <a:gd name="connsiteX1" fmla="*/ 1341511 w 1906713"/>
              <a:gd name="connsiteY1" fmla="*/ 2 h 2640116"/>
              <a:gd name="connsiteX2" fmla="*/ 1901973 w 1906713"/>
              <a:gd name="connsiteY2" fmla="*/ 1325841 h 2640116"/>
              <a:gd name="connsiteX3" fmla="*/ 1351988 w 1906713"/>
              <a:gd name="connsiteY3" fmla="*/ 2629772 h 2640116"/>
              <a:gd name="connsiteX4" fmla="*/ 611666 w 1906713"/>
              <a:gd name="connsiteY4" fmla="*/ 1931826 h 2640116"/>
              <a:gd name="connsiteX5" fmla="*/ 19049 w 1906713"/>
              <a:gd name="connsiteY5" fmla="*/ 1333461 h 2640116"/>
              <a:gd name="connsiteX0" fmla="*/ 19049 w 1906713"/>
              <a:gd name="connsiteY0" fmla="*/ 1309651 h 2640119"/>
              <a:gd name="connsiteX1" fmla="*/ 1341511 w 1906713"/>
              <a:gd name="connsiteY1" fmla="*/ 5 h 2640119"/>
              <a:gd name="connsiteX2" fmla="*/ 1901973 w 1906713"/>
              <a:gd name="connsiteY2" fmla="*/ 1325844 h 2640119"/>
              <a:gd name="connsiteX3" fmla="*/ 1351988 w 1906713"/>
              <a:gd name="connsiteY3" fmla="*/ 2629775 h 2640119"/>
              <a:gd name="connsiteX4" fmla="*/ 611666 w 1906713"/>
              <a:gd name="connsiteY4" fmla="*/ 1931829 h 2640119"/>
              <a:gd name="connsiteX5" fmla="*/ 19049 w 1906713"/>
              <a:gd name="connsiteY5" fmla="*/ 1309651 h 2640119"/>
              <a:gd name="connsiteX0" fmla="*/ 19204 w 1902094"/>
              <a:gd name="connsiteY0" fmla="*/ 1321553 h 2640115"/>
              <a:gd name="connsiteX1" fmla="*/ 1336903 w 1902094"/>
              <a:gd name="connsiteY1" fmla="*/ 1 h 2640115"/>
              <a:gd name="connsiteX2" fmla="*/ 1897365 w 1902094"/>
              <a:gd name="connsiteY2" fmla="*/ 1325840 h 2640115"/>
              <a:gd name="connsiteX3" fmla="*/ 1347380 w 1902094"/>
              <a:gd name="connsiteY3" fmla="*/ 2629771 h 2640115"/>
              <a:gd name="connsiteX4" fmla="*/ 607058 w 1902094"/>
              <a:gd name="connsiteY4" fmla="*/ 1931825 h 2640115"/>
              <a:gd name="connsiteX5" fmla="*/ 19204 w 1902094"/>
              <a:gd name="connsiteY5" fmla="*/ 1321553 h 2640115"/>
              <a:gd name="connsiteX0" fmla="*/ 20711 w 1860643"/>
              <a:gd name="connsiteY0" fmla="*/ 1307272 h 2640121"/>
              <a:gd name="connsiteX1" fmla="*/ 1295547 w 1860643"/>
              <a:gd name="connsiteY1" fmla="*/ 7 h 2640121"/>
              <a:gd name="connsiteX2" fmla="*/ 1856009 w 1860643"/>
              <a:gd name="connsiteY2" fmla="*/ 1325846 h 2640121"/>
              <a:gd name="connsiteX3" fmla="*/ 1306024 w 1860643"/>
              <a:gd name="connsiteY3" fmla="*/ 2629777 h 2640121"/>
              <a:gd name="connsiteX4" fmla="*/ 565702 w 1860643"/>
              <a:gd name="connsiteY4" fmla="*/ 1931831 h 2640121"/>
              <a:gd name="connsiteX5" fmla="*/ 20711 w 1860643"/>
              <a:gd name="connsiteY5" fmla="*/ 1307272 h 2640121"/>
              <a:gd name="connsiteX0" fmla="*/ 19281 w 1899784"/>
              <a:gd name="connsiteY0" fmla="*/ 1316792 h 2640116"/>
              <a:gd name="connsiteX1" fmla="*/ 1334599 w 1899784"/>
              <a:gd name="connsiteY1" fmla="*/ 2 h 2640116"/>
              <a:gd name="connsiteX2" fmla="*/ 1895061 w 1899784"/>
              <a:gd name="connsiteY2" fmla="*/ 1325841 h 2640116"/>
              <a:gd name="connsiteX3" fmla="*/ 1345076 w 1899784"/>
              <a:gd name="connsiteY3" fmla="*/ 2629772 h 2640116"/>
              <a:gd name="connsiteX4" fmla="*/ 604754 w 1899784"/>
              <a:gd name="connsiteY4" fmla="*/ 1931826 h 2640116"/>
              <a:gd name="connsiteX5" fmla="*/ 19281 w 1899784"/>
              <a:gd name="connsiteY5" fmla="*/ 1316792 h 2640116"/>
              <a:gd name="connsiteX0" fmla="*/ 5025 w 1885528"/>
              <a:gd name="connsiteY0" fmla="*/ 1316792 h 2640116"/>
              <a:gd name="connsiteX1" fmla="*/ 1320343 w 1885528"/>
              <a:gd name="connsiteY1" fmla="*/ 2 h 2640116"/>
              <a:gd name="connsiteX2" fmla="*/ 1880805 w 1885528"/>
              <a:gd name="connsiteY2" fmla="*/ 1325841 h 2640116"/>
              <a:gd name="connsiteX3" fmla="*/ 1330820 w 1885528"/>
              <a:gd name="connsiteY3" fmla="*/ 2629772 h 2640116"/>
              <a:gd name="connsiteX4" fmla="*/ 590498 w 1885528"/>
              <a:gd name="connsiteY4" fmla="*/ 1931826 h 2640116"/>
              <a:gd name="connsiteX5" fmla="*/ 5025 w 1885528"/>
              <a:gd name="connsiteY5" fmla="*/ 1316792 h 2640116"/>
              <a:gd name="connsiteX0" fmla="*/ 19041 w 1899544"/>
              <a:gd name="connsiteY0" fmla="*/ 1316792 h 2639434"/>
              <a:gd name="connsiteX1" fmla="*/ 1334359 w 1899544"/>
              <a:gd name="connsiteY1" fmla="*/ 2 h 2639434"/>
              <a:gd name="connsiteX2" fmla="*/ 1894821 w 1899544"/>
              <a:gd name="connsiteY2" fmla="*/ 1325841 h 2639434"/>
              <a:gd name="connsiteX3" fmla="*/ 1344836 w 1899544"/>
              <a:gd name="connsiteY3" fmla="*/ 2629772 h 2639434"/>
              <a:gd name="connsiteX4" fmla="*/ 607689 w 1899544"/>
              <a:gd name="connsiteY4" fmla="*/ 1915951 h 2639434"/>
              <a:gd name="connsiteX5" fmla="*/ 19041 w 1899544"/>
              <a:gd name="connsiteY5" fmla="*/ 1316792 h 2639434"/>
              <a:gd name="connsiteX0" fmla="*/ 19041 w 1899544"/>
              <a:gd name="connsiteY0" fmla="*/ 1316792 h 2631204"/>
              <a:gd name="connsiteX1" fmla="*/ 1334359 w 1899544"/>
              <a:gd name="connsiteY1" fmla="*/ 2 h 2631204"/>
              <a:gd name="connsiteX2" fmla="*/ 1894821 w 1899544"/>
              <a:gd name="connsiteY2" fmla="*/ 1325841 h 2631204"/>
              <a:gd name="connsiteX3" fmla="*/ 1344836 w 1899544"/>
              <a:gd name="connsiteY3" fmla="*/ 2629772 h 2631204"/>
              <a:gd name="connsiteX4" fmla="*/ 607689 w 1899544"/>
              <a:gd name="connsiteY4" fmla="*/ 1915951 h 2631204"/>
              <a:gd name="connsiteX5" fmla="*/ 19041 w 1899544"/>
              <a:gd name="connsiteY5" fmla="*/ 1316792 h 2631204"/>
              <a:gd name="connsiteX0" fmla="*/ 18628 w 1899131"/>
              <a:gd name="connsiteY0" fmla="*/ 1316792 h 2631204"/>
              <a:gd name="connsiteX1" fmla="*/ 1333946 w 1899131"/>
              <a:gd name="connsiteY1" fmla="*/ 2 h 2631204"/>
              <a:gd name="connsiteX2" fmla="*/ 1894408 w 1899131"/>
              <a:gd name="connsiteY2" fmla="*/ 1325841 h 2631204"/>
              <a:gd name="connsiteX3" fmla="*/ 1344423 w 1899131"/>
              <a:gd name="connsiteY3" fmla="*/ 2629772 h 2631204"/>
              <a:gd name="connsiteX4" fmla="*/ 607276 w 1899131"/>
              <a:gd name="connsiteY4" fmla="*/ 1915951 h 2631204"/>
              <a:gd name="connsiteX5" fmla="*/ 18628 w 1899131"/>
              <a:gd name="connsiteY5" fmla="*/ 1316792 h 2631204"/>
              <a:gd name="connsiteX0" fmla="*/ 16122 w 1894831"/>
              <a:gd name="connsiteY0" fmla="*/ 1319910 h 2634322"/>
              <a:gd name="connsiteX1" fmla="*/ 1331440 w 1894831"/>
              <a:gd name="connsiteY1" fmla="*/ 3120 h 2634322"/>
              <a:gd name="connsiteX2" fmla="*/ 1891902 w 1894831"/>
              <a:gd name="connsiteY2" fmla="*/ 1328959 h 2634322"/>
              <a:gd name="connsiteX3" fmla="*/ 1341917 w 1894831"/>
              <a:gd name="connsiteY3" fmla="*/ 2632890 h 2634322"/>
              <a:gd name="connsiteX4" fmla="*/ 604770 w 1894831"/>
              <a:gd name="connsiteY4" fmla="*/ 1919069 h 2634322"/>
              <a:gd name="connsiteX5" fmla="*/ 16122 w 1894831"/>
              <a:gd name="connsiteY5" fmla="*/ 1319910 h 2634322"/>
              <a:gd name="connsiteX0" fmla="*/ 117 w 1878826"/>
              <a:gd name="connsiteY0" fmla="*/ 1319910 h 2634322"/>
              <a:gd name="connsiteX1" fmla="*/ 1315435 w 1878826"/>
              <a:gd name="connsiteY1" fmla="*/ 3120 h 2634322"/>
              <a:gd name="connsiteX2" fmla="*/ 1875897 w 1878826"/>
              <a:gd name="connsiteY2" fmla="*/ 1328959 h 2634322"/>
              <a:gd name="connsiteX3" fmla="*/ 1325912 w 1878826"/>
              <a:gd name="connsiteY3" fmla="*/ 2632890 h 2634322"/>
              <a:gd name="connsiteX4" fmla="*/ 588765 w 1878826"/>
              <a:gd name="connsiteY4" fmla="*/ 1919069 h 2634322"/>
              <a:gd name="connsiteX5" fmla="*/ 117 w 1878826"/>
              <a:gd name="connsiteY5" fmla="*/ 1319910 h 2634322"/>
              <a:gd name="connsiteX0" fmla="*/ 117 w 1882987"/>
              <a:gd name="connsiteY0" fmla="*/ 1320502 h 2634914"/>
              <a:gd name="connsiteX1" fmla="*/ 1315435 w 1882987"/>
              <a:gd name="connsiteY1" fmla="*/ 3712 h 2634914"/>
              <a:gd name="connsiteX2" fmla="*/ 1875897 w 1882987"/>
              <a:gd name="connsiteY2" fmla="*/ 1329551 h 2634914"/>
              <a:gd name="connsiteX3" fmla="*/ 1325912 w 1882987"/>
              <a:gd name="connsiteY3" fmla="*/ 2633482 h 2634914"/>
              <a:gd name="connsiteX4" fmla="*/ 588765 w 1882987"/>
              <a:gd name="connsiteY4" fmla="*/ 1919661 h 2634914"/>
              <a:gd name="connsiteX5" fmla="*/ 117 w 1882987"/>
              <a:gd name="connsiteY5" fmla="*/ 1320502 h 2634914"/>
              <a:gd name="connsiteX0" fmla="*/ 117 w 1882987"/>
              <a:gd name="connsiteY0" fmla="*/ 1320502 h 2635518"/>
              <a:gd name="connsiteX1" fmla="*/ 1315435 w 1882987"/>
              <a:gd name="connsiteY1" fmla="*/ 3712 h 2635518"/>
              <a:gd name="connsiteX2" fmla="*/ 1875897 w 1882987"/>
              <a:gd name="connsiteY2" fmla="*/ 1329551 h 2635518"/>
              <a:gd name="connsiteX3" fmla="*/ 1325912 w 1882987"/>
              <a:gd name="connsiteY3" fmla="*/ 2633482 h 2635518"/>
              <a:gd name="connsiteX4" fmla="*/ 588765 w 1882987"/>
              <a:gd name="connsiteY4" fmla="*/ 1919661 h 2635518"/>
              <a:gd name="connsiteX5" fmla="*/ 117 w 1882987"/>
              <a:gd name="connsiteY5" fmla="*/ 1320502 h 2635518"/>
              <a:gd name="connsiteX0" fmla="*/ 117 w 1882987"/>
              <a:gd name="connsiteY0" fmla="*/ 1320502 h 2635920"/>
              <a:gd name="connsiteX1" fmla="*/ 1315435 w 1882987"/>
              <a:gd name="connsiteY1" fmla="*/ 3712 h 2635920"/>
              <a:gd name="connsiteX2" fmla="*/ 1875897 w 1882987"/>
              <a:gd name="connsiteY2" fmla="*/ 1329551 h 2635920"/>
              <a:gd name="connsiteX3" fmla="*/ 1325912 w 1882987"/>
              <a:gd name="connsiteY3" fmla="*/ 2633482 h 2635920"/>
              <a:gd name="connsiteX4" fmla="*/ 588765 w 1882987"/>
              <a:gd name="connsiteY4" fmla="*/ 1919661 h 2635920"/>
              <a:gd name="connsiteX5" fmla="*/ 117 w 1882987"/>
              <a:gd name="connsiteY5" fmla="*/ 1320502 h 2635920"/>
              <a:gd name="connsiteX0" fmla="*/ 117 w 1882987"/>
              <a:gd name="connsiteY0" fmla="*/ 1320502 h 2636819"/>
              <a:gd name="connsiteX1" fmla="*/ 1315435 w 1882987"/>
              <a:gd name="connsiteY1" fmla="*/ 3712 h 2636819"/>
              <a:gd name="connsiteX2" fmla="*/ 1875897 w 1882987"/>
              <a:gd name="connsiteY2" fmla="*/ 1329551 h 2636819"/>
              <a:gd name="connsiteX3" fmla="*/ 1325912 w 1882987"/>
              <a:gd name="connsiteY3" fmla="*/ 2633482 h 2636819"/>
              <a:gd name="connsiteX4" fmla="*/ 588765 w 1882987"/>
              <a:gd name="connsiteY4" fmla="*/ 1919661 h 2636819"/>
              <a:gd name="connsiteX5" fmla="*/ 117 w 1882987"/>
              <a:gd name="connsiteY5" fmla="*/ 1320502 h 2636819"/>
              <a:gd name="connsiteX0" fmla="*/ 139 w 1892928"/>
              <a:gd name="connsiteY0" fmla="*/ 1316792 h 2639434"/>
              <a:gd name="connsiteX1" fmla="*/ 1315457 w 1892928"/>
              <a:gd name="connsiteY1" fmla="*/ 2 h 2639434"/>
              <a:gd name="connsiteX2" fmla="*/ 1882269 w 1892928"/>
              <a:gd name="connsiteY2" fmla="*/ 1325841 h 2639434"/>
              <a:gd name="connsiteX3" fmla="*/ 1325934 w 1892928"/>
              <a:gd name="connsiteY3" fmla="*/ 2629772 h 2639434"/>
              <a:gd name="connsiteX4" fmla="*/ 588787 w 1892928"/>
              <a:gd name="connsiteY4" fmla="*/ 1915951 h 2639434"/>
              <a:gd name="connsiteX5" fmla="*/ 139 w 1892928"/>
              <a:gd name="connsiteY5" fmla="*/ 1316792 h 2639434"/>
              <a:gd name="connsiteX0" fmla="*/ 139 w 1883644"/>
              <a:gd name="connsiteY0" fmla="*/ 1316792 h 2639434"/>
              <a:gd name="connsiteX1" fmla="*/ 1315457 w 1883644"/>
              <a:gd name="connsiteY1" fmla="*/ 2 h 2639434"/>
              <a:gd name="connsiteX2" fmla="*/ 1882269 w 1883644"/>
              <a:gd name="connsiteY2" fmla="*/ 1325841 h 2639434"/>
              <a:gd name="connsiteX3" fmla="*/ 1325934 w 1883644"/>
              <a:gd name="connsiteY3" fmla="*/ 2629772 h 2639434"/>
              <a:gd name="connsiteX4" fmla="*/ 588787 w 1883644"/>
              <a:gd name="connsiteY4" fmla="*/ 1915951 h 2639434"/>
              <a:gd name="connsiteX5" fmla="*/ 139 w 1883644"/>
              <a:gd name="connsiteY5" fmla="*/ 1316792 h 2639434"/>
              <a:gd name="connsiteX0" fmla="*/ 139 w 1882431"/>
              <a:gd name="connsiteY0" fmla="*/ 1316792 h 2639434"/>
              <a:gd name="connsiteX1" fmla="*/ 1315457 w 1882431"/>
              <a:gd name="connsiteY1" fmla="*/ 2 h 2639434"/>
              <a:gd name="connsiteX2" fmla="*/ 1882269 w 1882431"/>
              <a:gd name="connsiteY2" fmla="*/ 1325841 h 2639434"/>
              <a:gd name="connsiteX3" fmla="*/ 1325934 w 1882431"/>
              <a:gd name="connsiteY3" fmla="*/ 2629772 h 2639434"/>
              <a:gd name="connsiteX4" fmla="*/ 588787 w 1882431"/>
              <a:gd name="connsiteY4" fmla="*/ 1915951 h 2639434"/>
              <a:gd name="connsiteX5" fmla="*/ 139 w 1882431"/>
              <a:gd name="connsiteY5" fmla="*/ 1316792 h 2639434"/>
              <a:gd name="connsiteX0" fmla="*/ 139 w 1882436"/>
              <a:gd name="connsiteY0" fmla="*/ 1316792 h 2660577"/>
              <a:gd name="connsiteX1" fmla="*/ 1315457 w 1882436"/>
              <a:gd name="connsiteY1" fmla="*/ 2 h 2660577"/>
              <a:gd name="connsiteX2" fmla="*/ 1882269 w 1882436"/>
              <a:gd name="connsiteY2" fmla="*/ 1325841 h 2660577"/>
              <a:gd name="connsiteX3" fmla="*/ 1325934 w 1882436"/>
              <a:gd name="connsiteY3" fmla="*/ 2629772 h 2660577"/>
              <a:gd name="connsiteX4" fmla="*/ 588787 w 1882436"/>
              <a:gd name="connsiteY4" fmla="*/ 1915951 h 2660577"/>
              <a:gd name="connsiteX5" fmla="*/ 139 w 1882436"/>
              <a:gd name="connsiteY5" fmla="*/ 1316792 h 2660577"/>
              <a:gd name="connsiteX0" fmla="*/ 139 w 1882431"/>
              <a:gd name="connsiteY0" fmla="*/ 1316792 h 2643715"/>
              <a:gd name="connsiteX1" fmla="*/ 1315457 w 1882431"/>
              <a:gd name="connsiteY1" fmla="*/ 2 h 2643715"/>
              <a:gd name="connsiteX2" fmla="*/ 1882269 w 1882431"/>
              <a:gd name="connsiteY2" fmla="*/ 1325841 h 2643715"/>
              <a:gd name="connsiteX3" fmla="*/ 1325934 w 1882431"/>
              <a:gd name="connsiteY3" fmla="*/ 2629772 h 2643715"/>
              <a:gd name="connsiteX4" fmla="*/ 588787 w 1882431"/>
              <a:gd name="connsiteY4" fmla="*/ 1915951 h 2643715"/>
              <a:gd name="connsiteX5" fmla="*/ 139 w 1882431"/>
              <a:gd name="connsiteY5" fmla="*/ 1316792 h 2643715"/>
              <a:gd name="connsiteX0" fmla="*/ 139 w 1882431"/>
              <a:gd name="connsiteY0" fmla="*/ 1316792 h 2631416"/>
              <a:gd name="connsiteX1" fmla="*/ 1315457 w 1882431"/>
              <a:gd name="connsiteY1" fmla="*/ 2 h 2631416"/>
              <a:gd name="connsiteX2" fmla="*/ 1882269 w 1882431"/>
              <a:gd name="connsiteY2" fmla="*/ 1325841 h 2631416"/>
              <a:gd name="connsiteX3" fmla="*/ 1325934 w 1882431"/>
              <a:gd name="connsiteY3" fmla="*/ 2629772 h 2631416"/>
              <a:gd name="connsiteX4" fmla="*/ 588787 w 1882431"/>
              <a:gd name="connsiteY4" fmla="*/ 1915951 h 2631416"/>
              <a:gd name="connsiteX5" fmla="*/ 139 w 1882431"/>
              <a:gd name="connsiteY5" fmla="*/ 1316792 h 2631416"/>
              <a:gd name="connsiteX0" fmla="*/ 139 w 1898072"/>
              <a:gd name="connsiteY0" fmla="*/ 1316792 h 2630387"/>
              <a:gd name="connsiteX1" fmla="*/ 1315457 w 1898072"/>
              <a:gd name="connsiteY1" fmla="*/ 2 h 2630387"/>
              <a:gd name="connsiteX2" fmla="*/ 1882269 w 1898072"/>
              <a:gd name="connsiteY2" fmla="*/ 1325841 h 2630387"/>
              <a:gd name="connsiteX3" fmla="*/ 1738137 w 1898072"/>
              <a:gd name="connsiteY3" fmla="*/ 2027075 h 2630387"/>
              <a:gd name="connsiteX4" fmla="*/ 1325934 w 1898072"/>
              <a:gd name="connsiteY4" fmla="*/ 2629772 h 2630387"/>
              <a:gd name="connsiteX5" fmla="*/ 588787 w 1898072"/>
              <a:gd name="connsiteY5" fmla="*/ 1915951 h 2630387"/>
              <a:gd name="connsiteX6" fmla="*/ 139 w 1898072"/>
              <a:gd name="connsiteY6" fmla="*/ 1316792 h 2630387"/>
              <a:gd name="connsiteX0" fmla="*/ 139 w 1896872"/>
              <a:gd name="connsiteY0" fmla="*/ 1316792 h 2630387"/>
              <a:gd name="connsiteX1" fmla="*/ 1315457 w 1896872"/>
              <a:gd name="connsiteY1" fmla="*/ 2 h 2630387"/>
              <a:gd name="connsiteX2" fmla="*/ 1882269 w 1896872"/>
              <a:gd name="connsiteY2" fmla="*/ 1325841 h 2630387"/>
              <a:gd name="connsiteX3" fmla="*/ 1738137 w 1896872"/>
              <a:gd name="connsiteY3" fmla="*/ 2027075 h 2630387"/>
              <a:gd name="connsiteX4" fmla="*/ 1325934 w 1896872"/>
              <a:gd name="connsiteY4" fmla="*/ 2629772 h 2630387"/>
              <a:gd name="connsiteX5" fmla="*/ 588787 w 1896872"/>
              <a:gd name="connsiteY5" fmla="*/ 1915951 h 2630387"/>
              <a:gd name="connsiteX6" fmla="*/ 139 w 1896872"/>
              <a:gd name="connsiteY6" fmla="*/ 1316792 h 2630387"/>
              <a:gd name="connsiteX0" fmla="*/ 139 w 1882269"/>
              <a:gd name="connsiteY0" fmla="*/ 1316792 h 2630387"/>
              <a:gd name="connsiteX1" fmla="*/ 1315457 w 1882269"/>
              <a:gd name="connsiteY1" fmla="*/ 2 h 2630387"/>
              <a:gd name="connsiteX2" fmla="*/ 1882269 w 1882269"/>
              <a:gd name="connsiteY2" fmla="*/ 1325841 h 2630387"/>
              <a:gd name="connsiteX3" fmla="*/ 1738137 w 1882269"/>
              <a:gd name="connsiteY3" fmla="*/ 2027075 h 2630387"/>
              <a:gd name="connsiteX4" fmla="*/ 1325934 w 1882269"/>
              <a:gd name="connsiteY4" fmla="*/ 2629772 h 2630387"/>
              <a:gd name="connsiteX5" fmla="*/ 588787 w 1882269"/>
              <a:gd name="connsiteY5" fmla="*/ 1915951 h 2630387"/>
              <a:gd name="connsiteX6" fmla="*/ 139 w 1882269"/>
              <a:gd name="connsiteY6" fmla="*/ 1316792 h 2630387"/>
              <a:gd name="connsiteX0" fmla="*/ 139 w 1882269"/>
              <a:gd name="connsiteY0" fmla="*/ 1316792 h 2630265"/>
              <a:gd name="connsiteX1" fmla="*/ 1315457 w 1882269"/>
              <a:gd name="connsiteY1" fmla="*/ 2 h 2630265"/>
              <a:gd name="connsiteX2" fmla="*/ 1882269 w 1882269"/>
              <a:gd name="connsiteY2" fmla="*/ 1325841 h 2630265"/>
              <a:gd name="connsiteX3" fmla="*/ 1738137 w 1882269"/>
              <a:gd name="connsiteY3" fmla="*/ 2027075 h 2630265"/>
              <a:gd name="connsiteX4" fmla="*/ 1325934 w 1882269"/>
              <a:gd name="connsiteY4" fmla="*/ 2629772 h 2630265"/>
              <a:gd name="connsiteX5" fmla="*/ 588787 w 1882269"/>
              <a:gd name="connsiteY5" fmla="*/ 1915951 h 2630265"/>
              <a:gd name="connsiteX6" fmla="*/ 139 w 1882269"/>
              <a:gd name="connsiteY6" fmla="*/ 1316792 h 2630265"/>
              <a:gd name="connsiteX0" fmla="*/ 139 w 1882269"/>
              <a:gd name="connsiteY0" fmla="*/ 1316792 h 2635955"/>
              <a:gd name="connsiteX1" fmla="*/ 1315457 w 1882269"/>
              <a:gd name="connsiteY1" fmla="*/ 2 h 2635955"/>
              <a:gd name="connsiteX2" fmla="*/ 1882269 w 1882269"/>
              <a:gd name="connsiteY2" fmla="*/ 1325841 h 2635955"/>
              <a:gd name="connsiteX3" fmla="*/ 1738137 w 1882269"/>
              <a:gd name="connsiteY3" fmla="*/ 2027075 h 2635955"/>
              <a:gd name="connsiteX4" fmla="*/ 1325934 w 1882269"/>
              <a:gd name="connsiteY4" fmla="*/ 2629772 h 2635955"/>
              <a:gd name="connsiteX5" fmla="*/ 588787 w 1882269"/>
              <a:gd name="connsiteY5" fmla="*/ 1915951 h 2635955"/>
              <a:gd name="connsiteX6" fmla="*/ 139 w 1882269"/>
              <a:gd name="connsiteY6" fmla="*/ 1316792 h 2635955"/>
              <a:gd name="connsiteX0" fmla="*/ 139 w 1882269"/>
              <a:gd name="connsiteY0" fmla="*/ 1316792 h 2631053"/>
              <a:gd name="connsiteX1" fmla="*/ 1315457 w 1882269"/>
              <a:gd name="connsiteY1" fmla="*/ 2 h 2631053"/>
              <a:gd name="connsiteX2" fmla="*/ 1882269 w 1882269"/>
              <a:gd name="connsiteY2" fmla="*/ 1325841 h 2631053"/>
              <a:gd name="connsiteX3" fmla="*/ 1738137 w 1882269"/>
              <a:gd name="connsiteY3" fmla="*/ 2027075 h 2631053"/>
              <a:gd name="connsiteX4" fmla="*/ 1325934 w 1882269"/>
              <a:gd name="connsiteY4" fmla="*/ 2629772 h 2631053"/>
              <a:gd name="connsiteX5" fmla="*/ 588787 w 1882269"/>
              <a:gd name="connsiteY5" fmla="*/ 1915951 h 2631053"/>
              <a:gd name="connsiteX6" fmla="*/ 139 w 1882269"/>
              <a:gd name="connsiteY6" fmla="*/ 1316792 h 2631053"/>
              <a:gd name="connsiteX0" fmla="*/ 139 w 1882269"/>
              <a:gd name="connsiteY0" fmla="*/ 1316792 h 2631916"/>
              <a:gd name="connsiteX1" fmla="*/ 1315457 w 1882269"/>
              <a:gd name="connsiteY1" fmla="*/ 2 h 2631916"/>
              <a:gd name="connsiteX2" fmla="*/ 1882269 w 1882269"/>
              <a:gd name="connsiteY2" fmla="*/ 1325841 h 2631916"/>
              <a:gd name="connsiteX3" fmla="*/ 1738137 w 1882269"/>
              <a:gd name="connsiteY3" fmla="*/ 2027075 h 2631916"/>
              <a:gd name="connsiteX4" fmla="*/ 1325934 w 1882269"/>
              <a:gd name="connsiteY4" fmla="*/ 2629772 h 2631916"/>
              <a:gd name="connsiteX5" fmla="*/ 588787 w 1882269"/>
              <a:gd name="connsiteY5" fmla="*/ 1915951 h 2631916"/>
              <a:gd name="connsiteX6" fmla="*/ 139 w 1882269"/>
              <a:gd name="connsiteY6" fmla="*/ 1316792 h 2631916"/>
              <a:gd name="connsiteX0" fmla="*/ 139 w 1882269"/>
              <a:gd name="connsiteY0" fmla="*/ 1316792 h 2641405"/>
              <a:gd name="connsiteX1" fmla="*/ 1315457 w 1882269"/>
              <a:gd name="connsiteY1" fmla="*/ 2 h 2641405"/>
              <a:gd name="connsiteX2" fmla="*/ 1882269 w 1882269"/>
              <a:gd name="connsiteY2" fmla="*/ 1325841 h 2641405"/>
              <a:gd name="connsiteX3" fmla="*/ 1738137 w 1882269"/>
              <a:gd name="connsiteY3" fmla="*/ 2027075 h 2641405"/>
              <a:gd name="connsiteX4" fmla="*/ 1325934 w 1882269"/>
              <a:gd name="connsiteY4" fmla="*/ 2639297 h 2641405"/>
              <a:gd name="connsiteX5" fmla="*/ 588787 w 1882269"/>
              <a:gd name="connsiteY5" fmla="*/ 1915951 h 2641405"/>
              <a:gd name="connsiteX6" fmla="*/ 139 w 1882269"/>
              <a:gd name="connsiteY6" fmla="*/ 1316792 h 2641405"/>
              <a:gd name="connsiteX0" fmla="*/ 139 w 1882269"/>
              <a:gd name="connsiteY0" fmla="*/ 1316792 h 2640374"/>
              <a:gd name="connsiteX1" fmla="*/ 1315457 w 1882269"/>
              <a:gd name="connsiteY1" fmla="*/ 2 h 2640374"/>
              <a:gd name="connsiteX2" fmla="*/ 1882269 w 1882269"/>
              <a:gd name="connsiteY2" fmla="*/ 1325841 h 2640374"/>
              <a:gd name="connsiteX3" fmla="*/ 1738137 w 1882269"/>
              <a:gd name="connsiteY3" fmla="*/ 2027075 h 2640374"/>
              <a:gd name="connsiteX4" fmla="*/ 1325934 w 1882269"/>
              <a:gd name="connsiteY4" fmla="*/ 2639297 h 2640374"/>
              <a:gd name="connsiteX5" fmla="*/ 588787 w 1882269"/>
              <a:gd name="connsiteY5" fmla="*/ 1915951 h 2640374"/>
              <a:gd name="connsiteX6" fmla="*/ 139 w 1882269"/>
              <a:gd name="connsiteY6" fmla="*/ 1316792 h 2640374"/>
              <a:gd name="connsiteX0" fmla="*/ 139 w 1882269"/>
              <a:gd name="connsiteY0" fmla="*/ 1316792 h 2640408"/>
              <a:gd name="connsiteX1" fmla="*/ 1315457 w 1882269"/>
              <a:gd name="connsiteY1" fmla="*/ 2 h 2640408"/>
              <a:gd name="connsiteX2" fmla="*/ 1882269 w 1882269"/>
              <a:gd name="connsiteY2" fmla="*/ 1325841 h 2640408"/>
              <a:gd name="connsiteX3" fmla="*/ 1738137 w 1882269"/>
              <a:gd name="connsiteY3" fmla="*/ 2027075 h 2640408"/>
              <a:gd name="connsiteX4" fmla="*/ 1325934 w 1882269"/>
              <a:gd name="connsiteY4" fmla="*/ 2639297 h 2640408"/>
              <a:gd name="connsiteX5" fmla="*/ 588787 w 1882269"/>
              <a:gd name="connsiteY5" fmla="*/ 1915951 h 2640408"/>
              <a:gd name="connsiteX6" fmla="*/ 139 w 1882269"/>
              <a:gd name="connsiteY6" fmla="*/ 1316792 h 2640408"/>
              <a:gd name="connsiteX0" fmla="*/ 139 w 1882269"/>
              <a:gd name="connsiteY0" fmla="*/ 1316792 h 2640408"/>
              <a:gd name="connsiteX1" fmla="*/ 1315457 w 1882269"/>
              <a:gd name="connsiteY1" fmla="*/ 2 h 2640408"/>
              <a:gd name="connsiteX2" fmla="*/ 1882269 w 1882269"/>
              <a:gd name="connsiteY2" fmla="*/ 1325841 h 2640408"/>
              <a:gd name="connsiteX3" fmla="*/ 1738137 w 1882269"/>
              <a:gd name="connsiteY3" fmla="*/ 2027075 h 2640408"/>
              <a:gd name="connsiteX4" fmla="*/ 1325934 w 1882269"/>
              <a:gd name="connsiteY4" fmla="*/ 2639297 h 2640408"/>
              <a:gd name="connsiteX5" fmla="*/ 588787 w 1882269"/>
              <a:gd name="connsiteY5" fmla="*/ 1915951 h 2640408"/>
              <a:gd name="connsiteX6" fmla="*/ 139 w 1882269"/>
              <a:gd name="connsiteY6" fmla="*/ 1316792 h 2640408"/>
              <a:gd name="connsiteX0" fmla="*/ 139 w 1879888"/>
              <a:gd name="connsiteY0" fmla="*/ 1316792 h 2640408"/>
              <a:gd name="connsiteX1" fmla="*/ 1315457 w 1879888"/>
              <a:gd name="connsiteY1" fmla="*/ 2 h 2640408"/>
              <a:gd name="connsiteX2" fmla="*/ 1879888 w 1879888"/>
              <a:gd name="connsiteY2" fmla="*/ 1325841 h 2640408"/>
              <a:gd name="connsiteX3" fmla="*/ 1738137 w 1879888"/>
              <a:gd name="connsiteY3" fmla="*/ 2027075 h 2640408"/>
              <a:gd name="connsiteX4" fmla="*/ 1325934 w 1879888"/>
              <a:gd name="connsiteY4" fmla="*/ 2639297 h 2640408"/>
              <a:gd name="connsiteX5" fmla="*/ 588787 w 1879888"/>
              <a:gd name="connsiteY5" fmla="*/ 1915951 h 2640408"/>
              <a:gd name="connsiteX6" fmla="*/ 139 w 1879888"/>
              <a:gd name="connsiteY6" fmla="*/ 1316792 h 2640408"/>
              <a:gd name="connsiteX0" fmla="*/ 139 w 1879888"/>
              <a:gd name="connsiteY0" fmla="*/ 1316792 h 2640408"/>
              <a:gd name="connsiteX1" fmla="*/ 1315457 w 1879888"/>
              <a:gd name="connsiteY1" fmla="*/ 2 h 2640408"/>
              <a:gd name="connsiteX2" fmla="*/ 1879888 w 1879888"/>
              <a:gd name="connsiteY2" fmla="*/ 1325841 h 2640408"/>
              <a:gd name="connsiteX3" fmla="*/ 1738137 w 1879888"/>
              <a:gd name="connsiteY3" fmla="*/ 2027075 h 2640408"/>
              <a:gd name="connsiteX4" fmla="*/ 1325934 w 1879888"/>
              <a:gd name="connsiteY4" fmla="*/ 2639297 h 2640408"/>
              <a:gd name="connsiteX5" fmla="*/ 588787 w 1879888"/>
              <a:gd name="connsiteY5" fmla="*/ 1915951 h 2640408"/>
              <a:gd name="connsiteX6" fmla="*/ 139 w 1879888"/>
              <a:gd name="connsiteY6" fmla="*/ 1316792 h 2640408"/>
              <a:gd name="connsiteX0" fmla="*/ 19760 w 1899509"/>
              <a:gd name="connsiteY0" fmla="*/ 1321553 h 2645169"/>
              <a:gd name="connsiteX1" fmla="*/ 1351747 w 1899509"/>
              <a:gd name="connsiteY1" fmla="*/ 1 h 2645169"/>
              <a:gd name="connsiteX2" fmla="*/ 1899509 w 1899509"/>
              <a:gd name="connsiteY2" fmla="*/ 1330602 h 2645169"/>
              <a:gd name="connsiteX3" fmla="*/ 1757758 w 1899509"/>
              <a:gd name="connsiteY3" fmla="*/ 2031836 h 2645169"/>
              <a:gd name="connsiteX4" fmla="*/ 1345555 w 1899509"/>
              <a:gd name="connsiteY4" fmla="*/ 2644058 h 2645169"/>
              <a:gd name="connsiteX5" fmla="*/ 608408 w 1899509"/>
              <a:gd name="connsiteY5" fmla="*/ 1920712 h 2645169"/>
              <a:gd name="connsiteX6" fmla="*/ 19760 w 1899509"/>
              <a:gd name="connsiteY6" fmla="*/ 1321553 h 2645169"/>
              <a:gd name="connsiteX0" fmla="*/ 19760 w 1899509"/>
              <a:gd name="connsiteY0" fmla="*/ 1321599 h 2645215"/>
              <a:gd name="connsiteX1" fmla="*/ 1351747 w 1899509"/>
              <a:gd name="connsiteY1" fmla="*/ 47 h 2645215"/>
              <a:gd name="connsiteX2" fmla="*/ 1899509 w 1899509"/>
              <a:gd name="connsiteY2" fmla="*/ 1330648 h 2645215"/>
              <a:gd name="connsiteX3" fmla="*/ 1757758 w 1899509"/>
              <a:gd name="connsiteY3" fmla="*/ 2031882 h 2645215"/>
              <a:gd name="connsiteX4" fmla="*/ 1345555 w 1899509"/>
              <a:gd name="connsiteY4" fmla="*/ 2644104 h 2645215"/>
              <a:gd name="connsiteX5" fmla="*/ 608408 w 1899509"/>
              <a:gd name="connsiteY5" fmla="*/ 1920758 h 2645215"/>
              <a:gd name="connsiteX6" fmla="*/ 19760 w 1899509"/>
              <a:gd name="connsiteY6" fmla="*/ 1321599 h 2645215"/>
              <a:gd name="connsiteX0" fmla="*/ 2790 w 1882539"/>
              <a:gd name="connsiteY0" fmla="*/ 1321599 h 2645215"/>
              <a:gd name="connsiteX1" fmla="*/ 1334777 w 1882539"/>
              <a:gd name="connsiteY1" fmla="*/ 47 h 2645215"/>
              <a:gd name="connsiteX2" fmla="*/ 1882539 w 1882539"/>
              <a:gd name="connsiteY2" fmla="*/ 1330648 h 2645215"/>
              <a:gd name="connsiteX3" fmla="*/ 1740788 w 1882539"/>
              <a:gd name="connsiteY3" fmla="*/ 2031882 h 2645215"/>
              <a:gd name="connsiteX4" fmla="*/ 1328585 w 1882539"/>
              <a:gd name="connsiteY4" fmla="*/ 2644104 h 2645215"/>
              <a:gd name="connsiteX5" fmla="*/ 591438 w 1882539"/>
              <a:gd name="connsiteY5" fmla="*/ 1920758 h 2645215"/>
              <a:gd name="connsiteX6" fmla="*/ 2790 w 1882539"/>
              <a:gd name="connsiteY6" fmla="*/ 1321599 h 2645215"/>
              <a:gd name="connsiteX0" fmla="*/ 395 w 1880144"/>
              <a:gd name="connsiteY0" fmla="*/ 1321599 h 2645215"/>
              <a:gd name="connsiteX1" fmla="*/ 1332382 w 1880144"/>
              <a:gd name="connsiteY1" fmla="*/ 47 h 2645215"/>
              <a:gd name="connsiteX2" fmla="*/ 1880144 w 1880144"/>
              <a:gd name="connsiteY2" fmla="*/ 1330648 h 2645215"/>
              <a:gd name="connsiteX3" fmla="*/ 1738393 w 1880144"/>
              <a:gd name="connsiteY3" fmla="*/ 2031882 h 2645215"/>
              <a:gd name="connsiteX4" fmla="*/ 1326190 w 1880144"/>
              <a:gd name="connsiteY4" fmla="*/ 2644104 h 2645215"/>
              <a:gd name="connsiteX5" fmla="*/ 589043 w 1880144"/>
              <a:gd name="connsiteY5" fmla="*/ 1920758 h 2645215"/>
              <a:gd name="connsiteX6" fmla="*/ 395 w 1880144"/>
              <a:gd name="connsiteY6" fmla="*/ 1321599 h 2645215"/>
              <a:gd name="connsiteX0" fmla="*/ 47 w 1879796"/>
              <a:gd name="connsiteY0" fmla="*/ 1321599 h 2645215"/>
              <a:gd name="connsiteX1" fmla="*/ 1332034 w 1879796"/>
              <a:gd name="connsiteY1" fmla="*/ 47 h 2645215"/>
              <a:gd name="connsiteX2" fmla="*/ 1879796 w 1879796"/>
              <a:gd name="connsiteY2" fmla="*/ 1330648 h 2645215"/>
              <a:gd name="connsiteX3" fmla="*/ 1738045 w 1879796"/>
              <a:gd name="connsiteY3" fmla="*/ 2031882 h 2645215"/>
              <a:gd name="connsiteX4" fmla="*/ 1325842 w 1879796"/>
              <a:gd name="connsiteY4" fmla="*/ 2644104 h 2645215"/>
              <a:gd name="connsiteX5" fmla="*/ 588695 w 1879796"/>
              <a:gd name="connsiteY5" fmla="*/ 1920758 h 2645215"/>
              <a:gd name="connsiteX6" fmla="*/ 47 w 1879796"/>
              <a:gd name="connsiteY6" fmla="*/ 1321599 h 2645215"/>
              <a:gd name="connsiteX0" fmla="*/ 47 w 1881410"/>
              <a:gd name="connsiteY0" fmla="*/ 1321613 h 2645229"/>
              <a:gd name="connsiteX1" fmla="*/ 1332034 w 1881410"/>
              <a:gd name="connsiteY1" fmla="*/ 61 h 2645229"/>
              <a:gd name="connsiteX2" fmla="*/ 1879796 w 1881410"/>
              <a:gd name="connsiteY2" fmla="*/ 1330662 h 2645229"/>
              <a:gd name="connsiteX3" fmla="*/ 1738045 w 1881410"/>
              <a:gd name="connsiteY3" fmla="*/ 2031896 h 2645229"/>
              <a:gd name="connsiteX4" fmla="*/ 1325842 w 1881410"/>
              <a:gd name="connsiteY4" fmla="*/ 2644118 h 2645229"/>
              <a:gd name="connsiteX5" fmla="*/ 588695 w 1881410"/>
              <a:gd name="connsiteY5" fmla="*/ 1920772 h 2645229"/>
              <a:gd name="connsiteX6" fmla="*/ 47 w 1881410"/>
              <a:gd name="connsiteY6" fmla="*/ 1321613 h 2645229"/>
              <a:gd name="connsiteX0" fmla="*/ 47 w 1881302"/>
              <a:gd name="connsiteY0" fmla="*/ 1321950 h 2645566"/>
              <a:gd name="connsiteX1" fmla="*/ 1332034 w 1881302"/>
              <a:gd name="connsiteY1" fmla="*/ 398 h 2645566"/>
              <a:gd name="connsiteX2" fmla="*/ 1879796 w 1881302"/>
              <a:gd name="connsiteY2" fmla="*/ 1330999 h 2645566"/>
              <a:gd name="connsiteX3" fmla="*/ 1738045 w 1881302"/>
              <a:gd name="connsiteY3" fmla="*/ 2032233 h 2645566"/>
              <a:gd name="connsiteX4" fmla="*/ 1325842 w 1881302"/>
              <a:gd name="connsiteY4" fmla="*/ 2644455 h 2645566"/>
              <a:gd name="connsiteX5" fmla="*/ 588695 w 1881302"/>
              <a:gd name="connsiteY5" fmla="*/ 1921109 h 2645566"/>
              <a:gd name="connsiteX6" fmla="*/ 47 w 1881302"/>
              <a:gd name="connsiteY6" fmla="*/ 1321950 h 2645566"/>
              <a:gd name="connsiteX0" fmla="*/ 47 w 1881277"/>
              <a:gd name="connsiteY0" fmla="*/ 1321747 h 2645363"/>
              <a:gd name="connsiteX1" fmla="*/ 1332034 w 1881277"/>
              <a:gd name="connsiteY1" fmla="*/ 195 h 2645363"/>
              <a:gd name="connsiteX2" fmla="*/ 1879796 w 1881277"/>
              <a:gd name="connsiteY2" fmla="*/ 1330796 h 2645363"/>
              <a:gd name="connsiteX3" fmla="*/ 1738045 w 1881277"/>
              <a:gd name="connsiteY3" fmla="*/ 2032030 h 2645363"/>
              <a:gd name="connsiteX4" fmla="*/ 1325842 w 1881277"/>
              <a:gd name="connsiteY4" fmla="*/ 2644252 h 2645363"/>
              <a:gd name="connsiteX5" fmla="*/ 588695 w 1881277"/>
              <a:gd name="connsiteY5" fmla="*/ 1920906 h 2645363"/>
              <a:gd name="connsiteX6" fmla="*/ 47 w 1881277"/>
              <a:gd name="connsiteY6" fmla="*/ 1321747 h 2645363"/>
              <a:gd name="connsiteX0" fmla="*/ 47 w 1881229"/>
              <a:gd name="connsiteY0" fmla="*/ 1321666 h 2645282"/>
              <a:gd name="connsiteX1" fmla="*/ 1332034 w 1881229"/>
              <a:gd name="connsiteY1" fmla="*/ 114 h 2645282"/>
              <a:gd name="connsiteX2" fmla="*/ 1879796 w 1881229"/>
              <a:gd name="connsiteY2" fmla="*/ 1330715 h 2645282"/>
              <a:gd name="connsiteX3" fmla="*/ 1738045 w 1881229"/>
              <a:gd name="connsiteY3" fmla="*/ 2031949 h 2645282"/>
              <a:gd name="connsiteX4" fmla="*/ 1325842 w 1881229"/>
              <a:gd name="connsiteY4" fmla="*/ 2644171 h 2645282"/>
              <a:gd name="connsiteX5" fmla="*/ 588695 w 1881229"/>
              <a:gd name="connsiteY5" fmla="*/ 1920825 h 2645282"/>
              <a:gd name="connsiteX6" fmla="*/ 47 w 1881229"/>
              <a:gd name="connsiteY6" fmla="*/ 1321666 h 2645282"/>
              <a:gd name="connsiteX0" fmla="*/ 47 w 1879488"/>
              <a:gd name="connsiteY0" fmla="*/ 1321554 h 2645170"/>
              <a:gd name="connsiteX1" fmla="*/ 1332034 w 1879488"/>
              <a:gd name="connsiteY1" fmla="*/ 2 h 2645170"/>
              <a:gd name="connsiteX2" fmla="*/ 1876621 w 1879488"/>
              <a:gd name="connsiteY2" fmla="*/ 1330603 h 2645170"/>
              <a:gd name="connsiteX3" fmla="*/ 1738045 w 1879488"/>
              <a:gd name="connsiteY3" fmla="*/ 2031837 h 2645170"/>
              <a:gd name="connsiteX4" fmla="*/ 1325842 w 1879488"/>
              <a:gd name="connsiteY4" fmla="*/ 2644059 h 2645170"/>
              <a:gd name="connsiteX5" fmla="*/ 588695 w 1879488"/>
              <a:gd name="connsiteY5" fmla="*/ 1920713 h 2645170"/>
              <a:gd name="connsiteX6" fmla="*/ 47 w 1879488"/>
              <a:gd name="connsiteY6" fmla="*/ 1321554 h 2645170"/>
              <a:gd name="connsiteX0" fmla="*/ 47 w 1876697"/>
              <a:gd name="connsiteY0" fmla="*/ 1321554 h 2645170"/>
              <a:gd name="connsiteX1" fmla="*/ 1332034 w 1876697"/>
              <a:gd name="connsiteY1" fmla="*/ 2 h 2645170"/>
              <a:gd name="connsiteX2" fmla="*/ 1876621 w 1876697"/>
              <a:gd name="connsiteY2" fmla="*/ 1330603 h 2645170"/>
              <a:gd name="connsiteX3" fmla="*/ 1738045 w 1876697"/>
              <a:gd name="connsiteY3" fmla="*/ 2031837 h 2645170"/>
              <a:gd name="connsiteX4" fmla="*/ 1325842 w 1876697"/>
              <a:gd name="connsiteY4" fmla="*/ 2644059 h 2645170"/>
              <a:gd name="connsiteX5" fmla="*/ 588695 w 1876697"/>
              <a:gd name="connsiteY5" fmla="*/ 1920713 h 2645170"/>
              <a:gd name="connsiteX6" fmla="*/ 47 w 1876697"/>
              <a:gd name="connsiteY6" fmla="*/ 1321554 h 2645170"/>
              <a:gd name="connsiteX0" fmla="*/ 47 w 1876687"/>
              <a:gd name="connsiteY0" fmla="*/ 1321587 h 2645203"/>
              <a:gd name="connsiteX1" fmla="*/ 1332034 w 1876687"/>
              <a:gd name="connsiteY1" fmla="*/ 35 h 2645203"/>
              <a:gd name="connsiteX2" fmla="*/ 1876621 w 1876687"/>
              <a:gd name="connsiteY2" fmla="*/ 1330636 h 2645203"/>
              <a:gd name="connsiteX3" fmla="*/ 1738045 w 1876687"/>
              <a:gd name="connsiteY3" fmla="*/ 2031870 h 2645203"/>
              <a:gd name="connsiteX4" fmla="*/ 1325842 w 1876687"/>
              <a:gd name="connsiteY4" fmla="*/ 2644092 h 2645203"/>
              <a:gd name="connsiteX5" fmla="*/ 588695 w 1876687"/>
              <a:gd name="connsiteY5" fmla="*/ 1920746 h 2645203"/>
              <a:gd name="connsiteX6" fmla="*/ 47 w 1876687"/>
              <a:gd name="connsiteY6" fmla="*/ 1321587 h 2645203"/>
              <a:gd name="connsiteX0" fmla="*/ 47 w 1876661"/>
              <a:gd name="connsiteY0" fmla="*/ 1321565 h 2645181"/>
              <a:gd name="connsiteX1" fmla="*/ 1332034 w 1876661"/>
              <a:gd name="connsiteY1" fmla="*/ 13 h 2645181"/>
              <a:gd name="connsiteX2" fmla="*/ 1876621 w 1876661"/>
              <a:gd name="connsiteY2" fmla="*/ 1330614 h 2645181"/>
              <a:gd name="connsiteX3" fmla="*/ 1738045 w 1876661"/>
              <a:gd name="connsiteY3" fmla="*/ 2031848 h 2645181"/>
              <a:gd name="connsiteX4" fmla="*/ 1325842 w 1876661"/>
              <a:gd name="connsiteY4" fmla="*/ 2644070 h 2645181"/>
              <a:gd name="connsiteX5" fmla="*/ 588695 w 1876661"/>
              <a:gd name="connsiteY5" fmla="*/ 1920724 h 2645181"/>
              <a:gd name="connsiteX6" fmla="*/ 47 w 1876661"/>
              <a:gd name="connsiteY6" fmla="*/ 1321565 h 2645181"/>
              <a:gd name="connsiteX0" fmla="*/ 47 w 1876684"/>
              <a:gd name="connsiteY0" fmla="*/ 1325758 h 2649374"/>
              <a:gd name="connsiteX1" fmla="*/ 1332034 w 1876684"/>
              <a:gd name="connsiteY1" fmla="*/ 4206 h 2649374"/>
              <a:gd name="connsiteX2" fmla="*/ 1876621 w 1876684"/>
              <a:gd name="connsiteY2" fmla="*/ 1334807 h 2649374"/>
              <a:gd name="connsiteX3" fmla="*/ 1738045 w 1876684"/>
              <a:gd name="connsiteY3" fmla="*/ 2036041 h 2649374"/>
              <a:gd name="connsiteX4" fmla="*/ 1325842 w 1876684"/>
              <a:gd name="connsiteY4" fmla="*/ 2648263 h 2649374"/>
              <a:gd name="connsiteX5" fmla="*/ 588695 w 1876684"/>
              <a:gd name="connsiteY5" fmla="*/ 1924917 h 2649374"/>
              <a:gd name="connsiteX6" fmla="*/ 47 w 1876684"/>
              <a:gd name="connsiteY6" fmla="*/ 1325758 h 2649374"/>
              <a:gd name="connsiteX0" fmla="*/ 100 w 1876727"/>
              <a:gd name="connsiteY0" fmla="*/ 1335663 h 2659279"/>
              <a:gd name="connsiteX1" fmla="*/ 631611 w 1876727"/>
              <a:gd name="connsiteY1" fmla="*/ 685459 h 2659279"/>
              <a:gd name="connsiteX2" fmla="*/ 1332087 w 1876727"/>
              <a:gd name="connsiteY2" fmla="*/ 14111 h 2659279"/>
              <a:gd name="connsiteX3" fmla="*/ 1876674 w 1876727"/>
              <a:gd name="connsiteY3" fmla="*/ 1344712 h 2659279"/>
              <a:gd name="connsiteX4" fmla="*/ 1738098 w 1876727"/>
              <a:gd name="connsiteY4" fmla="*/ 2045946 h 2659279"/>
              <a:gd name="connsiteX5" fmla="*/ 1325895 w 1876727"/>
              <a:gd name="connsiteY5" fmla="*/ 2658168 h 2659279"/>
              <a:gd name="connsiteX6" fmla="*/ 588748 w 1876727"/>
              <a:gd name="connsiteY6" fmla="*/ 1934822 h 2659279"/>
              <a:gd name="connsiteX7" fmla="*/ 100 w 1876727"/>
              <a:gd name="connsiteY7" fmla="*/ 1335663 h 2659279"/>
              <a:gd name="connsiteX0" fmla="*/ 5176 w 1881803"/>
              <a:gd name="connsiteY0" fmla="*/ 1335663 h 2659279"/>
              <a:gd name="connsiteX1" fmla="*/ 636687 w 1881803"/>
              <a:gd name="connsiteY1" fmla="*/ 685459 h 2659279"/>
              <a:gd name="connsiteX2" fmla="*/ 1337163 w 1881803"/>
              <a:gd name="connsiteY2" fmla="*/ 14111 h 2659279"/>
              <a:gd name="connsiteX3" fmla="*/ 1881750 w 1881803"/>
              <a:gd name="connsiteY3" fmla="*/ 1344712 h 2659279"/>
              <a:gd name="connsiteX4" fmla="*/ 1743174 w 1881803"/>
              <a:gd name="connsiteY4" fmla="*/ 2045946 h 2659279"/>
              <a:gd name="connsiteX5" fmla="*/ 1330971 w 1881803"/>
              <a:gd name="connsiteY5" fmla="*/ 2658168 h 2659279"/>
              <a:gd name="connsiteX6" fmla="*/ 593824 w 1881803"/>
              <a:gd name="connsiteY6" fmla="*/ 1934822 h 2659279"/>
              <a:gd name="connsiteX7" fmla="*/ 5176 w 1881803"/>
              <a:gd name="connsiteY7" fmla="*/ 1335663 h 2659279"/>
              <a:gd name="connsiteX0" fmla="*/ 0 w 1876627"/>
              <a:gd name="connsiteY0" fmla="*/ 1335663 h 2659279"/>
              <a:gd name="connsiteX1" fmla="*/ 631511 w 1876627"/>
              <a:gd name="connsiteY1" fmla="*/ 685459 h 2659279"/>
              <a:gd name="connsiteX2" fmla="*/ 1331987 w 1876627"/>
              <a:gd name="connsiteY2" fmla="*/ 14111 h 2659279"/>
              <a:gd name="connsiteX3" fmla="*/ 1876574 w 1876627"/>
              <a:gd name="connsiteY3" fmla="*/ 1344712 h 2659279"/>
              <a:gd name="connsiteX4" fmla="*/ 1737998 w 1876627"/>
              <a:gd name="connsiteY4" fmla="*/ 2045946 h 2659279"/>
              <a:gd name="connsiteX5" fmla="*/ 1325795 w 1876627"/>
              <a:gd name="connsiteY5" fmla="*/ 2658168 h 2659279"/>
              <a:gd name="connsiteX6" fmla="*/ 588648 w 1876627"/>
              <a:gd name="connsiteY6" fmla="*/ 1934822 h 2659279"/>
              <a:gd name="connsiteX7" fmla="*/ 0 w 1876627"/>
              <a:gd name="connsiteY7" fmla="*/ 1335663 h 2659279"/>
              <a:gd name="connsiteX0" fmla="*/ 0 w 1876627"/>
              <a:gd name="connsiteY0" fmla="*/ 1335663 h 2659279"/>
              <a:gd name="connsiteX1" fmla="*/ 631511 w 1876627"/>
              <a:gd name="connsiteY1" fmla="*/ 685459 h 2659279"/>
              <a:gd name="connsiteX2" fmla="*/ 1331987 w 1876627"/>
              <a:gd name="connsiteY2" fmla="*/ 14111 h 2659279"/>
              <a:gd name="connsiteX3" fmla="*/ 1876574 w 1876627"/>
              <a:gd name="connsiteY3" fmla="*/ 1344712 h 2659279"/>
              <a:gd name="connsiteX4" fmla="*/ 1737998 w 1876627"/>
              <a:gd name="connsiteY4" fmla="*/ 2045946 h 2659279"/>
              <a:gd name="connsiteX5" fmla="*/ 1325795 w 1876627"/>
              <a:gd name="connsiteY5" fmla="*/ 2658168 h 2659279"/>
              <a:gd name="connsiteX6" fmla="*/ 588648 w 1876627"/>
              <a:gd name="connsiteY6" fmla="*/ 1934822 h 2659279"/>
              <a:gd name="connsiteX7" fmla="*/ 0 w 1876627"/>
              <a:gd name="connsiteY7" fmla="*/ 1335663 h 2659279"/>
              <a:gd name="connsiteX0" fmla="*/ 0 w 1876627"/>
              <a:gd name="connsiteY0" fmla="*/ 1332305 h 2655921"/>
              <a:gd name="connsiteX1" fmla="*/ 631511 w 1876627"/>
              <a:gd name="connsiteY1" fmla="*/ 682101 h 2655921"/>
              <a:gd name="connsiteX2" fmla="*/ 1331987 w 1876627"/>
              <a:gd name="connsiteY2" fmla="*/ 10753 h 2655921"/>
              <a:gd name="connsiteX3" fmla="*/ 1876574 w 1876627"/>
              <a:gd name="connsiteY3" fmla="*/ 1341354 h 2655921"/>
              <a:gd name="connsiteX4" fmla="*/ 1737998 w 1876627"/>
              <a:gd name="connsiteY4" fmla="*/ 2042588 h 2655921"/>
              <a:gd name="connsiteX5" fmla="*/ 1325795 w 1876627"/>
              <a:gd name="connsiteY5" fmla="*/ 2654810 h 2655921"/>
              <a:gd name="connsiteX6" fmla="*/ 588648 w 1876627"/>
              <a:gd name="connsiteY6" fmla="*/ 1931464 h 2655921"/>
              <a:gd name="connsiteX7" fmla="*/ 0 w 1876627"/>
              <a:gd name="connsiteY7" fmla="*/ 1332305 h 2655921"/>
              <a:gd name="connsiteX0" fmla="*/ 0 w 1876610"/>
              <a:gd name="connsiteY0" fmla="*/ 1321556 h 2645172"/>
              <a:gd name="connsiteX1" fmla="*/ 631511 w 1876610"/>
              <a:gd name="connsiteY1" fmla="*/ 671352 h 2645172"/>
              <a:gd name="connsiteX2" fmla="*/ 1331987 w 1876610"/>
              <a:gd name="connsiteY2" fmla="*/ 4 h 2645172"/>
              <a:gd name="connsiteX3" fmla="*/ 1876574 w 1876610"/>
              <a:gd name="connsiteY3" fmla="*/ 1330605 h 2645172"/>
              <a:gd name="connsiteX4" fmla="*/ 1737998 w 1876610"/>
              <a:gd name="connsiteY4" fmla="*/ 2031839 h 2645172"/>
              <a:gd name="connsiteX5" fmla="*/ 1325795 w 1876610"/>
              <a:gd name="connsiteY5" fmla="*/ 2644061 h 2645172"/>
              <a:gd name="connsiteX6" fmla="*/ 588648 w 1876610"/>
              <a:gd name="connsiteY6" fmla="*/ 1920715 h 2645172"/>
              <a:gd name="connsiteX7" fmla="*/ 0 w 1876610"/>
              <a:gd name="connsiteY7" fmla="*/ 1321556 h 2645172"/>
              <a:gd name="connsiteX0" fmla="*/ 0 w 1876611"/>
              <a:gd name="connsiteY0" fmla="*/ 1321560 h 2645176"/>
              <a:gd name="connsiteX1" fmla="*/ 631511 w 1876611"/>
              <a:gd name="connsiteY1" fmla="*/ 671356 h 2645176"/>
              <a:gd name="connsiteX2" fmla="*/ 1331987 w 1876611"/>
              <a:gd name="connsiteY2" fmla="*/ 8 h 2645176"/>
              <a:gd name="connsiteX3" fmla="*/ 1876574 w 1876611"/>
              <a:gd name="connsiteY3" fmla="*/ 1330609 h 2645176"/>
              <a:gd name="connsiteX4" fmla="*/ 1737998 w 1876611"/>
              <a:gd name="connsiteY4" fmla="*/ 2031843 h 2645176"/>
              <a:gd name="connsiteX5" fmla="*/ 1325795 w 1876611"/>
              <a:gd name="connsiteY5" fmla="*/ 2644065 h 2645176"/>
              <a:gd name="connsiteX6" fmla="*/ 588648 w 1876611"/>
              <a:gd name="connsiteY6" fmla="*/ 1920719 h 2645176"/>
              <a:gd name="connsiteX7" fmla="*/ 0 w 1876611"/>
              <a:gd name="connsiteY7" fmla="*/ 1321560 h 2645176"/>
              <a:gd name="connsiteX0" fmla="*/ 0 w 1876610"/>
              <a:gd name="connsiteY0" fmla="*/ 1321960 h 2645576"/>
              <a:gd name="connsiteX1" fmla="*/ 631511 w 1876610"/>
              <a:gd name="connsiteY1" fmla="*/ 671756 h 2645576"/>
              <a:gd name="connsiteX2" fmla="*/ 1331987 w 1876610"/>
              <a:gd name="connsiteY2" fmla="*/ 408 h 2645576"/>
              <a:gd name="connsiteX3" fmla="*/ 1876574 w 1876610"/>
              <a:gd name="connsiteY3" fmla="*/ 1331009 h 2645576"/>
              <a:gd name="connsiteX4" fmla="*/ 1737998 w 1876610"/>
              <a:gd name="connsiteY4" fmla="*/ 2032243 h 2645576"/>
              <a:gd name="connsiteX5" fmla="*/ 1325795 w 1876610"/>
              <a:gd name="connsiteY5" fmla="*/ 2644465 h 2645576"/>
              <a:gd name="connsiteX6" fmla="*/ 588648 w 1876610"/>
              <a:gd name="connsiteY6" fmla="*/ 1921119 h 2645576"/>
              <a:gd name="connsiteX7" fmla="*/ 0 w 1876610"/>
              <a:gd name="connsiteY7" fmla="*/ 1321960 h 2645576"/>
              <a:gd name="connsiteX0" fmla="*/ 0 w 1877718"/>
              <a:gd name="connsiteY0" fmla="*/ 1321960 h 2645576"/>
              <a:gd name="connsiteX1" fmla="*/ 631511 w 1877718"/>
              <a:gd name="connsiteY1" fmla="*/ 671756 h 2645576"/>
              <a:gd name="connsiteX2" fmla="*/ 1331987 w 1877718"/>
              <a:gd name="connsiteY2" fmla="*/ 408 h 2645576"/>
              <a:gd name="connsiteX3" fmla="*/ 1876574 w 1877718"/>
              <a:gd name="connsiteY3" fmla="*/ 1331009 h 2645576"/>
              <a:gd name="connsiteX4" fmla="*/ 1737998 w 1877718"/>
              <a:gd name="connsiteY4" fmla="*/ 2032243 h 2645576"/>
              <a:gd name="connsiteX5" fmla="*/ 1325795 w 1877718"/>
              <a:gd name="connsiteY5" fmla="*/ 2644465 h 2645576"/>
              <a:gd name="connsiteX6" fmla="*/ 588648 w 1877718"/>
              <a:gd name="connsiteY6" fmla="*/ 1921119 h 2645576"/>
              <a:gd name="connsiteX7" fmla="*/ 0 w 1877718"/>
              <a:gd name="connsiteY7" fmla="*/ 1321960 h 2645576"/>
              <a:gd name="connsiteX0" fmla="*/ 0 w 1877718"/>
              <a:gd name="connsiteY0" fmla="*/ 1321961 h 2645577"/>
              <a:gd name="connsiteX1" fmla="*/ 631511 w 1877718"/>
              <a:gd name="connsiteY1" fmla="*/ 671757 h 2645577"/>
              <a:gd name="connsiteX2" fmla="*/ 1331987 w 1877718"/>
              <a:gd name="connsiteY2" fmla="*/ 409 h 2645577"/>
              <a:gd name="connsiteX3" fmla="*/ 1876574 w 1877718"/>
              <a:gd name="connsiteY3" fmla="*/ 1331010 h 2645577"/>
              <a:gd name="connsiteX4" fmla="*/ 1737998 w 1877718"/>
              <a:gd name="connsiteY4" fmla="*/ 2032244 h 2645577"/>
              <a:gd name="connsiteX5" fmla="*/ 1325795 w 1877718"/>
              <a:gd name="connsiteY5" fmla="*/ 2644466 h 2645577"/>
              <a:gd name="connsiteX6" fmla="*/ 588648 w 1877718"/>
              <a:gd name="connsiteY6" fmla="*/ 1921120 h 2645577"/>
              <a:gd name="connsiteX7" fmla="*/ 0 w 1877718"/>
              <a:gd name="connsiteY7" fmla="*/ 1321961 h 2645577"/>
              <a:gd name="connsiteX0" fmla="*/ 0 w 1877718"/>
              <a:gd name="connsiteY0" fmla="*/ 1321964 h 2645580"/>
              <a:gd name="connsiteX1" fmla="*/ 631511 w 1877718"/>
              <a:gd name="connsiteY1" fmla="*/ 671760 h 2645580"/>
              <a:gd name="connsiteX2" fmla="*/ 1331987 w 1877718"/>
              <a:gd name="connsiteY2" fmla="*/ 412 h 2645580"/>
              <a:gd name="connsiteX3" fmla="*/ 1876574 w 1877718"/>
              <a:gd name="connsiteY3" fmla="*/ 1331013 h 2645580"/>
              <a:gd name="connsiteX4" fmla="*/ 1737998 w 1877718"/>
              <a:gd name="connsiteY4" fmla="*/ 2032247 h 2645580"/>
              <a:gd name="connsiteX5" fmla="*/ 1325795 w 1877718"/>
              <a:gd name="connsiteY5" fmla="*/ 2644469 h 2645580"/>
              <a:gd name="connsiteX6" fmla="*/ 588648 w 1877718"/>
              <a:gd name="connsiteY6" fmla="*/ 1921123 h 2645580"/>
              <a:gd name="connsiteX7" fmla="*/ 0 w 1877718"/>
              <a:gd name="connsiteY7" fmla="*/ 1321964 h 2645580"/>
              <a:gd name="connsiteX0" fmla="*/ 0 w 1877718"/>
              <a:gd name="connsiteY0" fmla="*/ 1321967 h 2645583"/>
              <a:gd name="connsiteX1" fmla="*/ 631511 w 1877718"/>
              <a:gd name="connsiteY1" fmla="*/ 671763 h 2645583"/>
              <a:gd name="connsiteX2" fmla="*/ 1331987 w 1877718"/>
              <a:gd name="connsiteY2" fmla="*/ 415 h 2645583"/>
              <a:gd name="connsiteX3" fmla="*/ 1876574 w 1877718"/>
              <a:gd name="connsiteY3" fmla="*/ 1331016 h 2645583"/>
              <a:gd name="connsiteX4" fmla="*/ 1737998 w 1877718"/>
              <a:gd name="connsiteY4" fmla="*/ 2032250 h 2645583"/>
              <a:gd name="connsiteX5" fmla="*/ 1325795 w 1877718"/>
              <a:gd name="connsiteY5" fmla="*/ 2644472 h 2645583"/>
              <a:gd name="connsiteX6" fmla="*/ 588648 w 1877718"/>
              <a:gd name="connsiteY6" fmla="*/ 1921126 h 2645583"/>
              <a:gd name="connsiteX7" fmla="*/ 0 w 1877718"/>
              <a:gd name="connsiteY7" fmla="*/ 1321967 h 2645583"/>
              <a:gd name="connsiteX0" fmla="*/ 0 w 1877718"/>
              <a:gd name="connsiteY0" fmla="*/ 1321971 h 2645587"/>
              <a:gd name="connsiteX1" fmla="*/ 631511 w 1877718"/>
              <a:gd name="connsiteY1" fmla="*/ 671767 h 2645587"/>
              <a:gd name="connsiteX2" fmla="*/ 1331987 w 1877718"/>
              <a:gd name="connsiteY2" fmla="*/ 419 h 2645587"/>
              <a:gd name="connsiteX3" fmla="*/ 1876574 w 1877718"/>
              <a:gd name="connsiteY3" fmla="*/ 1331020 h 2645587"/>
              <a:gd name="connsiteX4" fmla="*/ 1737998 w 1877718"/>
              <a:gd name="connsiteY4" fmla="*/ 2032254 h 2645587"/>
              <a:gd name="connsiteX5" fmla="*/ 1325795 w 1877718"/>
              <a:gd name="connsiteY5" fmla="*/ 2644476 h 2645587"/>
              <a:gd name="connsiteX6" fmla="*/ 588648 w 1877718"/>
              <a:gd name="connsiteY6" fmla="*/ 1921130 h 2645587"/>
              <a:gd name="connsiteX7" fmla="*/ 0 w 1877718"/>
              <a:gd name="connsiteY7" fmla="*/ 1321971 h 2645587"/>
              <a:gd name="connsiteX0" fmla="*/ 0 w 1877718"/>
              <a:gd name="connsiteY0" fmla="*/ 1321983 h 2645599"/>
              <a:gd name="connsiteX1" fmla="*/ 631511 w 1877718"/>
              <a:gd name="connsiteY1" fmla="*/ 671779 h 2645599"/>
              <a:gd name="connsiteX2" fmla="*/ 1331987 w 1877718"/>
              <a:gd name="connsiteY2" fmla="*/ 431 h 2645599"/>
              <a:gd name="connsiteX3" fmla="*/ 1876574 w 1877718"/>
              <a:gd name="connsiteY3" fmla="*/ 1331032 h 2645599"/>
              <a:gd name="connsiteX4" fmla="*/ 1737998 w 1877718"/>
              <a:gd name="connsiteY4" fmla="*/ 2032266 h 2645599"/>
              <a:gd name="connsiteX5" fmla="*/ 1325795 w 1877718"/>
              <a:gd name="connsiteY5" fmla="*/ 2644488 h 2645599"/>
              <a:gd name="connsiteX6" fmla="*/ 588648 w 1877718"/>
              <a:gd name="connsiteY6" fmla="*/ 1921142 h 2645599"/>
              <a:gd name="connsiteX7" fmla="*/ 0 w 1877718"/>
              <a:gd name="connsiteY7" fmla="*/ 1321983 h 2645599"/>
              <a:gd name="connsiteX0" fmla="*/ 0 w 1877718"/>
              <a:gd name="connsiteY0" fmla="*/ 1321988 h 2645604"/>
              <a:gd name="connsiteX1" fmla="*/ 631511 w 1877718"/>
              <a:gd name="connsiteY1" fmla="*/ 671784 h 2645604"/>
              <a:gd name="connsiteX2" fmla="*/ 1331987 w 1877718"/>
              <a:gd name="connsiteY2" fmla="*/ 436 h 2645604"/>
              <a:gd name="connsiteX3" fmla="*/ 1876574 w 1877718"/>
              <a:gd name="connsiteY3" fmla="*/ 1331037 h 2645604"/>
              <a:gd name="connsiteX4" fmla="*/ 1737998 w 1877718"/>
              <a:gd name="connsiteY4" fmla="*/ 2032271 h 2645604"/>
              <a:gd name="connsiteX5" fmla="*/ 1325795 w 1877718"/>
              <a:gd name="connsiteY5" fmla="*/ 2644493 h 2645604"/>
              <a:gd name="connsiteX6" fmla="*/ 588648 w 1877718"/>
              <a:gd name="connsiteY6" fmla="*/ 1921147 h 2645604"/>
              <a:gd name="connsiteX7" fmla="*/ 0 w 1877718"/>
              <a:gd name="connsiteY7" fmla="*/ 1321988 h 2645604"/>
              <a:gd name="connsiteX0" fmla="*/ 0 w 1877718"/>
              <a:gd name="connsiteY0" fmla="*/ 1321553 h 2645169"/>
              <a:gd name="connsiteX1" fmla="*/ 631511 w 1877718"/>
              <a:gd name="connsiteY1" fmla="*/ 671349 h 2645169"/>
              <a:gd name="connsiteX2" fmla="*/ 1331987 w 1877718"/>
              <a:gd name="connsiteY2" fmla="*/ 1 h 2645169"/>
              <a:gd name="connsiteX3" fmla="*/ 1876574 w 1877718"/>
              <a:gd name="connsiteY3" fmla="*/ 1330602 h 2645169"/>
              <a:gd name="connsiteX4" fmla="*/ 1737998 w 1877718"/>
              <a:gd name="connsiteY4" fmla="*/ 2031836 h 2645169"/>
              <a:gd name="connsiteX5" fmla="*/ 1325795 w 1877718"/>
              <a:gd name="connsiteY5" fmla="*/ 2644058 h 2645169"/>
              <a:gd name="connsiteX6" fmla="*/ 588648 w 1877718"/>
              <a:gd name="connsiteY6" fmla="*/ 1920712 h 2645169"/>
              <a:gd name="connsiteX7" fmla="*/ 0 w 1877718"/>
              <a:gd name="connsiteY7" fmla="*/ 1321553 h 2645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77718" h="2645169">
                <a:moveTo>
                  <a:pt x="0" y="1321553"/>
                </a:moveTo>
                <a:cubicBezTo>
                  <a:pt x="0" y="1296683"/>
                  <a:pt x="428563" y="898752"/>
                  <a:pt x="631511" y="671349"/>
                </a:cubicBezTo>
                <a:cubicBezTo>
                  <a:pt x="713015" y="613016"/>
                  <a:pt x="1281639" y="-336"/>
                  <a:pt x="1331987" y="1"/>
                </a:cubicBezTo>
                <a:cubicBezTo>
                  <a:pt x="1382335" y="338"/>
                  <a:pt x="1905346" y="626044"/>
                  <a:pt x="1876574" y="1330602"/>
                </a:cubicBezTo>
                <a:cubicBezTo>
                  <a:pt x="1862089" y="1623204"/>
                  <a:pt x="1821195" y="1814514"/>
                  <a:pt x="1737998" y="2031836"/>
                </a:cubicBezTo>
                <a:cubicBezTo>
                  <a:pt x="1711950" y="2161051"/>
                  <a:pt x="1369715" y="2672104"/>
                  <a:pt x="1325795" y="2644058"/>
                </a:cubicBezTo>
                <a:cubicBezTo>
                  <a:pt x="1281875" y="2616012"/>
                  <a:pt x="725079" y="2051039"/>
                  <a:pt x="588648" y="1920712"/>
                </a:cubicBezTo>
                <a:cubicBezTo>
                  <a:pt x="366492" y="1704660"/>
                  <a:pt x="0" y="1346423"/>
                  <a:pt x="0" y="13215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3"/>
          </p:nvPr>
        </p:nvSpPr>
        <p:spPr>
          <a:xfrm flipH="1">
            <a:off x="1555271" y="2112475"/>
            <a:ext cx="1877718" cy="2645576"/>
          </a:xfrm>
          <a:custGeom>
            <a:avLst/>
            <a:gdLst>
              <a:gd name="connsiteX0" fmla="*/ 0 w 3787924"/>
              <a:gd name="connsiteY0" fmla="*/ 1882099 h 3764197"/>
              <a:gd name="connsiteX1" fmla="*/ 1893962 w 3787924"/>
              <a:gd name="connsiteY1" fmla="*/ 0 h 3764197"/>
              <a:gd name="connsiteX2" fmla="*/ 3787924 w 3787924"/>
              <a:gd name="connsiteY2" fmla="*/ 1882099 h 3764197"/>
              <a:gd name="connsiteX3" fmla="*/ 1893962 w 3787924"/>
              <a:gd name="connsiteY3" fmla="*/ 3764198 h 3764197"/>
              <a:gd name="connsiteX4" fmla="*/ 0 w 3787924"/>
              <a:gd name="connsiteY4" fmla="*/ 1882099 h 3764197"/>
              <a:gd name="connsiteX0" fmla="*/ 147709 w 2030633"/>
              <a:gd name="connsiteY0" fmla="*/ 1889720 h 3764200"/>
              <a:gd name="connsiteX1" fmla="*/ 136671 w 2030633"/>
              <a:gd name="connsiteY1" fmla="*/ 1 h 3764200"/>
              <a:gd name="connsiteX2" fmla="*/ 2030633 w 2030633"/>
              <a:gd name="connsiteY2" fmla="*/ 1882100 h 3764200"/>
              <a:gd name="connsiteX3" fmla="*/ 136671 w 2030633"/>
              <a:gd name="connsiteY3" fmla="*/ 3764199 h 3764200"/>
              <a:gd name="connsiteX4" fmla="*/ 147709 w 2030633"/>
              <a:gd name="connsiteY4" fmla="*/ 1889720 h 3764200"/>
              <a:gd name="connsiteX0" fmla="*/ 209608 w 2092532"/>
              <a:gd name="connsiteY0" fmla="*/ 1889720 h 3200320"/>
              <a:gd name="connsiteX1" fmla="*/ 198570 w 2092532"/>
              <a:gd name="connsiteY1" fmla="*/ 1 h 3200320"/>
              <a:gd name="connsiteX2" fmla="*/ 2092532 w 2092532"/>
              <a:gd name="connsiteY2" fmla="*/ 1882100 h 3200320"/>
              <a:gd name="connsiteX3" fmla="*/ 1547310 w 2092532"/>
              <a:gd name="connsiteY3" fmla="*/ 3200319 h 3200320"/>
              <a:gd name="connsiteX4" fmla="*/ 209608 w 2092532"/>
              <a:gd name="connsiteY4" fmla="*/ 1889720 h 3200320"/>
              <a:gd name="connsiteX0" fmla="*/ 5 w 1882929"/>
              <a:gd name="connsiteY0" fmla="*/ 1333464 h 2644064"/>
              <a:gd name="connsiteX1" fmla="*/ 1322467 w 1882929"/>
              <a:gd name="connsiteY1" fmla="*/ 5 h 2644064"/>
              <a:gd name="connsiteX2" fmla="*/ 1882929 w 1882929"/>
              <a:gd name="connsiteY2" fmla="*/ 1325844 h 2644064"/>
              <a:gd name="connsiteX3" fmla="*/ 1337707 w 1882929"/>
              <a:gd name="connsiteY3" fmla="*/ 2644063 h 2644064"/>
              <a:gd name="connsiteX4" fmla="*/ 5 w 1882929"/>
              <a:gd name="connsiteY4" fmla="*/ 1333464 h 2644064"/>
              <a:gd name="connsiteX0" fmla="*/ 5 w 1882929"/>
              <a:gd name="connsiteY0" fmla="*/ 1333464 h 2644064"/>
              <a:gd name="connsiteX1" fmla="*/ 1322467 w 1882929"/>
              <a:gd name="connsiteY1" fmla="*/ 5 h 2644064"/>
              <a:gd name="connsiteX2" fmla="*/ 1882929 w 1882929"/>
              <a:gd name="connsiteY2" fmla="*/ 1325844 h 2644064"/>
              <a:gd name="connsiteX3" fmla="*/ 1337707 w 1882929"/>
              <a:gd name="connsiteY3" fmla="*/ 2644063 h 2644064"/>
              <a:gd name="connsiteX4" fmla="*/ 5 w 1882929"/>
              <a:gd name="connsiteY4" fmla="*/ 1333464 h 2644064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8101"/>
              <a:gd name="connsiteX1" fmla="*/ 1322467 w 1887669"/>
              <a:gd name="connsiteY1" fmla="*/ 2 h 2648101"/>
              <a:gd name="connsiteX2" fmla="*/ 1882929 w 1887669"/>
              <a:gd name="connsiteY2" fmla="*/ 1325841 h 2648101"/>
              <a:gd name="connsiteX3" fmla="*/ 1337707 w 1887669"/>
              <a:gd name="connsiteY3" fmla="*/ 2644060 h 2648101"/>
              <a:gd name="connsiteX4" fmla="*/ 5 w 1887669"/>
              <a:gd name="connsiteY4" fmla="*/ 1333461 h 2648101"/>
              <a:gd name="connsiteX0" fmla="*/ 3 w 1887667"/>
              <a:gd name="connsiteY0" fmla="*/ 1333461 h 2633859"/>
              <a:gd name="connsiteX1" fmla="*/ 1322465 w 1887667"/>
              <a:gd name="connsiteY1" fmla="*/ 2 h 2633859"/>
              <a:gd name="connsiteX2" fmla="*/ 1882927 w 1887667"/>
              <a:gd name="connsiteY2" fmla="*/ 1325841 h 2633859"/>
              <a:gd name="connsiteX3" fmla="*/ 1332942 w 1887667"/>
              <a:gd name="connsiteY3" fmla="*/ 2629772 h 2633859"/>
              <a:gd name="connsiteX4" fmla="*/ 3 w 1887667"/>
              <a:gd name="connsiteY4" fmla="*/ 1333461 h 2633859"/>
              <a:gd name="connsiteX0" fmla="*/ 3 w 1887667"/>
              <a:gd name="connsiteY0" fmla="*/ 1333461 h 2677096"/>
              <a:gd name="connsiteX1" fmla="*/ 1322465 w 1887667"/>
              <a:gd name="connsiteY1" fmla="*/ 2 h 2677096"/>
              <a:gd name="connsiteX2" fmla="*/ 1882927 w 1887667"/>
              <a:gd name="connsiteY2" fmla="*/ 1325841 h 2677096"/>
              <a:gd name="connsiteX3" fmla="*/ 1332942 w 1887667"/>
              <a:gd name="connsiteY3" fmla="*/ 2629772 h 2677096"/>
              <a:gd name="connsiteX4" fmla="*/ 3 w 1887667"/>
              <a:gd name="connsiteY4" fmla="*/ 1333461 h 2677096"/>
              <a:gd name="connsiteX0" fmla="*/ 186 w 1887850"/>
              <a:gd name="connsiteY0" fmla="*/ 1333461 h 2671065"/>
              <a:gd name="connsiteX1" fmla="*/ 1322648 w 1887850"/>
              <a:gd name="connsiteY1" fmla="*/ 2 h 2671065"/>
              <a:gd name="connsiteX2" fmla="*/ 1883110 w 1887850"/>
              <a:gd name="connsiteY2" fmla="*/ 1325841 h 2671065"/>
              <a:gd name="connsiteX3" fmla="*/ 1333125 w 1887850"/>
              <a:gd name="connsiteY3" fmla="*/ 2629772 h 2671065"/>
              <a:gd name="connsiteX4" fmla="*/ 186 w 1887850"/>
              <a:gd name="connsiteY4" fmla="*/ 1333461 h 2671065"/>
              <a:gd name="connsiteX0" fmla="*/ 19049 w 1906713"/>
              <a:gd name="connsiteY0" fmla="*/ 1333461 h 2641422"/>
              <a:gd name="connsiteX1" fmla="*/ 1341511 w 1906713"/>
              <a:gd name="connsiteY1" fmla="*/ 2 h 2641422"/>
              <a:gd name="connsiteX2" fmla="*/ 1901973 w 1906713"/>
              <a:gd name="connsiteY2" fmla="*/ 1325841 h 2641422"/>
              <a:gd name="connsiteX3" fmla="*/ 1351988 w 1906713"/>
              <a:gd name="connsiteY3" fmla="*/ 2629772 h 2641422"/>
              <a:gd name="connsiteX4" fmla="*/ 611666 w 1906713"/>
              <a:gd name="connsiteY4" fmla="*/ 1931826 h 2641422"/>
              <a:gd name="connsiteX5" fmla="*/ 19049 w 1906713"/>
              <a:gd name="connsiteY5" fmla="*/ 1333461 h 2641422"/>
              <a:gd name="connsiteX0" fmla="*/ 19049 w 1906713"/>
              <a:gd name="connsiteY0" fmla="*/ 1333461 h 2640116"/>
              <a:gd name="connsiteX1" fmla="*/ 1341511 w 1906713"/>
              <a:gd name="connsiteY1" fmla="*/ 2 h 2640116"/>
              <a:gd name="connsiteX2" fmla="*/ 1901973 w 1906713"/>
              <a:gd name="connsiteY2" fmla="*/ 1325841 h 2640116"/>
              <a:gd name="connsiteX3" fmla="*/ 1351988 w 1906713"/>
              <a:gd name="connsiteY3" fmla="*/ 2629772 h 2640116"/>
              <a:gd name="connsiteX4" fmla="*/ 611666 w 1906713"/>
              <a:gd name="connsiteY4" fmla="*/ 1931826 h 2640116"/>
              <a:gd name="connsiteX5" fmla="*/ 19049 w 1906713"/>
              <a:gd name="connsiteY5" fmla="*/ 1333461 h 2640116"/>
              <a:gd name="connsiteX0" fmla="*/ 19049 w 1906713"/>
              <a:gd name="connsiteY0" fmla="*/ 1309651 h 2640119"/>
              <a:gd name="connsiteX1" fmla="*/ 1341511 w 1906713"/>
              <a:gd name="connsiteY1" fmla="*/ 5 h 2640119"/>
              <a:gd name="connsiteX2" fmla="*/ 1901973 w 1906713"/>
              <a:gd name="connsiteY2" fmla="*/ 1325844 h 2640119"/>
              <a:gd name="connsiteX3" fmla="*/ 1351988 w 1906713"/>
              <a:gd name="connsiteY3" fmla="*/ 2629775 h 2640119"/>
              <a:gd name="connsiteX4" fmla="*/ 611666 w 1906713"/>
              <a:gd name="connsiteY4" fmla="*/ 1931829 h 2640119"/>
              <a:gd name="connsiteX5" fmla="*/ 19049 w 1906713"/>
              <a:gd name="connsiteY5" fmla="*/ 1309651 h 2640119"/>
              <a:gd name="connsiteX0" fmla="*/ 19204 w 1902094"/>
              <a:gd name="connsiteY0" fmla="*/ 1321553 h 2640115"/>
              <a:gd name="connsiteX1" fmla="*/ 1336903 w 1902094"/>
              <a:gd name="connsiteY1" fmla="*/ 1 h 2640115"/>
              <a:gd name="connsiteX2" fmla="*/ 1897365 w 1902094"/>
              <a:gd name="connsiteY2" fmla="*/ 1325840 h 2640115"/>
              <a:gd name="connsiteX3" fmla="*/ 1347380 w 1902094"/>
              <a:gd name="connsiteY3" fmla="*/ 2629771 h 2640115"/>
              <a:gd name="connsiteX4" fmla="*/ 607058 w 1902094"/>
              <a:gd name="connsiteY4" fmla="*/ 1931825 h 2640115"/>
              <a:gd name="connsiteX5" fmla="*/ 19204 w 1902094"/>
              <a:gd name="connsiteY5" fmla="*/ 1321553 h 2640115"/>
              <a:gd name="connsiteX0" fmla="*/ 20711 w 1860643"/>
              <a:gd name="connsiteY0" fmla="*/ 1307272 h 2640121"/>
              <a:gd name="connsiteX1" fmla="*/ 1295547 w 1860643"/>
              <a:gd name="connsiteY1" fmla="*/ 7 h 2640121"/>
              <a:gd name="connsiteX2" fmla="*/ 1856009 w 1860643"/>
              <a:gd name="connsiteY2" fmla="*/ 1325846 h 2640121"/>
              <a:gd name="connsiteX3" fmla="*/ 1306024 w 1860643"/>
              <a:gd name="connsiteY3" fmla="*/ 2629777 h 2640121"/>
              <a:gd name="connsiteX4" fmla="*/ 565702 w 1860643"/>
              <a:gd name="connsiteY4" fmla="*/ 1931831 h 2640121"/>
              <a:gd name="connsiteX5" fmla="*/ 20711 w 1860643"/>
              <a:gd name="connsiteY5" fmla="*/ 1307272 h 2640121"/>
              <a:gd name="connsiteX0" fmla="*/ 19281 w 1899784"/>
              <a:gd name="connsiteY0" fmla="*/ 1316792 h 2640116"/>
              <a:gd name="connsiteX1" fmla="*/ 1334599 w 1899784"/>
              <a:gd name="connsiteY1" fmla="*/ 2 h 2640116"/>
              <a:gd name="connsiteX2" fmla="*/ 1895061 w 1899784"/>
              <a:gd name="connsiteY2" fmla="*/ 1325841 h 2640116"/>
              <a:gd name="connsiteX3" fmla="*/ 1345076 w 1899784"/>
              <a:gd name="connsiteY3" fmla="*/ 2629772 h 2640116"/>
              <a:gd name="connsiteX4" fmla="*/ 604754 w 1899784"/>
              <a:gd name="connsiteY4" fmla="*/ 1931826 h 2640116"/>
              <a:gd name="connsiteX5" fmla="*/ 19281 w 1899784"/>
              <a:gd name="connsiteY5" fmla="*/ 1316792 h 2640116"/>
              <a:gd name="connsiteX0" fmla="*/ 5025 w 1885528"/>
              <a:gd name="connsiteY0" fmla="*/ 1316792 h 2640116"/>
              <a:gd name="connsiteX1" fmla="*/ 1320343 w 1885528"/>
              <a:gd name="connsiteY1" fmla="*/ 2 h 2640116"/>
              <a:gd name="connsiteX2" fmla="*/ 1880805 w 1885528"/>
              <a:gd name="connsiteY2" fmla="*/ 1325841 h 2640116"/>
              <a:gd name="connsiteX3" fmla="*/ 1330820 w 1885528"/>
              <a:gd name="connsiteY3" fmla="*/ 2629772 h 2640116"/>
              <a:gd name="connsiteX4" fmla="*/ 590498 w 1885528"/>
              <a:gd name="connsiteY4" fmla="*/ 1931826 h 2640116"/>
              <a:gd name="connsiteX5" fmla="*/ 5025 w 1885528"/>
              <a:gd name="connsiteY5" fmla="*/ 1316792 h 2640116"/>
              <a:gd name="connsiteX0" fmla="*/ 19041 w 1899544"/>
              <a:gd name="connsiteY0" fmla="*/ 1316792 h 2639434"/>
              <a:gd name="connsiteX1" fmla="*/ 1334359 w 1899544"/>
              <a:gd name="connsiteY1" fmla="*/ 2 h 2639434"/>
              <a:gd name="connsiteX2" fmla="*/ 1894821 w 1899544"/>
              <a:gd name="connsiteY2" fmla="*/ 1325841 h 2639434"/>
              <a:gd name="connsiteX3" fmla="*/ 1344836 w 1899544"/>
              <a:gd name="connsiteY3" fmla="*/ 2629772 h 2639434"/>
              <a:gd name="connsiteX4" fmla="*/ 607689 w 1899544"/>
              <a:gd name="connsiteY4" fmla="*/ 1915951 h 2639434"/>
              <a:gd name="connsiteX5" fmla="*/ 19041 w 1899544"/>
              <a:gd name="connsiteY5" fmla="*/ 1316792 h 2639434"/>
              <a:gd name="connsiteX0" fmla="*/ 19041 w 1899544"/>
              <a:gd name="connsiteY0" fmla="*/ 1316792 h 2631204"/>
              <a:gd name="connsiteX1" fmla="*/ 1334359 w 1899544"/>
              <a:gd name="connsiteY1" fmla="*/ 2 h 2631204"/>
              <a:gd name="connsiteX2" fmla="*/ 1894821 w 1899544"/>
              <a:gd name="connsiteY2" fmla="*/ 1325841 h 2631204"/>
              <a:gd name="connsiteX3" fmla="*/ 1344836 w 1899544"/>
              <a:gd name="connsiteY3" fmla="*/ 2629772 h 2631204"/>
              <a:gd name="connsiteX4" fmla="*/ 607689 w 1899544"/>
              <a:gd name="connsiteY4" fmla="*/ 1915951 h 2631204"/>
              <a:gd name="connsiteX5" fmla="*/ 19041 w 1899544"/>
              <a:gd name="connsiteY5" fmla="*/ 1316792 h 2631204"/>
              <a:gd name="connsiteX0" fmla="*/ 18628 w 1899131"/>
              <a:gd name="connsiteY0" fmla="*/ 1316792 h 2631204"/>
              <a:gd name="connsiteX1" fmla="*/ 1333946 w 1899131"/>
              <a:gd name="connsiteY1" fmla="*/ 2 h 2631204"/>
              <a:gd name="connsiteX2" fmla="*/ 1894408 w 1899131"/>
              <a:gd name="connsiteY2" fmla="*/ 1325841 h 2631204"/>
              <a:gd name="connsiteX3" fmla="*/ 1344423 w 1899131"/>
              <a:gd name="connsiteY3" fmla="*/ 2629772 h 2631204"/>
              <a:gd name="connsiteX4" fmla="*/ 607276 w 1899131"/>
              <a:gd name="connsiteY4" fmla="*/ 1915951 h 2631204"/>
              <a:gd name="connsiteX5" fmla="*/ 18628 w 1899131"/>
              <a:gd name="connsiteY5" fmla="*/ 1316792 h 2631204"/>
              <a:gd name="connsiteX0" fmla="*/ 16122 w 1894831"/>
              <a:gd name="connsiteY0" fmla="*/ 1319910 h 2634322"/>
              <a:gd name="connsiteX1" fmla="*/ 1331440 w 1894831"/>
              <a:gd name="connsiteY1" fmla="*/ 3120 h 2634322"/>
              <a:gd name="connsiteX2" fmla="*/ 1891902 w 1894831"/>
              <a:gd name="connsiteY2" fmla="*/ 1328959 h 2634322"/>
              <a:gd name="connsiteX3" fmla="*/ 1341917 w 1894831"/>
              <a:gd name="connsiteY3" fmla="*/ 2632890 h 2634322"/>
              <a:gd name="connsiteX4" fmla="*/ 604770 w 1894831"/>
              <a:gd name="connsiteY4" fmla="*/ 1919069 h 2634322"/>
              <a:gd name="connsiteX5" fmla="*/ 16122 w 1894831"/>
              <a:gd name="connsiteY5" fmla="*/ 1319910 h 2634322"/>
              <a:gd name="connsiteX0" fmla="*/ 117 w 1878826"/>
              <a:gd name="connsiteY0" fmla="*/ 1319910 h 2634322"/>
              <a:gd name="connsiteX1" fmla="*/ 1315435 w 1878826"/>
              <a:gd name="connsiteY1" fmla="*/ 3120 h 2634322"/>
              <a:gd name="connsiteX2" fmla="*/ 1875897 w 1878826"/>
              <a:gd name="connsiteY2" fmla="*/ 1328959 h 2634322"/>
              <a:gd name="connsiteX3" fmla="*/ 1325912 w 1878826"/>
              <a:gd name="connsiteY3" fmla="*/ 2632890 h 2634322"/>
              <a:gd name="connsiteX4" fmla="*/ 588765 w 1878826"/>
              <a:gd name="connsiteY4" fmla="*/ 1919069 h 2634322"/>
              <a:gd name="connsiteX5" fmla="*/ 117 w 1878826"/>
              <a:gd name="connsiteY5" fmla="*/ 1319910 h 2634322"/>
              <a:gd name="connsiteX0" fmla="*/ 117 w 1882987"/>
              <a:gd name="connsiteY0" fmla="*/ 1320502 h 2634914"/>
              <a:gd name="connsiteX1" fmla="*/ 1315435 w 1882987"/>
              <a:gd name="connsiteY1" fmla="*/ 3712 h 2634914"/>
              <a:gd name="connsiteX2" fmla="*/ 1875897 w 1882987"/>
              <a:gd name="connsiteY2" fmla="*/ 1329551 h 2634914"/>
              <a:gd name="connsiteX3" fmla="*/ 1325912 w 1882987"/>
              <a:gd name="connsiteY3" fmla="*/ 2633482 h 2634914"/>
              <a:gd name="connsiteX4" fmla="*/ 588765 w 1882987"/>
              <a:gd name="connsiteY4" fmla="*/ 1919661 h 2634914"/>
              <a:gd name="connsiteX5" fmla="*/ 117 w 1882987"/>
              <a:gd name="connsiteY5" fmla="*/ 1320502 h 2634914"/>
              <a:gd name="connsiteX0" fmla="*/ 117 w 1882987"/>
              <a:gd name="connsiteY0" fmla="*/ 1320502 h 2635518"/>
              <a:gd name="connsiteX1" fmla="*/ 1315435 w 1882987"/>
              <a:gd name="connsiteY1" fmla="*/ 3712 h 2635518"/>
              <a:gd name="connsiteX2" fmla="*/ 1875897 w 1882987"/>
              <a:gd name="connsiteY2" fmla="*/ 1329551 h 2635518"/>
              <a:gd name="connsiteX3" fmla="*/ 1325912 w 1882987"/>
              <a:gd name="connsiteY3" fmla="*/ 2633482 h 2635518"/>
              <a:gd name="connsiteX4" fmla="*/ 588765 w 1882987"/>
              <a:gd name="connsiteY4" fmla="*/ 1919661 h 2635518"/>
              <a:gd name="connsiteX5" fmla="*/ 117 w 1882987"/>
              <a:gd name="connsiteY5" fmla="*/ 1320502 h 2635518"/>
              <a:gd name="connsiteX0" fmla="*/ 117 w 1882987"/>
              <a:gd name="connsiteY0" fmla="*/ 1320502 h 2635920"/>
              <a:gd name="connsiteX1" fmla="*/ 1315435 w 1882987"/>
              <a:gd name="connsiteY1" fmla="*/ 3712 h 2635920"/>
              <a:gd name="connsiteX2" fmla="*/ 1875897 w 1882987"/>
              <a:gd name="connsiteY2" fmla="*/ 1329551 h 2635920"/>
              <a:gd name="connsiteX3" fmla="*/ 1325912 w 1882987"/>
              <a:gd name="connsiteY3" fmla="*/ 2633482 h 2635920"/>
              <a:gd name="connsiteX4" fmla="*/ 588765 w 1882987"/>
              <a:gd name="connsiteY4" fmla="*/ 1919661 h 2635920"/>
              <a:gd name="connsiteX5" fmla="*/ 117 w 1882987"/>
              <a:gd name="connsiteY5" fmla="*/ 1320502 h 2635920"/>
              <a:gd name="connsiteX0" fmla="*/ 117 w 1882987"/>
              <a:gd name="connsiteY0" fmla="*/ 1320502 h 2636819"/>
              <a:gd name="connsiteX1" fmla="*/ 1315435 w 1882987"/>
              <a:gd name="connsiteY1" fmla="*/ 3712 h 2636819"/>
              <a:gd name="connsiteX2" fmla="*/ 1875897 w 1882987"/>
              <a:gd name="connsiteY2" fmla="*/ 1329551 h 2636819"/>
              <a:gd name="connsiteX3" fmla="*/ 1325912 w 1882987"/>
              <a:gd name="connsiteY3" fmla="*/ 2633482 h 2636819"/>
              <a:gd name="connsiteX4" fmla="*/ 588765 w 1882987"/>
              <a:gd name="connsiteY4" fmla="*/ 1919661 h 2636819"/>
              <a:gd name="connsiteX5" fmla="*/ 117 w 1882987"/>
              <a:gd name="connsiteY5" fmla="*/ 1320502 h 2636819"/>
              <a:gd name="connsiteX0" fmla="*/ 139 w 1892928"/>
              <a:gd name="connsiteY0" fmla="*/ 1316792 h 2639434"/>
              <a:gd name="connsiteX1" fmla="*/ 1315457 w 1892928"/>
              <a:gd name="connsiteY1" fmla="*/ 2 h 2639434"/>
              <a:gd name="connsiteX2" fmla="*/ 1882269 w 1892928"/>
              <a:gd name="connsiteY2" fmla="*/ 1325841 h 2639434"/>
              <a:gd name="connsiteX3" fmla="*/ 1325934 w 1892928"/>
              <a:gd name="connsiteY3" fmla="*/ 2629772 h 2639434"/>
              <a:gd name="connsiteX4" fmla="*/ 588787 w 1892928"/>
              <a:gd name="connsiteY4" fmla="*/ 1915951 h 2639434"/>
              <a:gd name="connsiteX5" fmla="*/ 139 w 1892928"/>
              <a:gd name="connsiteY5" fmla="*/ 1316792 h 2639434"/>
              <a:gd name="connsiteX0" fmla="*/ 139 w 1883644"/>
              <a:gd name="connsiteY0" fmla="*/ 1316792 h 2639434"/>
              <a:gd name="connsiteX1" fmla="*/ 1315457 w 1883644"/>
              <a:gd name="connsiteY1" fmla="*/ 2 h 2639434"/>
              <a:gd name="connsiteX2" fmla="*/ 1882269 w 1883644"/>
              <a:gd name="connsiteY2" fmla="*/ 1325841 h 2639434"/>
              <a:gd name="connsiteX3" fmla="*/ 1325934 w 1883644"/>
              <a:gd name="connsiteY3" fmla="*/ 2629772 h 2639434"/>
              <a:gd name="connsiteX4" fmla="*/ 588787 w 1883644"/>
              <a:gd name="connsiteY4" fmla="*/ 1915951 h 2639434"/>
              <a:gd name="connsiteX5" fmla="*/ 139 w 1883644"/>
              <a:gd name="connsiteY5" fmla="*/ 1316792 h 2639434"/>
              <a:gd name="connsiteX0" fmla="*/ 139 w 1882431"/>
              <a:gd name="connsiteY0" fmla="*/ 1316792 h 2639434"/>
              <a:gd name="connsiteX1" fmla="*/ 1315457 w 1882431"/>
              <a:gd name="connsiteY1" fmla="*/ 2 h 2639434"/>
              <a:gd name="connsiteX2" fmla="*/ 1882269 w 1882431"/>
              <a:gd name="connsiteY2" fmla="*/ 1325841 h 2639434"/>
              <a:gd name="connsiteX3" fmla="*/ 1325934 w 1882431"/>
              <a:gd name="connsiteY3" fmla="*/ 2629772 h 2639434"/>
              <a:gd name="connsiteX4" fmla="*/ 588787 w 1882431"/>
              <a:gd name="connsiteY4" fmla="*/ 1915951 h 2639434"/>
              <a:gd name="connsiteX5" fmla="*/ 139 w 1882431"/>
              <a:gd name="connsiteY5" fmla="*/ 1316792 h 2639434"/>
              <a:gd name="connsiteX0" fmla="*/ 139 w 1882436"/>
              <a:gd name="connsiteY0" fmla="*/ 1316792 h 2660577"/>
              <a:gd name="connsiteX1" fmla="*/ 1315457 w 1882436"/>
              <a:gd name="connsiteY1" fmla="*/ 2 h 2660577"/>
              <a:gd name="connsiteX2" fmla="*/ 1882269 w 1882436"/>
              <a:gd name="connsiteY2" fmla="*/ 1325841 h 2660577"/>
              <a:gd name="connsiteX3" fmla="*/ 1325934 w 1882436"/>
              <a:gd name="connsiteY3" fmla="*/ 2629772 h 2660577"/>
              <a:gd name="connsiteX4" fmla="*/ 588787 w 1882436"/>
              <a:gd name="connsiteY4" fmla="*/ 1915951 h 2660577"/>
              <a:gd name="connsiteX5" fmla="*/ 139 w 1882436"/>
              <a:gd name="connsiteY5" fmla="*/ 1316792 h 2660577"/>
              <a:gd name="connsiteX0" fmla="*/ 139 w 1882431"/>
              <a:gd name="connsiteY0" fmla="*/ 1316792 h 2643715"/>
              <a:gd name="connsiteX1" fmla="*/ 1315457 w 1882431"/>
              <a:gd name="connsiteY1" fmla="*/ 2 h 2643715"/>
              <a:gd name="connsiteX2" fmla="*/ 1882269 w 1882431"/>
              <a:gd name="connsiteY2" fmla="*/ 1325841 h 2643715"/>
              <a:gd name="connsiteX3" fmla="*/ 1325934 w 1882431"/>
              <a:gd name="connsiteY3" fmla="*/ 2629772 h 2643715"/>
              <a:gd name="connsiteX4" fmla="*/ 588787 w 1882431"/>
              <a:gd name="connsiteY4" fmla="*/ 1915951 h 2643715"/>
              <a:gd name="connsiteX5" fmla="*/ 139 w 1882431"/>
              <a:gd name="connsiteY5" fmla="*/ 1316792 h 2643715"/>
              <a:gd name="connsiteX0" fmla="*/ 139 w 1882431"/>
              <a:gd name="connsiteY0" fmla="*/ 1316792 h 2631416"/>
              <a:gd name="connsiteX1" fmla="*/ 1315457 w 1882431"/>
              <a:gd name="connsiteY1" fmla="*/ 2 h 2631416"/>
              <a:gd name="connsiteX2" fmla="*/ 1882269 w 1882431"/>
              <a:gd name="connsiteY2" fmla="*/ 1325841 h 2631416"/>
              <a:gd name="connsiteX3" fmla="*/ 1325934 w 1882431"/>
              <a:gd name="connsiteY3" fmla="*/ 2629772 h 2631416"/>
              <a:gd name="connsiteX4" fmla="*/ 588787 w 1882431"/>
              <a:gd name="connsiteY4" fmla="*/ 1915951 h 2631416"/>
              <a:gd name="connsiteX5" fmla="*/ 139 w 1882431"/>
              <a:gd name="connsiteY5" fmla="*/ 1316792 h 2631416"/>
              <a:gd name="connsiteX0" fmla="*/ 139 w 1898072"/>
              <a:gd name="connsiteY0" fmla="*/ 1316792 h 2630387"/>
              <a:gd name="connsiteX1" fmla="*/ 1315457 w 1898072"/>
              <a:gd name="connsiteY1" fmla="*/ 2 h 2630387"/>
              <a:gd name="connsiteX2" fmla="*/ 1882269 w 1898072"/>
              <a:gd name="connsiteY2" fmla="*/ 1325841 h 2630387"/>
              <a:gd name="connsiteX3" fmla="*/ 1738137 w 1898072"/>
              <a:gd name="connsiteY3" fmla="*/ 2027075 h 2630387"/>
              <a:gd name="connsiteX4" fmla="*/ 1325934 w 1898072"/>
              <a:gd name="connsiteY4" fmla="*/ 2629772 h 2630387"/>
              <a:gd name="connsiteX5" fmla="*/ 588787 w 1898072"/>
              <a:gd name="connsiteY5" fmla="*/ 1915951 h 2630387"/>
              <a:gd name="connsiteX6" fmla="*/ 139 w 1898072"/>
              <a:gd name="connsiteY6" fmla="*/ 1316792 h 2630387"/>
              <a:gd name="connsiteX0" fmla="*/ 139 w 1896872"/>
              <a:gd name="connsiteY0" fmla="*/ 1316792 h 2630387"/>
              <a:gd name="connsiteX1" fmla="*/ 1315457 w 1896872"/>
              <a:gd name="connsiteY1" fmla="*/ 2 h 2630387"/>
              <a:gd name="connsiteX2" fmla="*/ 1882269 w 1896872"/>
              <a:gd name="connsiteY2" fmla="*/ 1325841 h 2630387"/>
              <a:gd name="connsiteX3" fmla="*/ 1738137 w 1896872"/>
              <a:gd name="connsiteY3" fmla="*/ 2027075 h 2630387"/>
              <a:gd name="connsiteX4" fmla="*/ 1325934 w 1896872"/>
              <a:gd name="connsiteY4" fmla="*/ 2629772 h 2630387"/>
              <a:gd name="connsiteX5" fmla="*/ 588787 w 1896872"/>
              <a:gd name="connsiteY5" fmla="*/ 1915951 h 2630387"/>
              <a:gd name="connsiteX6" fmla="*/ 139 w 1896872"/>
              <a:gd name="connsiteY6" fmla="*/ 1316792 h 2630387"/>
              <a:gd name="connsiteX0" fmla="*/ 139 w 1882269"/>
              <a:gd name="connsiteY0" fmla="*/ 1316792 h 2630387"/>
              <a:gd name="connsiteX1" fmla="*/ 1315457 w 1882269"/>
              <a:gd name="connsiteY1" fmla="*/ 2 h 2630387"/>
              <a:gd name="connsiteX2" fmla="*/ 1882269 w 1882269"/>
              <a:gd name="connsiteY2" fmla="*/ 1325841 h 2630387"/>
              <a:gd name="connsiteX3" fmla="*/ 1738137 w 1882269"/>
              <a:gd name="connsiteY3" fmla="*/ 2027075 h 2630387"/>
              <a:gd name="connsiteX4" fmla="*/ 1325934 w 1882269"/>
              <a:gd name="connsiteY4" fmla="*/ 2629772 h 2630387"/>
              <a:gd name="connsiteX5" fmla="*/ 588787 w 1882269"/>
              <a:gd name="connsiteY5" fmla="*/ 1915951 h 2630387"/>
              <a:gd name="connsiteX6" fmla="*/ 139 w 1882269"/>
              <a:gd name="connsiteY6" fmla="*/ 1316792 h 2630387"/>
              <a:gd name="connsiteX0" fmla="*/ 139 w 1882269"/>
              <a:gd name="connsiteY0" fmla="*/ 1316792 h 2630265"/>
              <a:gd name="connsiteX1" fmla="*/ 1315457 w 1882269"/>
              <a:gd name="connsiteY1" fmla="*/ 2 h 2630265"/>
              <a:gd name="connsiteX2" fmla="*/ 1882269 w 1882269"/>
              <a:gd name="connsiteY2" fmla="*/ 1325841 h 2630265"/>
              <a:gd name="connsiteX3" fmla="*/ 1738137 w 1882269"/>
              <a:gd name="connsiteY3" fmla="*/ 2027075 h 2630265"/>
              <a:gd name="connsiteX4" fmla="*/ 1325934 w 1882269"/>
              <a:gd name="connsiteY4" fmla="*/ 2629772 h 2630265"/>
              <a:gd name="connsiteX5" fmla="*/ 588787 w 1882269"/>
              <a:gd name="connsiteY5" fmla="*/ 1915951 h 2630265"/>
              <a:gd name="connsiteX6" fmla="*/ 139 w 1882269"/>
              <a:gd name="connsiteY6" fmla="*/ 1316792 h 2630265"/>
              <a:gd name="connsiteX0" fmla="*/ 139 w 1882269"/>
              <a:gd name="connsiteY0" fmla="*/ 1316792 h 2635955"/>
              <a:gd name="connsiteX1" fmla="*/ 1315457 w 1882269"/>
              <a:gd name="connsiteY1" fmla="*/ 2 h 2635955"/>
              <a:gd name="connsiteX2" fmla="*/ 1882269 w 1882269"/>
              <a:gd name="connsiteY2" fmla="*/ 1325841 h 2635955"/>
              <a:gd name="connsiteX3" fmla="*/ 1738137 w 1882269"/>
              <a:gd name="connsiteY3" fmla="*/ 2027075 h 2635955"/>
              <a:gd name="connsiteX4" fmla="*/ 1325934 w 1882269"/>
              <a:gd name="connsiteY4" fmla="*/ 2629772 h 2635955"/>
              <a:gd name="connsiteX5" fmla="*/ 588787 w 1882269"/>
              <a:gd name="connsiteY5" fmla="*/ 1915951 h 2635955"/>
              <a:gd name="connsiteX6" fmla="*/ 139 w 1882269"/>
              <a:gd name="connsiteY6" fmla="*/ 1316792 h 2635955"/>
              <a:gd name="connsiteX0" fmla="*/ 139 w 1882269"/>
              <a:gd name="connsiteY0" fmla="*/ 1316792 h 2631053"/>
              <a:gd name="connsiteX1" fmla="*/ 1315457 w 1882269"/>
              <a:gd name="connsiteY1" fmla="*/ 2 h 2631053"/>
              <a:gd name="connsiteX2" fmla="*/ 1882269 w 1882269"/>
              <a:gd name="connsiteY2" fmla="*/ 1325841 h 2631053"/>
              <a:gd name="connsiteX3" fmla="*/ 1738137 w 1882269"/>
              <a:gd name="connsiteY3" fmla="*/ 2027075 h 2631053"/>
              <a:gd name="connsiteX4" fmla="*/ 1325934 w 1882269"/>
              <a:gd name="connsiteY4" fmla="*/ 2629772 h 2631053"/>
              <a:gd name="connsiteX5" fmla="*/ 588787 w 1882269"/>
              <a:gd name="connsiteY5" fmla="*/ 1915951 h 2631053"/>
              <a:gd name="connsiteX6" fmla="*/ 139 w 1882269"/>
              <a:gd name="connsiteY6" fmla="*/ 1316792 h 2631053"/>
              <a:gd name="connsiteX0" fmla="*/ 139 w 1882269"/>
              <a:gd name="connsiteY0" fmla="*/ 1316792 h 2631916"/>
              <a:gd name="connsiteX1" fmla="*/ 1315457 w 1882269"/>
              <a:gd name="connsiteY1" fmla="*/ 2 h 2631916"/>
              <a:gd name="connsiteX2" fmla="*/ 1882269 w 1882269"/>
              <a:gd name="connsiteY2" fmla="*/ 1325841 h 2631916"/>
              <a:gd name="connsiteX3" fmla="*/ 1738137 w 1882269"/>
              <a:gd name="connsiteY3" fmla="*/ 2027075 h 2631916"/>
              <a:gd name="connsiteX4" fmla="*/ 1325934 w 1882269"/>
              <a:gd name="connsiteY4" fmla="*/ 2629772 h 2631916"/>
              <a:gd name="connsiteX5" fmla="*/ 588787 w 1882269"/>
              <a:gd name="connsiteY5" fmla="*/ 1915951 h 2631916"/>
              <a:gd name="connsiteX6" fmla="*/ 139 w 1882269"/>
              <a:gd name="connsiteY6" fmla="*/ 1316792 h 2631916"/>
              <a:gd name="connsiteX0" fmla="*/ 139 w 1882269"/>
              <a:gd name="connsiteY0" fmla="*/ 1316792 h 2641405"/>
              <a:gd name="connsiteX1" fmla="*/ 1315457 w 1882269"/>
              <a:gd name="connsiteY1" fmla="*/ 2 h 2641405"/>
              <a:gd name="connsiteX2" fmla="*/ 1882269 w 1882269"/>
              <a:gd name="connsiteY2" fmla="*/ 1325841 h 2641405"/>
              <a:gd name="connsiteX3" fmla="*/ 1738137 w 1882269"/>
              <a:gd name="connsiteY3" fmla="*/ 2027075 h 2641405"/>
              <a:gd name="connsiteX4" fmla="*/ 1325934 w 1882269"/>
              <a:gd name="connsiteY4" fmla="*/ 2639297 h 2641405"/>
              <a:gd name="connsiteX5" fmla="*/ 588787 w 1882269"/>
              <a:gd name="connsiteY5" fmla="*/ 1915951 h 2641405"/>
              <a:gd name="connsiteX6" fmla="*/ 139 w 1882269"/>
              <a:gd name="connsiteY6" fmla="*/ 1316792 h 2641405"/>
              <a:gd name="connsiteX0" fmla="*/ 139 w 1882269"/>
              <a:gd name="connsiteY0" fmla="*/ 1316792 h 2640374"/>
              <a:gd name="connsiteX1" fmla="*/ 1315457 w 1882269"/>
              <a:gd name="connsiteY1" fmla="*/ 2 h 2640374"/>
              <a:gd name="connsiteX2" fmla="*/ 1882269 w 1882269"/>
              <a:gd name="connsiteY2" fmla="*/ 1325841 h 2640374"/>
              <a:gd name="connsiteX3" fmla="*/ 1738137 w 1882269"/>
              <a:gd name="connsiteY3" fmla="*/ 2027075 h 2640374"/>
              <a:gd name="connsiteX4" fmla="*/ 1325934 w 1882269"/>
              <a:gd name="connsiteY4" fmla="*/ 2639297 h 2640374"/>
              <a:gd name="connsiteX5" fmla="*/ 588787 w 1882269"/>
              <a:gd name="connsiteY5" fmla="*/ 1915951 h 2640374"/>
              <a:gd name="connsiteX6" fmla="*/ 139 w 1882269"/>
              <a:gd name="connsiteY6" fmla="*/ 1316792 h 2640374"/>
              <a:gd name="connsiteX0" fmla="*/ 139 w 1882269"/>
              <a:gd name="connsiteY0" fmla="*/ 1316792 h 2640408"/>
              <a:gd name="connsiteX1" fmla="*/ 1315457 w 1882269"/>
              <a:gd name="connsiteY1" fmla="*/ 2 h 2640408"/>
              <a:gd name="connsiteX2" fmla="*/ 1882269 w 1882269"/>
              <a:gd name="connsiteY2" fmla="*/ 1325841 h 2640408"/>
              <a:gd name="connsiteX3" fmla="*/ 1738137 w 1882269"/>
              <a:gd name="connsiteY3" fmla="*/ 2027075 h 2640408"/>
              <a:gd name="connsiteX4" fmla="*/ 1325934 w 1882269"/>
              <a:gd name="connsiteY4" fmla="*/ 2639297 h 2640408"/>
              <a:gd name="connsiteX5" fmla="*/ 588787 w 1882269"/>
              <a:gd name="connsiteY5" fmla="*/ 1915951 h 2640408"/>
              <a:gd name="connsiteX6" fmla="*/ 139 w 1882269"/>
              <a:gd name="connsiteY6" fmla="*/ 1316792 h 2640408"/>
              <a:gd name="connsiteX0" fmla="*/ 139 w 1882269"/>
              <a:gd name="connsiteY0" fmla="*/ 1316792 h 2640408"/>
              <a:gd name="connsiteX1" fmla="*/ 1315457 w 1882269"/>
              <a:gd name="connsiteY1" fmla="*/ 2 h 2640408"/>
              <a:gd name="connsiteX2" fmla="*/ 1882269 w 1882269"/>
              <a:gd name="connsiteY2" fmla="*/ 1325841 h 2640408"/>
              <a:gd name="connsiteX3" fmla="*/ 1738137 w 1882269"/>
              <a:gd name="connsiteY3" fmla="*/ 2027075 h 2640408"/>
              <a:gd name="connsiteX4" fmla="*/ 1325934 w 1882269"/>
              <a:gd name="connsiteY4" fmla="*/ 2639297 h 2640408"/>
              <a:gd name="connsiteX5" fmla="*/ 588787 w 1882269"/>
              <a:gd name="connsiteY5" fmla="*/ 1915951 h 2640408"/>
              <a:gd name="connsiteX6" fmla="*/ 139 w 1882269"/>
              <a:gd name="connsiteY6" fmla="*/ 1316792 h 2640408"/>
              <a:gd name="connsiteX0" fmla="*/ 139 w 1879888"/>
              <a:gd name="connsiteY0" fmla="*/ 1316792 h 2640408"/>
              <a:gd name="connsiteX1" fmla="*/ 1315457 w 1879888"/>
              <a:gd name="connsiteY1" fmla="*/ 2 h 2640408"/>
              <a:gd name="connsiteX2" fmla="*/ 1879888 w 1879888"/>
              <a:gd name="connsiteY2" fmla="*/ 1325841 h 2640408"/>
              <a:gd name="connsiteX3" fmla="*/ 1738137 w 1879888"/>
              <a:gd name="connsiteY3" fmla="*/ 2027075 h 2640408"/>
              <a:gd name="connsiteX4" fmla="*/ 1325934 w 1879888"/>
              <a:gd name="connsiteY4" fmla="*/ 2639297 h 2640408"/>
              <a:gd name="connsiteX5" fmla="*/ 588787 w 1879888"/>
              <a:gd name="connsiteY5" fmla="*/ 1915951 h 2640408"/>
              <a:gd name="connsiteX6" fmla="*/ 139 w 1879888"/>
              <a:gd name="connsiteY6" fmla="*/ 1316792 h 2640408"/>
              <a:gd name="connsiteX0" fmla="*/ 139 w 1879888"/>
              <a:gd name="connsiteY0" fmla="*/ 1316792 h 2640408"/>
              <a:gd name="connsiteX1" fmla="*/ 1315457 w 1879888"/>
              <a:gd name="connsiteY1" fmla="*/ 2 h 2640408"/>
              <a:gd name="connsiteX2" fmla="*/ 1879888 w 1879888"/>
              <a:gd name="connsiteY2" fmla="*/ 1325841 h 2640408"/>
              <a:gd name="connsiteX3" fmla="*/ 1738137 w 1879888"/>
              <a:gd name="connsiteY3" fmla="*/ 2027075 h 2640408"/>
              <a:gd name="connsiteX4" fmla="*/ 1325934 w 1879888"/>
              <a:gd name="connsiteY4" fmla="*/ 2639297 h 2640408"/>
              <a:gd name="connsiteX5" fmla="*/ 588787 w 1879888"/>
              <a:gd name="connsiteY5" fmla="*/ 1915951 h 2640408"/>
              <a:gd name="connsiteX6" fmla="*/ 139 w 1879888"/>
              <a:gd name="connsiteY6" fmla="*/ 1316792 h 2640408"/>
              <a:gd name="connsiteX0" fmla="*/ 19760 w 1899509"/>
              <a:gd name="connsiteY0" fmla="*/ 1321553 h 2645169"/>
              <a:gd name="connsiteX1" fmla="*/ 1351747 w 1899509"/>
              <a:gd name="connsiteY1" fmla="*/ 1 h 2645169"/>
              <a:gd name="connsiteX2" fmla="*/ 1899509 w 1899509"/>
              <a:gd name="connsiteY2" fmla="*/ 1330602 h 2645169"/>
              <a:gd name="connsiteX3" fmla="*/ 1757758 w 1899509"/>
              <a:gd name="connsiteY3" fmla="*/ 2031836 h 2645169"/>
              <a:gd name="connsiteX4" fmla="*/ 1345555 w 1899509"/>
              <a:gd name="connsiteY4" fmla="*/ 2644058 h 2645169"/>
              <a:gd name="connsiteX5" fmla="*/ 608408 w 1899509"/>
              <a:gd name="connsiteY5" fmla="*/ 1920712 h 2645169"/>
              <a:gd name="connsiteX6" fmla="*/ 19760 w 1899509"/>
              <a:gd name="connsiteY6" fmla="*/ 1321553 h 2645169"/>
              <a:gd name="connsiteX0" fmla="*/ 19760 w 1899509"/>
              <a:gd name="connsiteY0" fmla="*/ 1321599 h 2645215"/>
              <a:gd name="connsiteX1" fmla="*/ 1351747 w 1899509"/>
              <a:gd name="connsiteY1" fmla="*/ 47 h 2645215"/>
              <a:gd name="connsiteX2" fmla="*/ 1899509 w 1899509"/>
              <a:gd name="connsiteY2" fmla="*/ 1330648 h 2645215"/>
              <a:gd name="connsiteX3" fmla="*/ 1757758 w 1899509"/>
              <a:gd name="connsiteY3" fmla="*/ 2031882 h 2645215"/>
              <a:gd name="connsiteX4" fmla="*/ 1345555 w 1899509"/>
              <a:gd name="connsiteY4" fmla="*/ 2644104 h 2645215"/>
              <a:gd name="connsiteX5" fmla="*/ 608408 w 1899509"/>
              <a:gd name="connsiteY5" fmla="*/ 1920758 h 2645215"/>
              <a:gd name="connsiteX6" fmla="*/ 19760 w 1899509"/>
              <a:gd name="connsiteY6" fmla="*/ 1321599 h 2645215"/>
              <a:gd name="connsiteX0" fmla="*/ 2790 w 1882539"/>
              <a:gd name="connsiteY0" fmla="*/ 1321599 h 2645215"/>
              <a:gd name="connsiteX1" fmla="*/ 1334777 w 1882539"/>
              <a:gd name="connsiteY1" fmla="*/ 47 h 2645215"/>
              <a:gd name="connsiteX2" fmla="*/ 1882539 w 1882539"/>
              <a:gd name="connsiteY2" fmla="*/ 1330648 h 2645215"/>
              <a:gd name="connsiteX3" fmla="*/ 1740788 w 1882539"/>
              <a:gd name="connsiteY3" fmla="*/ 2031882 h 2645215"/>
              <a:gd name="connsiteX4" fmla="*/ 1328585 w 1882539"/>
              <a:gd name="connsiteY4" fmla="*/ 2644104 h 2645215"/>
              <a:gd name="connsiteX5" fmla="*/ 591438 w 1882539"/>
              <a:gd name="connsiteY5" fmla="*/ 1920758 h 2645215"/>
              <a:gd name="connsiteX6" fmla="*/ 2790 w 1882539"/>
              <a:gd name="connsiteY6" fmla="*/ 1321599 h 2645215"/>
              <a:gd name="connsiteX0" fmla="*/ 395 w 1880144"/>
              <a:gd name="connsiteY0" fmla="*/ 1321599 h 2645215"/>
              <a:gd name="connsiteX1" fmla="*/ 1332382 w 1880144"/>
              <a:gd name="connsiteY1" fmla="*/ 47 h 2645215"/>
              <a:gd name="connsiteX2" fmla="*/ 1880144 w 1880144"/>
              <a:gd name="connsiteY2" fmla="*/ 1330648 h 2645215"/>
              <a:gd name="connsiteX3" fmla="*/ 1738393 w 1880144"/>
              <a:gd name="connsiteY3" fmla="*/ 2031882 h 2645215"/>
              <a:gd name="connsiteX4" fmla="*/ 1326190 w 1880144"/>
              <a:gd name="connsiteY4" fmla="*/ 2644104 h 2645215"/>
              <a:gd name="connsiteX5" fmla="*/ 589043 w 1880144"/>
              <a:gd name="connsiteY5" fmla="*/ 1920758 h 2645215"/>
              <a:gd name="connsiteX6" fmla="*/ 395 w 1880144"/>
              <a:gd name="connsiteY6" fmla="*/ 1321599 h 2645215"/>
              <a:gd name="connsiteX0" fmla="*/ 47 w 1879796"/>
              <a:gd name="connsiteY0" fmla="*/ 1321599 h 2645215"/>
              <a:gd name="connsiteX1" fmla="*/ 1332034 w 1879796"/>
              <a:gd name="connsiteY1" fmla="*/ 47 h 2645215"/>
              <a:gd name="connsiteX2" fmla="*/ 1879796 w 1879796"/>
              <a:gd name="connsiteY2" fmla="*/ 1330648 h 2645215"/>
              <a:gd name="connsiteX3" fmla="*/ 1738045 w 1879796"/>
              <a:gd name="connsiteY3" fmla="*/ 2031882 h 2645215"/>
              <a:gd name="connsiteX4" fmla="*/ 1325842 w 1879796"/>
              <a:gd name="connsiteY4" fmla="*/ 2644104 h 2645215"/>
              <a:gd name="connsiteX5" fmla="*/ 588695 w 1879796"/>
              <a:gd name="connsiteY5" fmla="*/ 1920758 h 2645215"/>
              <a:gd name="connsiteX6" fmla="*/ 47 w 1879796"/>
              <a:gd name="connsiteY6" fmla="*/ 1321599 h 2645215"/>
              <a:gd name="connsiteX0" fmla="*/ 47 w 1881410"/>
              <a:gd name="connsiteY0" fmla="*/ 1321613 h 2645229"/>
              <a:gd name="connsiteX1" fmla="*/ 1332034 w 1881410"/>
              <a:gd name="connsiteY1" fmla="*/ 61 h 2645229"/>
              <a:gd name="connsiteX2" fmla="*/ 1879796 w 1881410"/>
              <a:gd name="connsiteY2" fmla="*/ 1330662 h 2645229"/>
              <a:gd name="connsiteX3" fmla="*/ 1738045 w 1881410"/>
              <a:gd name="connsiteY3" fmla="*/ 2031896 h 2645229"/>
              <a:gd name="connsiteX4" fmla="*/ 1325842 w 1881410"/>
              <a:gd name="connsiteY4" fmla="*/ 2644118 h 2645229"/>
              <a:gd name="connsiteX5" fmla="*/ 588695 w 1881410"/>
              <a:gd name="connsiteY5" fmla="*/ 1920772 h 2645229"/>
              <a:gd name="connsiteX6" fmla="*/ 47 w 1881410"/>
              <a:gd name="connsiteY6" fmla="*/ 1321613 h 2645229"/>
              <a:gd name="connsiteX0" fmla="*/ 47 w 1881302"/>
              <a:gd name="connsiteY0" fmla="*/ 1321950 h 2645566"/>
              <a:gd name="connsiteX1" fmla="*/ 1332034 w 1881302"/>
              <a:gd name="connsiteY1" fmla="*/ 398 h 2645566"/>
              <a:gd name="connsiteX2" fmla="*/ 1879796 w 1881302"/>
              <a:gd name="connsiteY2" fmla="*/ 1330999 h 2645566"/>
              <a:gd name="connsiteX3" fmla="*/ 1738045 w 1881302"/>
              <a:gd name="connsiteY3" fmla="*/ 2032233 h 2645566"/>
              <a:gd name="connsiteX4" fmla="*/ 1325842 w 1881302"/>
              <a:gd name="connsiteY4" fmla="*/ 2644455 h 2645566"/>
              <a:gd name="connsiteX5" fmla="*/ 588695 w 1881302"/>
              <a:gd name="connsiteY5" fmla="*/ 1921109 h 2645566"/>
              <a:gd name="connsiteX6" fmla="*/ 47 w 1881302"/>
              <a:gd name="connsiteY6" fmla="*/ 1321950 h 2645566"/>
              <a:gd name="connsiteX0" fmla="*/ 47 w 1881277"/>
              <a:gd name="connsiteY0" fmla="*/ 1321747 h 2645363"/>
              <a:gd name="connsiteX1" fmla="*/ 1332034 w 1881277"/>
              <a:gd name="connsiteY1" fmla="*/ 195 h 2645363"/>
              <a:gd name="connsiteX2" fmla="*/ 1879796 w 1881277"/>
              <a:gd name="connsiteY2" fmla="*/ 1330796 h 2645363"/>
              <a:gd name="connsiteX3" fmla="*/ 1738045 w 1881277"/>
              <a:gd name="connsiteY3" fmla="*/ 2032030 h 2645363"/>
              <a:gd name="connsiteX4" fmla="*/ 1325842 w 1881277"/>
              <a:gd name="connsiteY4" fmla="*/ 2644252 h 2645363"/>
              <a:gd name="connsiteX5" fmla="*/ 588695 w 1881277"/>
              <a:gd name="connsiteY5" fmla="*/ 1920906 h 2645363"/>
              <a:gd name="connsiteX6" fmla="*/ 47 w 1881277"/>
              <a:gd name="connsiteY6" fmla="*/ 1321747 h 2645363"/>
              <a:gd name="connsiteX0" fmla="*/ 47 w 1881229"/>
              <a:gd name="connsiteY0" fmla="*/ 1321666 h 2645282"/>
              <a:gd name="connsiteX1" fmla="*/ 1332034 w 1881229"/>
              <a:gd name="connsiteY1" fmla="*/ 114 h 2645282"/>
              <a:gd name="connsiteX2" fmla="*/ 1879796 w 1881229"/>
              <a:gd name="connsiteY2" fmla="*/ 1330715 h 2645282"/>
              <a:gd name="connsiteX3" fmla="*/ 1738045 w 1881229"/>
              <a:gd name="connsiteY3" fmla="*/ 2031949 h 2645282"/>
              <a:gd name="connsiteX4" fmla="*/ 1325842 w 1881229"/>
              <a:gd name="connsiteY4" fmla="*/ 2644171 h 2645282"/>
              <a:gd name="connsiteX5" fmla="*/ 588695 w 1881229"/>
              <a:gd name="connsiteY5" fmla="*/ 1920825 h 2645282"/>
              <a:gd name="connsiteX6" fmla="*/ 47 w 1881229"/>
              <a:gd name="connsiteY6" fmla="*/ 1321666 h 2645282"/>
              <a:gd name="connsiteX0" fmla="*/ 47 w 1879488"/>
              <a:gd name="connsiteY0" fmla="*/ 1321554 h 2645170"/>
              <a:gd name="connsiteX1" fmla="*/ 1332034 w 1879488"/>
              <a:gd name="connsiteY1" fmla="*/ 2 h 2645170"/>
              <a:gd name="connsiteX2" fmla="*/ 1876621 w 1879488"/>
              <a:gd name="connsiteY2" fmla="*/ 1330603 h 2645170"/>
              <a:gd name="connsiteX3" fmla="*/ 1738045 w 1879488"/>
              <a:gd name="connsiteY3" fmla="*/ 2031837 h 2645170"/>
              <a:gd name="connsiteX4" fmla="*/ 1325842 w 1879488"/>
              <a:gd name="connsiteY4" fmla="*/ 2644059 h 2645170"/>
              <a:gd name="connsiteX5" fmla="*/ 588695 w 1879488"/>
              <a:gd name="connsiteY5" fmla="*/ 1920713 h 2645170"/>
              <a:gd name="connsiteX6" fmla="*/ 47 w 1879488"/>
              <a:gd name="connsiteY6" fmla="*/ 1321554 h 2645170"/>
              <a:gd name="connsiteX0" fmla="*/ 47 w 1876697"/>
              <a:gd name="connsiteY0" fmla="*/ 1321554 h 2645170"/>
              <a:gd name="connsiteX1" fmla="*/ 1332034 w 1876697"/>
              <a:gd name="connsiteY1" fmla="*/ 2 h 2645170"/>
              <a:gd name="connsiteX2" fmla="*/ 1876621 w 1876697"/>
              <a:gd name="connsiteY2" fmla="*/ 1330603 h 2645170"/>
              <a:gd name="connsiteX3" fmla="*/ 1738045 w 1876697"/>
              <a:gd name="connsiteY3" fmla="*/ 2031837 h 2645170"/>
              <a:gd name="connsiteX4" fmla="*/ 1325842 w 1876697"/>
              <a:gd name="connsiteY4" fmla="*/ 2644059 h 2645170"/>
              <a:gd name="connsiteX5" fmla="*/ 588695 w 1876697"/>
              <a:gd name="connsiteY5" fmla="*/ 1920713 h 2645170"/>
              <a:gd name="connsiteX6" fmla="*/ 47 w 1876697"/>
              <a:gd name="connsiteY6" fmla="*/ 1321554 h 2645170"/>
              <a:gd name="connsiteX0" fmla="*/ 47 w 1876687"/>
              <a:gd name="connsiteY0" fmla="*/ 1321587 h 2645203"/>
              <a:gd name="connsiteX1" fmla="*/ 1332034 w 1876687"/>
              <a:gd name="connsiteY1" fmla="*/ 35 h 2645203"/>
              <a:gd name="connsiteX2" fmla="*/ 1876621 w 1876687"/>
              <a:gd name="connsiteY2" fmla="*/ 1330636 h 2645203"/>
              <a:gd name="connsiteX3" fmla="*/ 1738045 w 1876687"/>
              <a:gd name="connsiteY3" fmla="*/ 2031870 h 2645203"/>
              <a:gd name="connsiteX4" fmla="*/ 1325842 w 1876687"/>
              <a:gd name="connsiteY4" fmla="*/ 2644092 h 2645203"/>
              <a:gd name="connsiteX5" fmla="*/ 588695 w 1876687"/>
              <a:gd name="connsiteY5" fmla="*/ 1920746 h 2645203"/>
              <a:gd name="connsiteX6" fmla="*/ 47 w 1876687"/>
              <a:gd name="connsiteY6" fmla="*/ 1321587 h 2645203"/>
              <a:gd name="connsiteX0" fmla="*/ 47 w 1876661"/>
              <a:gd name="connsiteY0" fmla="*/ 1321565 h 2645181"/>
              <a:gd name="connsiteX1" fmla="*/ 1332034 w 1876661"/>
              <a:gd name="connsiteY1" fmla="*/ 13 h 2645181"/>
              <a:gd name="connsiteX2" fmla="*/ 1876621 w 1876661"/>
              <a:gd name="connsiteY2" fmla="*/ 1330614 h 2645181"/>
              <a:gd name="connsiteX3" fmla="*/ 1738045 w 1876661"/>
              <a:gd name="connsiteY3" fmla="*/ 2031848 h 2645181"/>
              <a:gd name="connsiteX4" fmla="*/ 1325842 w 1876661"/>
              <a:gd name="connsiteY4" fmla="*/ 2644070 h 2645181"/>
              <a:gd name="connsiteX5" fmla="*/ 588695 w 1876661"/>
              <a:gd name="connsiteY5" fmla="*/ 1920724 h 2645181"/>
              <a:gd name="connsiteX6" fmla="*/ 47 w 1876661"/>
              <a:gd name="connsiteY6" fmla="*/ 1321565 h 2645181"/>
              <a:gd name="connsiteX0" fmla="*/ 47 w 1876684"/>
              <a:gd name="connsiteY0" fmla="*/ 1325758 h 2649374"/>
              <a:gd name="connsiteX1" fmla="*/ 1332034 w 1876684"/>
              <a:gd name="connsiteY1" fmla="*/ 4206 h 2649374"/>
              <a:gd name="connsiteX2" fmla="*/ 1876621 w 1876684"/>
              <a:gd name="connsiteY2" fmla="*/ 1334807 h 2649374"/>
              <a:gd name="connsiteX3" fmla="*/ 1738045 w 1876684"/>
              <a:gd name="connsiteY3" fmla="*/ 2036041 h 2649374"/>
              <a:gd name="connsiteX4" fmla="*/ 1325842 w 1876684"/>
              <a:gd name="connsiteY4" fmla="*/ 2648263 h 2649374"/>
              <a:gd name="connsiteX5" fmla="*/ 588695 w 1876684"/>
              <a:gd name="connsiteY5" fmla="*/ 1924917 h 2649374"/>
              <a:gd name="connsiteX6" fmla="*/ 47 w 1876684"/>
              <a:gd name="connsiteY6" fmla="*/ 1325758 h 2649374"/>
              <a:gd name="connsiteX0" fmla="*/ 100 w 1876727"/>
              <a:gd name="connsiteY0" fmla="*/ 1335663 h 2659279"/>
              <a:gd name="connsiteX1" fmla="*/ 631611 w 1876727"/>
              <a:gd name="connsiteY1" fmla="*/ 685459 h 2659279"/>
              <a:gd name="connsiteX2" fmla="*/ 1332087 w 1876727"/>
              <a:gd name="connsiteY2" fmla="*/ 14111 h 2659279"/>
              <a:gd name="connsiteX3" fmla="*/ 1876674 w 1876727"/>
              <a:gd name="connsiteY3" fmla="*/ 1344712 h 2659279"/>
              <a:gd name="connsiteX4" fmla="*/ 1738098 w 1876727"/>
              <a:gd name="connsiteY4" fmla="*/ 2045946 h 2659279"/>
              <a:gd name="connsiteX5" fmla="*/ 1325895 w 1876727"/>
              <a:gd name="connsiteY5" fmla="*/ 2658168 h 2659279"/>
              <a:gd name="connsiteX6" fmla="*/ 588748 w 1876727"/>
              <a:gd name="connsiteY6" fmla="*/ 1934822 h 2659279"/>
              <a:gd name="connsiteX7" fmla="*/ 100 w 1876727"/>
              <a:gd name="connsiteY7" fmla="*/ 1335663 h 2659279"/>
              <a:gd name="connsiteX0" fmla="*/ 5176 w 1881803"/>
              <a:gd name="connsiteY0" fmla="*/ 1335663 h 2659279"/>
              <a:gd name="connsiteX1" fmla="*/ 636687 w 1881803"/>
              <a:gd name="connsiteY1" fmla="*/ 685459 h 2659279"/>
              <a:gd name="connsiteX2" fmla="*/ 1337163 w 1881803"/>
              <a:gd name="connsiteY2" fmla="*/ 14111 h 2659279"/>
              <a:gd name="connsiteX3" fmla="*/ 1881750 w 1881803"/>
              <a:gd name="connsiteY3" fmla="*/ 1344712 h 2659279"/>
              <a:gd name="connsiteX4" fmla="*/ 1743174 w 1881803"/>
              <a:gd name="connsiteY4" fmla="*/ 2045946 h 2659279"/>
              <a:gd name="connsiteX5" fmla="*/ 1330971 w 1881803"/>
              <a:gd name="connsiteY5" fmla="*/ 2658168 h 2659279"/>
              <a:gd name="connsiteX6" fmla="*/ 593824 w 1881803"/>
              <a:gd name="connsiteY6" fmla="*/ 1934822 h 2659279"/>
              <a:gd name="connsiteX7" fmla="*/ 5176 w 1881803"/>
              <a:gd name="connsiteY7" fmla="*/ 1335663 h 2659279"/>
              <a:gd name="connsiteX0" fmla="*/ 0 w 1876627"/>
              <a:gd name="connsiteY0" fmla="*/ 1335663 h 2659279"/>
              <a:gd name="connsiteX1" fmla="*/ 631511 w 1876627"/>
              <a:gd name="connsiteY1" fmla="*/ 685459 h 2659279"/>
              <a:gd name="connsiteX2" fmla="*/ 1331987 w 1876627"/>
              <a:gd name="connsiteY2" fmla="*/ 14111 h 2659279"/>
              <a:gd name="connsiteX3" fmla="*/ 1876574 w 1876627"/>
              <a:gd name="connsiteY3" fmla="*/ 1344712 h 2659279"/>
              <a:gd name="connsiteX4" fmla="*/ 1737998 w 1876627"/>
              <a:gd name="connsiteY4" fmla="*/ 2045946 h 2659279"/>
              <a:gd name="connsiteX5" fmla="*/ 1325795 w 1876627"/>
              <a:gd name="connsiteY5" fmla="*/ 2658168 h 2659279"/>
              <a:gd name="connsiteX6" fmla="*/ 588648 w 1876627"/>
              <a:gd name="connsiteY6" fmla="*/ 1934822 h 2659279"/>
              <a:gd name="connsiteX7" fmla="*/ 0 w 1876627"/>
              <a:gd name="connsiteY7" fmla="*/ 1335663 h 2659279"/>
              <a:gd name="connsiteX0" fmla="*/ 0 w 1876627"/>
              <a:gd name="connsiteY0" fmla="*/ 1335663 h 2659279"/>
              <a:gd name="connsiteX1" fmla="*/ 631511 w 1876627"/>
              <a:gd name="connsiteY1" fmla="*/ 685459 h 2659279"/>
              <a:gd name="connsiteX2" fmla="*/ 1331987 w 1876627"/>
              <a:gd name="connsiteY2" fmla="*/ 14111 h 2659279"/>
              <a:gd name="connsiteX3" fmla="*/ 1876574 w 1876627"/>
              <a:gd name="connsiteY3" fmla="*/ 1344712 h 2659279"/>
              <a:gd name="connsiteX4" fmla="*/ 1737998 w 1876627"/>
              <a:gd name="connsiteY4" fmla="*/ 2045946 h 2659279"/>
              <a:gd name="connsiteX5" fmla="*/ 1325795 w 1876627"/>
              <a:gd name="connsiteY5" fmla="*/ 2658168 h 2659279"/>
              <a:gd name="connsiteX6" fmla="*/ 588648 w 1876627"/>
              <a:gd name="connsiteY6" fmla="*/ 1934822 h 2659279"/>
              <a:gd name="connsiteX7" fmla="*/ 0 w 1876627"/>
              <a:gd name="connsiteY7" fmla="*/ 1335663 h 2659279"/>
              <a:gd name="connsiteX0" fmla="*/ 0 w 1876627"/>
              <a:gd name="connsiteY0" fmla="*/ 1332305 h 2655921"/>
              <a:gd name="connsiteX1" fmla="*/ 631511 w 1876627"/>
              <a:gd name="connsiteY1" fmla="*/ 682101 h 2655921"/>
              <a:gd name="connsiteX2" fmla="*/ 1331987 w 1876627"/>
              <a:gd name="connsiteY2" fmla="*/ 10753 h 2655921"/>
              <a:gd name="connsiteX3" fmla="*/ 1876574 w 1876627"/>
              <a:gd name="connsiteY3" fmla="*/ 1341354 h 2655921"/>
              <a:gd name="connsiteX4" fmla="*/ 1737998 w 1876627"/>
              <a:gd name="connsiteY4" fmla="*/ 2042588 h 2655921"/>
              <a:gd name="connsiteX5" fmla="*/ 1325795 w 1876627"/>
              <a:gd name="connsiteY5" fmla="*/ 2654810 h 2655921"/>
              <a:gd name="connsiteX6" fmla="*/ 588648 w 1876627"/>
              <a:gd name="connsiteY6" fmla="*/ 1931464 h 2655921"/>
              <a:gd name="connsiteX7" fmla="*/ 0 w 1876627"/>
              <a:gd name="connsiteY7" fmla="*/ 1332305 h 2655921"/>
              <a:gd name="connsiteX0" fmla="*/ 0 w 1876610"/>
              <a:gd name="connsiteY0" fmla="*/ 1321556 h 2645172"/>
              <a:gd name="connsiteX1" fmla="*/ 631511 w 1876610"/>
              <a:gd name="connsiteY1" fmla="*/ 671352 h 2645172"/>
              <a:gd name="connsiteX2" fmla="*/ 1331987 w 1876610"/>
              <a:gd name="connsiteY2" fmla="*/ 4 h 2645172"/>
              <a:gd name="connsiteX3" fmla="*/ 1876574 w 1876610"/>
              <a:gd name="connsiteY3" fmla="*/ 1330605 h 2645172"/>
              <a:gd name="connsiteX4" fmla="*/ 1737998 w 1876610"/>
              <a:gd name="connsiteY4" fmla="*/ 2031839 h 2645172"/>
              <a:gd name="connsiteX5" fmla="*/ 1325795 w 1876610"/>
              <a:gd name="connsiteY5" fmla="*/ 2644061 h 2645172"/>
              <a:gd name="connsiteX6" fmla="*/ 588648 w 1876610"/>
              <a:gd name="connsiteY6" fmla="*/ 1920715 h 2645172"/>
              <a:gd name="connsiteX7" fmla="*/ 0 w 1876610"/>
              <a:gd name="connsiteY7" fmla="*/ 1321556 h 2645172"/>
              <a:gd name="connsiteX0" fmla="*/ 0 w 1876611"/>
              <a:gd name="connsiteY0" fmla="*/ 1321560 h 2645176"/>
              <a:gd name="connsiteX1" fmla="*/ 631511 w 1876611"/>
              <a:gd name="connsiteY1" fmla="*/ 671356 h 2645176"/>
              <a:gd name="connsiteX2" fmla="*/ 1331987 w 1876611"/>
              <a:gd name="connsiteY2" fmla="*/ 8 h 2645176"/>
              <a:gd name="connsiteX3" fmla="*/ 1876574 w 1876611"/>
              <a:gd name="connsiteY3" fmla="*/ 1330609 h 2645176"/>
              <a:gd name="connsiteX4" fmla="*/ 1737998 w 1876611"/>
              <a:gd name="connsiteY4" fmla="*/ 2031843 h 2645176"/>
              <a:gd name="connsiteX5" fmla="*/ 1325795 w 1876611"/>
              <a:gd name="connsiteY5" fmla="*/ 2644065 h 2645176"/>
              <a:gd name="connsiteX6" fmla="*/ 588648 w 1876611"/>
              <a:gd name="connsiteY6" fmla="*/ 1920719 h 2645176"/>
              <a:gd name="connsiteX7" fmla="*/ 0 w 1876611"/>
              <a:gd name="connsiteY7" fmla="*/ 1321560 h 2645176"/>
              <a:gd name="connsiteX0" fmla="*/ 0 w 1876610"/>
              <a:gd name="connsiteY0" fmla="*/ 1321960 h 2645576"/>
              <a:gd name="connsiteX1" fmla="*/ 631511 w 1876610"/>
              <a:gd name="connsiteY1" fmla="*/ 671756 h 2645576"/>
              <a:gd name="connsiteX2" fmla="*/ 1331987 w 1876610"/>
              <a:gd name="connsiteY2" fmla="*/ 408 h 2645576"/>
              <a:gd name="connsiteX3" fmla="*/ 1876574 w 1876610"/>
              <a:gd name="connsiteY3" fmla="*/ 1331009 h 2645576"/>
              <a:gd name="connsiteX4" fmla="*/ 1737998 w 1876610"/>
              <a:gd name="connsiteY4" fmla="*/ 2032243 h 2645576"/>
              <a:gd name="connsiteX5" fmla="*/ 1325795 w 1876610"/>
              <a:gd name="connsiteY5" fmla="*/ 2644465 h 2645576"/>
              <a:gd name="connsiteX6" fmla="*/ 588648 w 1876610"/>
              <a:gd name="connsiteY6" fmla="*/ 1921119 h 2645576"/>
              <a:gd name="connsiteX7" fmla="*/ 0 w 1876610"/>
              <a:gd name="connsiteY7" fmla="*/ 1321960 h 2645576"/>
              <a:gd name="connsiteX0" fmla="*/ 0 w 1877718"/>
              <a:gd name="connsiteY0" fmla="*/ 1321960 h 2645576"/>
              <a:gd name="connsiteX1" fmla="*/ 631511 w 1877718"/>
              <a:gd name="connsiteY1" fmla="*/ 671756 h 2645576"/>
              <a:gd name="connsiteX2" fmla="*/ 1331987 w 1877718"/>
              <a:gd name="connsiteY2" fmla="*/ 408 h 2645576"/>
              <a:gd name="connsiteX3" fmla="*/ 1876574 w 1877718"/>
              <a:gd name="connsiteY3" fmla="*/ 1331009 h 2645576"/>
              <a:gd name="connsiteX4" fmla="*/ 1737998 w 1877718"/>
              <a:gd name="connsiteY4" fmla="*/ 2032243 h 2645576"/>
              <a:gd name="connsiteX5" fmla="*/ 1325795 w 1877718"/>
              <a:gd name="connsiteY5" fmla="*/ 2644465 h 2645576"/>
              <a:gd name="connsiteX6" fmla="*/ 588648 w 1877718"/>
              <a:gd name="connsiteY6" fmla="*/ 1921119 h 2645576"/>
              <a:gd name="connsiteX7" fmla="*/ 0 w 1877718"/>
              <a:gd name="connsiteY7" fmla="*/ 1321960 h 2645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77718" h="2645576">
                <a:moveTo>
                  <a:pt x="0" y="1321960"/>
                </a:moveTo>
                <a:cubicBezTo>
                  <a:pt x="0" y="1297090"/>
                  <a:pt x="428563" y="899159"/>
                  <a:pt x="631511" y="671756"/>
                </a:cubicBezTo>
                <a:cubicBezTo>
                  <a:pt x="682059" y="658666"/>
                  <a:pt x="1281639" y="-18979"/>
                  <a:pt x="1331987" y="408"/>
                </a:cubicBezTo>
                <a:cubicBezTo>
                  <a:pt x="1382335" y="19795"/>
                  <a:pt x="1905346" y="626451"/>
                  <a:pt x="1876574" y="1331009"/>
                </a:cubicBezTo>
                <a:cubicBezTo>
                  <a:pt x="1862089" y="1623611"/>
                  <a:pt x="1821195" y="1814921"/>
                  <a:pt x="1737998" y="2032243"/>
                </a:cubicBezTo>
                <a:cubicBezTo>
                  <a:pt x="1711950" y="2161458"/>
                  <a:pt x="1369715" y="2672511"/>
                  <a:pt x="1325795" y="2644465"/>
                </a:cubicBezTo>
                <a:cubicBezTo>
                  <a:pt x="1281875" y="2616419"/>
                  <a:pt x="725079" y="2051446"/>
                  <a:pt x="588648" y="1921119"/>
                </a:cubicBezTo>
                <a:cubicBezTo>
                  <a:pt x="366492" y="1705067"/>
                  <a:pt x="0" y="1346830"/>
                  <a:pt x="0" y="132196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4"/>
          </p:nvPr>
        </p:nvSpPr>
        <p:spPr>
          <a:xfrm>
            <a:off x="2137353" y="3476620"/>
            <a:ext cx="2662394" cy="1871432"/>
          </a:xfrm>
          <a:custGeom>
            <a:avLst/>
            <a:gdLst>
              <a:gd name="connsiteX0" fmla="*/ 0 w 3787923"/>
              <a:gd name="connsiteY0" fmla="*/ 1883395 h 3766790"/>
              <a:gd name="connsiteX1" fmla="*/ 1893962 w 3787923"/>
              <a:gd name="connsiteY1" fmla="*/ 0 h 3766790"/>
              <a:gd name="connsiteX2" fmla="*/ 3787924 w 3787923"/>
              <a:gd name="connsiteY2" fmla="*/ 1883395 h 3766790"/>
              <a:gd name="connsiteX3" fmla="*/ 1893962 w 3787923"/>
              <a:gd name="connsiteY3" fmla="*/ 3766790 h 3766790"/>
              <a:gd name="connsiteX4" fmla="*/ 0 w 3787923"/>
              <a:gd name="connsiteY4" fmla="*/ 1883395 h 3766790"/>
              <a:gd name="connsiteX0" fmla="*/ 0 w 3787924"/>
              <a:gd name="connsiteY0" fmla="*/ 459187 h 2342582"/>
              <a:gd name="connsiteX1" fmla="*/ 1893962 w 3787924"/>
              <a:gd name="connsiteY1" fmla="*/ 471267 h 2342582"/>
              <a:gd name="connsiteX2" fmla="*/ 3787924 w 3787924"/>
              <a:gd name="connsiteY2" fmla="*/ 459187 h 2342582"/>
              <a:gd name="connsiteX3" fmla="*/ 1893962 w 3787924"/>
              <a:gd name="connsiteY3" fmla="*/ 2342582 h 2342582"/>
              <a:gd name="connsiteX4" fmla="*/ 0 w 3787924"/>
              <a:gd name="connsiteY4" fmla="*/ 459187 h 2342582"/>
              <a:gd name="connsiteX0" fmla="*/ 0 w 3221186"/>
              <a:gd name="connsiteY0" fmla="*/ 1850506 h 2454892"/>
              <a:gd name="connsiteX1" fmla="*/ 1327224 w 3221186"/>
              <a:gd name="connsiteY1" fmla="*/ 524323 h 2454892"/>
              <a:gd name="connsiteX2" fmla="*/ 3221186 w 3221186"/>
              <a:gd name="connsiteY2" fmla="*/ 512243 h 2454892"/>
              <a:gd name="connsiteX3" fmla="*/ 1327224 w 3221186"/>
              <a:gd name="connsiteY3" fmla="*/ 2395638 h 2454892"/>
              <a:gd name="connsiteX4" fmla="*/ 0 w 3221186"/>
              <a:gd name="connsiteY4" fmla="*/ 1850506 h 2454892"/>
              <a:gd name="connsiteX0" fmla="*/ 0 w 2659211"/>
              <a:gd name="connsiteY0" fmla="*/ 1326183 h 1989042"/>
              <a:gd name="connsiteX1" fmla="*/ 1327224 w 2659211"/>
              <a:gd name="connsiteY1" fmla="*/ 0 h 1989042"/>
              <a:gd name="connsiteX2" fmla="*/ 2659211 w 2659211"/>
              <a:gd name="connsiteY2" fmla="*/ 1326182 h 1989042"/>
              <a:gd name="connsiteX3" fmla="*/ 1327224 w 2659211"/>
              <a:gd name="connsiteY3" fmla="*/ 1871315 h 1989042"/>
              <a:gd name="connsiteX4" fmla="*/ 0 w 2659211"/>
              <a:gd name="connsiteY4" fmla="*/ 1326183 h 1989042"/>
              <a:gd name="connsiteX0" fmla="*/ 0 w 2663974"/>
              <a:gd name="connsiteY0" fmla="*/ 1345258 h 1987848"/>
              <a:gd name="connsiteX1" fmla="*/ 1331987 w 2663974"/>
              <a:gd name="connsiteY1" fmla="*/ 25 h 1987848"/>
              <a:gd name="connsiteX2" fmla="*/ 2663974 w 2663974"/>
              <a:gd name="connsiteY2" fmla="*/ 1326207 h 1987848"/>
              <a:gd name="connsiteX3" fmla="*/ 1331987 w 2663974"/>
              <a:gd name="connsiteY3" fmla="*/ 1871340 h 1987848"/>
              <a:gd name="connsiteX4" fmla="*/ 0 w 2663974"/>
              <a:gd name="connsiteY4" fmla="*/ 1345258 h 1987848"/>
              <a:gd name="connsiteX0" fmla="*/ 0 w 2668737"/>
              <a:gd name="connsiteY0" fmla="*/ 1345234 h 2001018"/>
              <a:gd name="connsiteX1" fmla="*/ 1331987 w 2668737"/>
              <a:gd name="connsiteY1" fmla="*/ 1 h 2001018"/>
              <a:gd name="connsiteX2" fmla="*/ 2668737 w 2668737"/>
              <a:gd name="connsiteY2" fmla="*/ 1349996 h 2001018"/>
              <a:gd name="connsiteX3" fmla="*/ 1331987 w 2668737"/>
              <a:gd name="connsiteY3" fmla="*/ 1871316 h 2001018"/>
              <a:gd name="connsiteX4" fmla="*/ 0 w 2668737"/>
              <a:gd name="connsiteY4" fmla="*/ 1345234 h 2001018"/>
              <a:gd name="connsiteX0" fmla="*/ 0 w 2659212"/>
              <a:gd name="connsiteY0" fmla="*/ 1345234 h 1999683"/>
              <a:gd name="connsiteX1" fmla="*/ 1331987 w 2659212"/>
              <a:gd name="connsiteY1" fmla="*/ 1 h 1999683"/>
              <a:gd name="connsiteX2" fmla="*/ 2659212 w 2659212"/>
              <a:gd name="connsiteY2" fmla="*/ 1347615 h 1999683"/>
              <a:gd name="connsiteX3" fmla="*/ 1331987 w 2659212"/>
              <a:gd name="connsiteY3" fmla="*/ 1871316 h 1999683"/>
              <a:gd name="connsiteX4" fmla="*/ 0 w 2659212"/>
              <a:gd name="connsiteY4" fmla="*/ 1345234 h 1999683"/>
              <a:gd name="connsiteX0" fmla="*/ 295 w 2659507"/>
              <a:gd name="connsiteY0" fmla="*/ 1345234 h 1999683"/>
              <a:gd name="connsiteX1" fmla="*/ 1332282 w 2659507"/>
              <a:gd name="connsiteY1" fmla="*/ 1 h 1999683"/>
              <a:gd name="connsiteX2" fmla="*/ 2659507 w 2659507"/>
              <a:gd name="connsiteY2" fmla="*/ 1347615 h 1999683"/>
              <a:gd name="connsiteX3" fmla="*/ 1332282 w 2659507"/>
              <a:gd name="connsiteY3" fmla="*/ 1871316 h 1999683"/>
              <a:gd name="connsiteX4" fmla="*/ 295 w 2659507"/>
              <a:gd name="connsiteY4" fmla="*/ 1345234 h 1999683"/>
              <a:gd name="connsiteX0" fmla="*/ 295 w 2659507"/>
              <a:gd name="connsiteY0" fmla="*/ 1349339 h 2003788"/>
              <a:gd name="connsiteX1" fmla="*/ 1332282 w 2659507"/>
              <a:gd name="connsiteY1" fmla="*/ 4106 h 2003788"/>
              <a:gd name="connsiteX2" fmla="*/ 2659507 w 2659507"/>
              <a:gd name="connsiteY2" fmla="*/ 1351720 h 2003788"/>
              <a:gd name="connsiteX3" fmla="*/ 1332282 w 2659507"/>
              <a:gd name="connsiteY3" fmla="*/ 1875421 h 2003788"/>
              <a:gd name="connsiteX4" fmla="*/ 295 w 2659507"/>
              <a:gd name="connsiteY4" fmla="*/ 1349339 h 2003788"/>
              <a:gd name="connsiteX0" fmla="*/ 295 w 2659507"/>
              <a:gd name="connsiteY0" fmla="*/ 1348032 h 2002481"/>
              <a:gd name="connsiteX1" fmla="*/ 1332282 w 2659507"/>
              <a:gd name="connsiteY1" fmla="*/ 2799 h 2002481"/>
              <a:gd name="connsiteX2" fmla="*/ 2659507 w 2659507"/>
              <a:gd name="connsiteY2" fmla="*/ 1350413 h 2002481"/>
              <a:gd name="connsiteX3" fmla="*/ 1332282 w 2659507"/>
              <a:gd name="connsiteY3" fmla="*/ 1874114 h 2002481"/>
              <a:gd name="connsiteX4" fmla="*/ 295 w 2659507"/>
              <a:gd name="connsiteY4" fmla="*/ 1348032 h 2002481"/>
              <a:gd name="connsiteX0" fmla="*/ 357 w 2659569"/>
              <a:gd name="connsiteY0" fmla="*/ 1348032 h 1995344"/>
              <a:gd name="connsiteX1" fmla="*/ 1332344 w 2659569"/>
              <a:gd name="connsiteY1" fmla="*/ 2799 h 1995344"/>
              <a:gd name="connsiteX2" fmla="*/ 2659569 w 2659569"/>
              <a:gd name="connsiteY2" fmla="*/ 1350413 h 1995344"/>
              <a:gd name="connsiteX3" fmla="*/ 1332344 w 2659569"/>
              <a:gd name="connsiteY3" fmla="*/ 1874114 h 1995344"/>
              <a:gd name="connsiteX4" fmla="*/ 357 w 2659569"/>
              <a:gd name="connsiteY4" fmla="*/ 1348032 h 1995344"/>
              <a:gd name="connsiteX0" fmla="*/ 217 w 2659429"/>
              <a:gd name="connsiteY0" fmla="*/ 1348032 h 2000690"/>
              <a:gd name="connsiteX1" fmla="*/ 1332204 w 2659429"/>
              <a:gd name="connsiteY1" fmla="*/ 2799 h 2000690"/>
              <a:gd name="connsiteX2" fmla="*/ 2659429 w 2659429"/>
              <a:gd name="connsiteY2" fmla="*/ 1350413 h 2000690"/>
              <a:gd name="connsiteX3" fmla="*/ 1332204 w 2659429"/>
              <a:gd name="connsiteY3" fmla="*/ 1874114 h 2000690"/>
              <a:gd name="connsiteX4" fmla="*/ 217 w 2659429"/>
              <a:gd name="connsiteY4" fmla="*/ 1348032 h 2000690"/>
              <a:gd name="connsiteX0" fmla="*/ 217 w 2659429"/>
              <a:gd name="connsiteY0" fmla="*/ 1348032 h 1874147"/>
              <a:gd name="connsiteX1" fmla="*/ 1332204 w 2659429"/>
              <a:gd name="connsiteY1" fmla="*/ 2799 h 1874147"/>
              <a:gd name="connsiteX2" fmla="*/ 2659429 w 2659429"/>
              <a:gd name="connsiteY2" fmla="*/ 1350413 h 1874147"/>
              <a:gd name="connsiteX3" fmla="*/ 1332204 w 2659429"/>
              <a:gd name="connsiteY3" fmla="*/ 1874114 h 1874147"/>
              <a:gd name="connsiteX4" fmla="*/ 217 w 2659429"/>
              <a:gd name="connsiteY4" fmla="*/ 1348032 h 1874147"/>
              <a:gd name="connsiteX0" fmla="*/ 217 w 2659429"/>
              <a:gd name="connsiteY0" fmla="*/ 1348032 h 1874147"/>
              <a:gd name="connsiteX1" fmla="*/ 1332204 w 2659429"/>
              <a:gd name="connsiteY1" fmla="*/ 2799 h 1874147"/>
              <a:gd name="connsiteX2" fmla="*/ 2659429 w 2659429"/>
              <a:gd name="connsiteY2" fmla="*/ 1350413 h 1874147"/>
              <a:gd name="connsiteX3" fmla="*/ 1332204 w 2659429"/>
              <a:gd name="connsiteY3" fmla="*/ 1874114 h 1874147"/>
              <a:gd name="connsiteX4" fmla="*/ 217 w 2659429"/>
              <a:gd name="connsiteY4" fmla="*/ 1348032 h 1874147"/>
              <a:gd name="connsiteX0" fmla="*/ 299 w 2659511"/>
              <a:gd name="connsiteY0" fmla="*/ 1348032 h 1874147"/>
              <a:gd name="connsiteX1" fmla="*/ 1332286 w 2659511"/>
              <a:gd name="connsiteY1" fmla="*/ 2799 h 1874147"/>
              <a:gd name="connsiteX2" fmla="*/ 2659511 w 2659511"/>
              <a:gd name="connsiteY2" fmla="*/ 1350413 h 1874147"/>
              <a:gd name="connsiteX3" fmla="*/ 1332286 w 2659511"/>
              <a:gd name="connsiteY3" fmla="*/ 1874114 h 1874147"/>
              <a:gd name="connsiteX4" fmla="*/ 299 w 2659511"/>
              <a:gd name="connsiteY4" fmla="*/ 1348032 h 1874147"/>
              <a:gd name="connsiteX0" fmla="*/ 327 w 2659539"/>
              <a:gd name="connsiteY0" fmla="*/ 1348032 h 1881181"/>
              <a:gd name="connsiteX1" fmla="*/ 1332314 w 2659539"/>
              <a:gd name="connsiteY1" fmla="*/ 2799 h 1881181"/>
              <a:gd name="connsiteX2" fmla="*/ 2659539 w 2659539"/>
              <a:gd name="connsiteY2" fmla="*/ 1350413 h 1881181"/>
              <a:gd name="connsiteX3" fmla="*/ 1332314 w 2659539"/>
              <a:gd name="connsiteY3" fmla="*/ 1874114 h 1881181"/>
              <a:gd name="connsiteX4" fmla="*/ 327 w 2659539"/>
              <a:gd name="connsiteY4" fmla="*/ 1348032 h 1881181"/>
              <a:gd name="connsiteX0" fmla="*/ 186 w 2659398"/>
              <a:gd name="connsiteY0" fmla="*/ 1348032 h 1880778"/>
              <a:gd name="connsiteX1" fmla="*/ 1332173 w 2659398"/>
              <a:gd name="connsiteY1" fmla="*/ 2799 h 1880778"/>
              <a:gd name="connsiteX2" fmla="*/ 2659398 w 2659398"/>
              <a:gd name="connsiteY2" fmla="*/ 1350413 h 1880778"/>
              <a:gd name="connsiteX3" fmla="*/ 1332173 w 2659398"/>
              <a:gd name="connsiteY3" fmla="*/ 1874114 h 1880778"/>
              <a:gd name="connsiteX4" fmla="*/ 186 w 2659398"/>
              <a:gd name="connsiteY4" fmla="*/ 1348032 h 1880778"/>
              <a:gd name="connsiteX0" fmla="*/ 327 w 2659539"/>
              <a:gd name="connsiteY0" fmla="*/ 1348032 h 1880618"/>
              <a:gd name="connsiteX1" fmla="*/ 1332314 w 2659539"/>
              <a:gd name="connsiteY1" fmla="*/ 2799 h 1880618"/>
              <a:gd name="connsiteX2" fmla="*/ 2659539 w 2659539"/>
              <a:gd name="connsiteY2" fmla="*/ 1350413 h 1880618"/>
              <a:gd name="connsiteX3" fmla="*/ 1332314 w 2659539"/>
              <a:gd name="connsiteY3" fmla="*/ 1874114 h 1880618"/>
              <a:gd name="connsiteX4" fmla="*/ 327 w 2659539"/>
              <a:gd name="connsiteY4" fmla="*/ 1348032 h 1880618"/>
              <a:gd name="connsiteX0" fmla="*/ 327 w 2659539"/>
              <a:gd name="connsiteY0" fmla="*/ 1345714 h 1878300"/>
              <a:gd name="connsiteX1" fmla="*/ 1332314 w 2659539"/>
              <a:gd name="connsiteY1" fmla="*/ 481 h 1878300"/>
              <a:gd name="connsiteX2" fmla="*/ 2659539 w 2659539"/>
              <a:gd name="connsiteY2" fmla="*/ 1348095 h 1878300"/>
              <a:gd name="connsiteX3" fmla="*/ 1332314 w 2659539"/>
              <a:gd name="connsiteY3" fmla="*/ 1871796 h 1878300"/>
              <a:gd name="connsiteX4" fmla="*/ 327 w 2659539"/>
              <a:gd name="connsiteY4" fmla="*/ 1345714 h 1878300"/>
              <a:gd name="connsiteX0" fmla="*/ 296 w 2662683"/>
              <a:gd name="connsiteY0" fmla="*/ 1345236 h 1871320"/>
              <a:gd name="connsiteX1" fmla="*/ 1332283 w 2662683"/>
              <a:gd name="connsiteY1" fmla="*/ 3 h 1871320"/>
              <a:gd name="connsiteX2" fmla="*/ 2662683 w 2662683"/>
              <a:gd name="connsiteY2" fmla="*/ 1338092 h 1871320"/>
              <a:gd name="connsiteX3" fmla="*/ 1332283 w 2662683"/>
              <a:gd name="connsiteY3" fmla="*/ 1871318 h 1871320"/>
              <a:gd name="connsiteX4" fmla="*/ 296 w 2662683"/>
              <a:gd name="connsiteY4" fmla="*/ 1345236 h 1871320"/>
              <a:gd name="connsiteX0" fmla="*/ 296 w 2665298"/>
              <a:gd name="connsiteY0" fmla="*/ 1345234 h 1871318"/>
              <a:gd name="connsiteX1" fmla="*/ 1332283 w 2665298"/>
              <a:gd name="connsiteY1" fmla="*/ 1 h 1871318"/>
              <a:gd name="connsiteX2" fmla="*/ 2662683 w 2665298"/>
              <a:gd name="connsiteY2" fmla="*/ 1338090 h 1871318"/>
              <a:gd name="connsiteX3" fmla="*/ 1332283 w 2665298"/>
              <a:gd name="connsiteY3" fmla="*/ 1871316 h 1871318"/>
              <a:gd name="connsiteX4" fmla="*/ 296 w 2665298"/>
              <a:gd name="connsiteY4" fmla="*/ 1345234 h 1871318"/>
              <a:gd name="connsiteX0" fmla="*/ 296 w 2664513"/>
              <a:gd name="connsiteY0" fmla="*/ 1345345 h 1871429"/>
              <a:gd name="connsiteX1" fmla="*/ 1332283 w 2664513"/>
              <a:gd name="connsiteY1" fmla="*/ 112 h 1871429"/>
              <a:gd name="connsiteX2" fmla="*/ 2662683 w 2664513"/>
              <a:gd name="connsiteY2" fmla="*/ 1338201 h 1871429"/>
              <a:gd name="connsiteX3" fmla="*/ 1332283 w 2664513"/>
              <a:gd name="connsiteY3" fmla="*/ 1871427 h 1871429"/>
              <a:gd name="connsiteX4" fmla="*/ 296 w 2664513"/>
              <a:gd name="connsiteY4" fmla="*/ 1345345 h 1871429"/>
              <a:gd name="connsiteX0" fmla="*/ 296 w 2662683"/>
              <a:gd name="connsiteY0" fmla="*/ 1345348 h 1871432"/>
              <a:gd name="connsiteX1" fmla="*/ 1332283 w 2662683"/>
              <a:gd name="connsiteY1" fmla="*/ 115 h 1871432"/>
              <a:gd name="connsiteX2" fmla="*/ 2662683 w 2662683"/>
              <a:gd name="connsiteY2" fmla="*/ 1338204 h 1871432"/>
              <a:gd name="connsiteX3" fmla="*/ 1332283 w 2662683"/>
              <a:gd name="connsiteY3" fmla="*/ 1871430 h 1871432"/>
              <a:gd name="connsiteX4" fmla="*/ 296 w 2662683"/>
              <a:gd name="connsiteY4" fmla="*/ 1345348 h 1871432"/>
              <a:gd name="connsiteX0" fmla="*/ 296 w 2662683"/>
              <a:gd name="connsiteY0" fmla="*/ 1345348 h 1871432"/>
              <a:gd name="connsiteX1" fmla="*/ 1332283 w 2662683"/>
              <a:gd name="connsiteY1" fmla="*/ 115 h 1871432"/>
              <a:gd name="connsiteX2" fmla="*/ 2662683 w 2662683"/>
              <a:gd name="connsiteY2" fmla="*/ 1338204 h 1871432"/>
              <a:gd name="connsiteX3" fmla="*/ 1332283 w 2662683"/>
              <a:gd name="connsiteY3" fmla="*/ 1871430 h 1871432"/>
              <a:gd name="connsiteX4" fmla="*/ 296 w 2662683"/>
              <a:gd name="connsiteY4" fmla="*/ 1345348 h 1871432"/>
              <a:gd name="connsiteX0" fmla="*/ 394 w 2662781"/>
              <a:gd name="connsiteY0" fmla="*/ 1345348 h 1871432"/>
              <a:gd name="connsiteX1" fmla="*/ 1332381 w 2662781"/>
              <a:gd name="connsiteY1" fmla="*/ 115 h 1871432"/>
              <a:gd name="connsiteX2" fmla="*/ 2662781 w 2662781"/>
              <a:gd name="connsiteY2" fmla="*/ 1338204 h 1871432"/>
              <a:gd name="connsiteX3" fmla="*/ 1332381 w 2662781"/>
              <a:gd name="connsiteY3" fmla="*/ 1871430 h 1871432"/>
              <a:gd name="connsiteX4" fmla="*/ 394 w 2662781"/>
              <a:gd name="connsiteY4" fmla="*/ 1345348 h 1871432"/>
              <a:gd name="connsiteX0" fmla="*/ 7 w 2662394"/>
              <a:gd name="connsiteY0" fmla="*/ 1345348 h 1871432"/>
              <a:gd name="connsiteX1" fmla="*/ 1331994 w 2662394"/>
              <a:gd name="connsiteY1" fmla="*/ 115 h 1871432"/>
              <a:gd name="connsiteX2" fmla="*/ 2662394 w 2662394"/>
              <a:gd name="connsiteY2" fmla="*/ 1338204 h 1871432"/>
              <a:gd name="connsiteX3" fmla="*/ 1331994 w 2662394"/>
              <a:gd name="connsiteY3" fmla="*/ 1871430 h 1871432"/>
              <a:gd name="connsiteX4" fmla="*/ 7 w 2662394"/>
              <a:gd name="connsiteY4" fmla="*/ 1345348 h 1871432"/>
              <a:gd name="connsiteX0" fmla="*/ 7 w 2662394"/>
              <a:gd name="connsiteY0" fmla="*/ 1345348 h 1871432"/>
              <a:gd name="connsiteX1" fmla="*/ 1331994 w 2662394"/>
              <a:gd name="connsiteY1" fmla="*/ 115 h 1871432"/>
              <a:gd name="connsiteX2" fmla="*/ 2662394 w 2662394"/>
              <a:gd name="connsiteY2" fmla="*/ 1338204 h 1871432"/>
              <a:gd name="connsiteX3" fmla="*/ 1331994 w 2662394"/>
              <a:gd name="connsiteY3" fmla="*/ 1871430 h 1871432"/>
              <a:gd name="connsiteX4" fmla="*/ 7 w 2662394"/>
              <a:gd name="connsiteY4" fmla="*/ 1345348 h 1871432"/>
              <a:gd name="connsiteX0" fmla="*/ 7 w 2662394"/>
              <a:gd name="connsiteY0" fmla="*/ 1345348 h 1871432"/>
              <a:gd name="connsiteX1" fmla="*/ 1331994 w 2662394"/>
              <a:gd name="connsiteY1" fmla="*/ 115 h 1871432"/>
              <a:gd name="connsiteX2" fmla="*/ 2662394 w 2662394"/>
              <a:gd name="connsiteY2" fmla="*/ 1338204 h 1871432"/>
              <a:gd name="connsiteX3" fmla="*/ 1331994 w 2662394"/>
              <a:gd name="connsiteY3" fmla="*/ 1871430 h 1871432"/>
              <a:gd name="connsiteX4" fmla="*/ 7 w 2662394"/>
              <a:gd name="connsiteY4" fmla="*/ 1345348 h 187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2394" h="1871432">
                <a:moveTo>
                  <a:pt x="7" y="1345348"/>
                </a:moveTo>
                <a:cubicBezTo>
                  <a:pt x="2389" y="1323975"/>
                  <a:pt x="1314506" y="14006"/>
                  <a:pt x="1331994" y="115"/>
                </a:cubicBezTo>
                <a:cubicBezTo>
                  <a:pt x="1349482" y="-13776"/>
                  <a:pt x="2552062" y="1227515"/>
                  <a:pt x="2662394" y="1338204"/>
                </a:cubicBezTo>
                <a:cubicBezTo>
                  <a:pt x="2556825" y="1471912"/>
                  <a:pt x="2009087" y="1870239"/>
                  <a:pt x="1331994" y="1871430"/>
                </a:cubicBezTo>
                <a:cubicBezTo>
                  <a:pt x="654901" y="1872621"/>
                  <a:pt x="-2375" y="1366721"/>
                  <a:pt x="7" y="134534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grpSp>
        <p:nvGrpSpPr>
          <p:cNvPr id="2" name="Group 4269"/>
          <p:cNvGrpSpPr/>
          <p:nvPr userDrawn="1"/>
        </p:nvGrpSpPr>
        <p:grpSpPr>
          <a:xfrm>
            <a:off x="1453294" y="1400705"/>
            <a:ext cx="4076331" cy="4071853"/>
            <a:chOff x="1309254" y="1320535"/>
            <a:chExt cx="8152661" cy="8143705"/>
          </a:xfrm>
        </p:grpSpPr>
        <p:sp>
          <p:nvSpPr>
            <p:cNvPr id="7" name="Shape 4267"/>
            <p:cNvSpPr/>
            <p:nvPr/>
          </p:nvSpPr>
          <p:spPr>
            <a:xfrm flipV="1">
              <a:off x="8065635" y="1320535"/>
              <a:ext cx="1396280" cy="1396280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3200"/>
              </a:pPr>
              <a:endParaRPr sz="1600"/>
            </a:p>
          </p:txBody>
        </p:sp>
        <p:sp>
          <p:nvSpPr>
            <p:cNvPr id="8" name="Shape 4268"/>
            <p:cNvSpPr/>
            <p:nvPr/>
          </p:nvSpPr>
          <p:spPr>
            <a:xfrm flipV="1">
              <a:off x="1309254" y="8067958"/>
              <a:ext cx="1396280" cy="1396282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3200"/>
              </a:pPr>
              <a:endParaRPr sz="1600"/>
            </a:p>
          </p:txBody>
        </p:sp>
      </p:grpSp>
    </p:spTree>
    <p:extLst>
      <p:ext uri="{BB962C8B-B14F-4D97-AF65-F5344CB8AC3E}">
        <p14:creationId xmlns:p14="http://schemas.microsoft.com/office/powerpoint/2010/main" val="402910922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096001" y="3994151"/>
            <a:ext cx="5060951" cy="1797051"/>
          </a:xfrm>
          <a:prstGeom prst="roundRect">
            <a:avLst>
              <a:gd name="adj" fmla="val 2630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217850"/>
      </p:ext>
    </p:extLst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2135729" y="1543162"/>
            <a:ext cx="2684211" cy="1850006"/>
          </a:xfrm>
          <a:custGeom>
            <a:avLst/>
            <a:gdLst>
              <a:gd name="connsiteX0" fmla="*/ 0 w 3787923"/>
              <a:gd name="connsiteY0" fmla="*/ 1881869 h 3763737"/>
              <a:gd name="connsiteX1" fmla="*/ 1893962 w 3787923"/>
              <a:gd name="connsiteY1" fmla="*/ 0 h 3763737"/>
              <a:gd name="connsiteX2" fmla="*/ 3787924 w 3787923"/>
              <a:gd name="connsiteY2" fmla="*/ 1881869 h 3763737"/>
              <a:gd name="connsiteX3" fmla="*/ 1893962 w 3787923"/>
              <a:gd name="connsiteY3" fmla="*/ 3763738 h 3763737"/>
              <a:gd name="connsiteX4" fmla="*/ 0 w 3787923"/>
              <a:gd name="connsiteY4" fmla="*/ 1881869 h 3763737"/>
              <a:gd name="connsiteX0" fmla="*/ 2 w 3787926"/>
              <a:gd name="connsiteY0" fmla="*/ 1881869 h 2345208"/>
              <a:gd name="connsiteX1" fmla="*/ 1893964 w 3787926"/>
              <a:gd name="connsiteY1" fmla="*/ 0 h 2345208"/>
              <a:gd name="connsiteX2" fmla="*/ 3787926 w 3787926"/>
              <a:gd name="connsiteY2" fmla="*/ 1881869 h 2345208"/>
              <a:gd name="connsiteX3" fmla="*/ 1903489 w 3787926"/>
              <a:gd name="connsiteY3" fmla="*/ 1887313 h 2345208"/>
              <a:gd name="connsiteX4" fmla="*/ 2 w 3787926"/>
              <a:gd name="connsiteY4" fmla="*/ 1881869 h 2345208"/>
              <a:gd name="connsiteX0" fmla="*/ 2 w 3216426"/>
              <a:gd name="connsiteY0" fmla="*/ 2082291 h 2286909"/>
              <a:gd name="connsiteX1" fmla="*/ 1893964 w 3216426"/>
              <a:gd name="connsiteY1" fmla="*/ 200422 h 2286909"/>
              <a:gd name="connsiteX2" fmla="*/ 3216426 w 3216426"/>
              <a:gd name="connsiteY2" fmla="*/ 758316 h 2286909"/>
              <a:gd name="connsiteX3" fmla="*/ 1903489 w 3216426"/>
              <a:gd name="connsiteY3" fmla="*/ 2087735 h 2286909"/>
              <a:gd name="connsiteX4" fmla="*/ 2 w 3216426"/>
              <a:gd name="connsiteY4" fmla="*/ 2082291 h 2286909"/>
              <a:gd name="connsiteX0" fmla="*/ 2 w 3216426"/>
              <a:gd name="connsiteY0" fmla="*/ 1921688 h 2126306"/>
              <a:gd name="connsiteX1" fmla="*/ 1893964 w 3216426"/>
              <a:gd name="connsiteY1" fmla="*/ 39819 h 2126306"/>
              <a:gd name="connsiteX2" fmla="*/ 3216426 w 3216426"/>
              <a:gd name="connsiteY2" fmla="*/ 597713 h 2126306"/>
              <a:gd name="connsiteX3" fmla="*/ 1903489 w 3216426"/>
              <a:gd name="connsiteY3" fmla="*/ 1927132 h 2126306"/>
              <a:gd name="connsiteX4" fmla="*/ 2 w 3216426"/>
              <a:gd name="connsiteY4" fmla="*/ 1921688 h 2126306"/>
              <a:gd name="connsiteX0" fmla="*/ 3 w 2654452"/>
              <a:gd name="connsiteY0" fmla="*/ 519934 h 1887552"/>
              <a:gd name="connsiteX1" fmla="*/ 1331990 w 2654452"/>
              <a:gd name="connsiteY1" fmla="*/ 140 h 1887552"/>
              <a:gd name="connsiteX2" fmla="*/ 2654452 w 2654452"/>
              <a:gd name="connsiteY2" fmla="*/ 558034 h 1887552"/>
              <a:gd name="connsiteX3" fmla="*/ 1341515 w 2654452"/>
              <a:gd name="connsiteY3" fmla="*/ 1887453 h 1887552"/>
              <a:gd name="connsiteX4" fmla="*/ 3 w 2654452"/>
              <a:gd name="connsiteY4" fmla="*/ 519934 h 1887552"/>
              <a:gd name="connsiteX0" fmla="*/ 3 w 2654452"/>
              <a:gd name="connsiteY0" fmla="*/ 519853 h 1887471"/>
              <a:gd name="connsiteX1" fmla="*/ 1331990 w 2654452"/>
              <a:gd name="connsiteY1" fmla="*/ 59 h 1887471"/>
              <a:gd name="connsiteX2" fmla="*/ 2654452 w 2654452"/>
              <a:gd name="connsiteY2" fmla="*/ 557953 h 1887471"/>
              <a:gd name="connsiteX3" fmla="*/ 1341515 w 2654452"/>
              <a:gd name="connsiteY3" fmla="*/ 1887372 h 1887471"/>
              <a:gd name="connsiteX4" fmla="*/ 3 w 2654452"/>
              <a:gd name="connsiteY4" fmla="*/ 519853 h 1887471"/>
              <a:gd name="connsiteX0" fmla="*/ 5 w 2654454"/>
              <a:gd name="connsiteY0" fmla="*/ 520006 h 1887624"/>
              <a:gd name="connsiteX1" fmla="*/ 1331992 w 2654454"/>
              <a:gd name="connsiteY1" fmla="*/ 212 h 1887624"/>
              <a:gd name="connsiteX2" fmla="*/ 2654454 w 2654454"/>
              <a:gd name="connsiteY2" fmla="*/ 558106 h 1887624"/>
              <a:gd name="connsiteX3" fmla="*/ 1341517 w 2654454"/>
              <a:gd name="connsiteY3" fmla="*/ 1887525 h 1887624"/>
              <a:gd name="connsiteX4" fmla="*/ 5 w 2654454"/>
              <a:gd name="connsiteY4" fmla="*/ 520006 h 1887624"/>
              <a:gd name="connsiteX0" fmla="*/ 5 w 2654454"/>
              <a:gd name="connsiteY0" fmla="*/ 520006 h 1887624"/>
              <a:gd name="connsiteX1" fmla="*/ 1331992 w 2654454"/>
              <a:gd name="connsiteY1" fmla="*/ 212 h 1887624"/>
              <a:gd name="connsiteX2" fmla="*/ 2654454 w 2654454"/>
              <a:gd name="connsiteY2" fmla="*/ 558106 h 1887624"/>
              <a:gd name="connsiteX3" fmla="*/ 1341517 w 2654454"/>
              <a:gd name="connsiteY3" fmla="*/ 1887525 h 1887624"/>
              <a:gd name="connsiteX4" fmla="*/ 5 w 2654454"/>
              <a:gd name="connsiteY4" fmla="*/ 520006 h 1887624"/>
              <a:gd name="connsiteX0" fmla="*/ 5 w 2654454"/>
              <a:gd name="connsiteY0" fmla="*/ 520006 h 1887547"/>
              <a:gd name="connsiteX1" fmla="*/ 1331992 w 2654454"/>
              <a:gd name="connsiteY1" fmla="*/ 212 h 1887547"/>
              <a:gd name="connsiteX2" fmla="*/ 2654454 w 2654454"/>
              <a:gd name="connsiteY2" fmla="*/ 558106 h 1887547"/>
              <a:gd name="connsiteX3" fmla="*/ 1341517 w 2654454"/>
              <a:gd name="connsiteY3" fmla="*/ 1887525 h 1887547"/>
              <a:gd name="connsiteX4" fmla="*/ 5 w 2654454"/>
              <a:gd name="connsiteY4" fmla="*/ 520006 h 1887547"/>
              <a:gd name="connsiteX0" fmla="*/ 4 w 2654453"/>
              <a:gd name="connsiteY0" fmla="*/ 521867 h 1889408"/>
              <a:gd name="connsiteX1" fmla="*/ 1331991 w 2654453"/>
              <a:gd name="connsiteY1" fmla="*/ 2073 h 1889408"/>
              <a:gd name="connsiteX2" fmla="*/ 2654453 w 2654453"/>
              <a:gd name="connsiteY2" fmla="*/ 559967 h 1889408"/>
              <a:gd name="connsiteX3" fmla="*/ 1341516 w 2654453"/>
              <a:gd name="connsiteY3" fmla="*/ 1889386 h 1889408"/>
              <a:gd name="connsiteX4" fmla="*/ 4 w 2654453"/>
              <a:gd name="connsiteY4" fmla="*/ 521867 h 1889408"/>
              <a:gd name="connsiteX0" fmla="*/ 4 w 2654453"/>
              <a:gd name="connsiteY0" fmla="*/ 520007 h 1887548"/>
              <a:gd name="connsiteX1" fmla="*/ 1331991 w 2654453"/>
              <a:gd name="connsiteY1" fmla="*/ 213 h 1887548"/>
              <a:gd name="connsiteX2" fmla="*/ 2654453 w 2654453"/>
              <a:gd name="connsiteY2" fmla="*/ 558107 h 1887548"/>
              <a:gd name="connsiteX3" fmla="*/ 1341516 w 2654453"/>
              <a:gd name="connsiteY3" fmla="*/ 1887526 h 1887548"/>
              <a:gd name="connsiteX4" fmla="*/ 4 w 2654453"/>
              <a:gd name="connsiteY4" fmla="*/ 520007 h 1887548"/>
              <a:gd name="connsiteX0" fmla="*/ 0 w 2654449"/>
              <a:gd name="connsiteY0" fmla="*/ 520007 h 1849449"/>
              <a:gd name="connsiteX1" fmla="*/ 1331987 w 2654449"/>
              <a:gd name="connsiteY1" fmla="*/ 213 h 1849449"/>
              <a:gd name="connsiteX2" fmla="*/ 2654449 w 2654449"/>
              <a:gd name="connsiteY2" fmla="*/ 558107 h 1849449"/>
              <a:gd name="connsiteX3" fmla="*/ 1331987 w 2654449"/>
              <a:gd name="connsiteY3" fmla="*/ 1849426 h 1849449"/>
              <a:gd name="connsiteX4" fmla="*/ 0 w 2654449"/>
              <a:gd name="connsiteY4" fmla="*/ 520007 h 1849449"/>
              <a:gd name="connsiteX0" fmla="*/ 754 w 2655203"/>
              <a:gd name="connsiteY0" fmla="*/ 520007 h 1849449"/>
              <a:gd name="connsiteX1" fmla="*/ 1332741 w 2655203"/>
              <a:gd name="connsiteY1" fmla="*/ 213 h 1849449"/>
              <a:gd name="connsiteX2" fmla="*/ 2655203 w 2655203"/>
              <a:gd name="connsiteY2" fmla="*/ 558107 h 1849449"/>
              <a:gd name="connsiteX3" fmla="*/ 1332741 w 2655203"/>
              <a:gd name="connsiteY3" fmla="*/ 1849426 h 1849449"/>
              <a:gd name="connsiteX4" fmla="*/ 754 w 2655203"/>
              <a:gd name="connsiteY4" fmla="*/ 520007 h 1849449"/>
              <a:gd name="connsiteX0" fmla="*/ 458 w 2664432"/>
              <a:gd name="connsiteY0" fmla="*/ 519798 h 1849218"/>
              <a:gd name="connsiteX1" fmla="*/ 1332445 w 2664432"/>
              <a:gd name="connsiteY1" fmla="*/ 4 h 1849218"/>
              <a:gd name="connsiteX2" fmla="*/ 2664432 w 2664432"/>
              <a:gd name="connsiteY2" fmla="*/ 529323 h 1849218"/>
              <a:gd name="connsiteX3" fmla="*/ 1332445 w 2664432"/>
              <a:gd name="connsiteY3" fmla="*/ 1849217 h 1849218"/>
              <a:gd name="connsiteX4" fmla="*/ 458 w 2664432"/>
              <a:gd name="connsiteY4" fmla="*/ 519798 h 1849218"/>
              <a:gd name="connsiteX0" fmla="*/ 458 w 2664432"/>
              <a:gd name="connsiteY0" fmla="*/ 519798 h 1849218"/>
              <a:gd name="connsiteX1" fmla="*/ 1332445 w 2664432"/>
              <a:gd name="connsiteY1" fmla="*/ 4 h 1849218"/>
              <a:gd name="connsiteX2" fmla="*/ 2664432 w 2664432"/>
              <a:gd name="connsiteY2" fmla="*/ 529323 h 1849218"/>
              <a:gd name="connsiteX3" fmla="*/ 1332445 w 2664432"/>
              <a:gd name="connsiteY3" fmla="*/ 1849217 h 1849218"/>
              <a:gd name="connsiteX4" fmla="*/ 458 w 2664432"/>
              <a:gd name="connsiteY4" fmla="*/ 519798 h 1849218"/>
              <a:gd name="connsiteX0" fmla="*/ 459 w 2683483"/>
              <a:gd name="connsiteY0" fmla="*/ 519795 h 1849214"/>
              <a:gd name="connsiteX1" fmla="*/ 1332446 w 2683483"/>
              <a:gd name="connsiteY1" fmla="*/ 1 h 1849214"/>
              <a:gd name="connsiteX2" fmla="*/ 2683483 w 2683483"/>
              <a:gd name="connsiteY2" fmla="*/ 524558 h 1849214"/>
              <a:gd name="connsiteX3" fmla="*/ 1332446 w 2683483"/>
              <a:gd name="connsiteY3" fmla="*/ 1849214 h 1849214"/>
              <a:gd name="connsiteX4" fmla="*/ 459 w 2683483"/>
              <a:gd name="connsiteY4" fmla="*/ 519795 h 1849214"/>
              <a:gd name="connsiteX0" fmla="*/ 459 w 2683483"/>
              <a:gd name="connsiteY0" fmla="*/ 519795 h 1852494"/>
              <a:gd name="connsiteX1" fmla="*/ 1332446 w 2683483"/>
              <a:gd name="connsiteY1" fmla="*/ 1 h 1852494"/>
              <a:gd name="connsiteX2" fmla="*/ 2683483 w 2683483"/>
              <a:gd name="connsiteY2" fmla="*/ 524558 h 1852494"/>
              <a:gd name="connsiteX3" fmla="*/ 1332446 w 2683483"/>
              <a:gd name="connsiteY3" fmla="*/ 1849214 h 1852494"/>
              <a:gd name="connsiteX4" fmla="*/ 459 w 2683483"/>
              <a:gd name="connsiteY4" fmla="*/ 519795 h 1852494"/>
              <a:gd name="connsiteX0" fmla="*/ 459 w 2683483"/>
              <a:gd name="connsiteY0" fmla="*/ 519795 h 1849214"/>
              <a:gd name="connsiteX1" fmla="*/ 1332446 w 2683483"/>
              <a:gd name="connsiteY1" fmla="*/ 1 h 1849214"/>
              <a:gd name="connsiteX2" fmla="*/ 2683483 w 2683483"/>
              <a:gd name="connsiteY2" fmla="*/ 524558 h 1849214"/>
              <a:gd name="connsiteX3" fmla="*/ 1332446 w 2683483"/>
              <a:gd name="connsiteY3" fmla="*/ 1849214 h 1849214"/>
              <a:gd name="connsiteX4" fmla="*/ 459 w 2683483"/>
              <a:gd name="connsiteY4" fmla="*/ 519795 h 1849214"/>
              <a:gd name="connsiteX0" fmla="*/ 459 w 2683483"/>
              <a:gd name="connsiteY0" fmla="*/ 519795 h 1849256"/>
              <a:gd name="connsiteX1" fmla="*/ 1332446 w 2683483"/>
              <a:gd name="connsiteY1" fmla="*/ 1 h 1849256"/>
              <a:gd name="connsiteX2" fmla="*/ 2683483 w 2683483"/>
              <a:gd name="connsiteY2" fmla="*/ 524558 h 1849256"/>
              <a:gd name="connsiteX3" fmla="*/ 1332446 w 2683483"/>
              <a:gd name="connsiteY3" fmla="*/ 1849214 h 1849256"/>
              <a:gd name="connsiteX4" fmla="*/ 459 w 2683483"/>
              <a:gd name="connsiteY4" fmla="*/ 519795 h 1849256"/>
              <a:gd name="connsiteX0" fmla="*/ 718 w 2683742"/>
              <a:gd name="connsiteY0" fmla="*/ 520253 h 1849714"/>
              <a:gd name="connsiteX1" fmla="*/ 1332705 w 2683742"/>
              <a:gd name="connsiteY1" fmla="*/ 459 h 1849714"/>
              <a:gd name="connsiteX2" fmla="*/ 2683742 w 2683742"/>
              <a:gd name="connsiteY2" fmla="*/ 525016 h 1849714"/>
              <a:gd name="connsiteX3" fmla="*/ 1332705 w 2683742"/>
              <a:gd name="connsiteY3" fmla="*/ 1849672 h 1849714"/>
              <a:gd name="connsiteX4" fmla="*/ 718 w 2683742"/>
              <a:gd name="connsiteY4" fmla="*/ 520253 h 1849714"/>
              <a:gd name="connsiteX0" fmla="*/ 718 w 2683742"/>
              <a:gd name="connsiteY0" fmla="*/ 520253 h 1849714"/>
              <a:gd name="connsiteX1" fmla="*/ 1332705 w 2683742"/>
              <a:gd name="connsiteY1" fmla="*/ 459 h 1849714"/>
              <a:gd name="connsiteX2" fmla="*/ 2683742 w 2683742"/>
              <a:gd name="connsiteY2" fmla="*/ 525016 h 1849714"/>
              <a:gd name="connsiteX3" fmla="*/ 1332705 w 2683742"/>
              <a:gd name="connsiteY3" fmla="*/ 1849672 h 1849714"/>
              <a:gd name="connsiteX4" fmla="*/ 718 w 2683742"/>
              <a:gd name="connsiteY4" fmla="*/ 520253 h 1849714"/>
              <a:gd name="connsiteX0" fmla="*/ 1187 w 2684211"/>
              <a:gd name="connsiteY0" fmla="*/ 520253 h 1849714"/>
              <a:gd name="connsiteX1" fmla="*/ 1333174 w 2684211"/>
              <a:gd name="connsiteY1" fmla="*/ 459 h 1849714"/>
              <a:gd name="connsiteX2" fmla="*/ 2684211 w 2684211"/>
              <a:gd name="connsiteY2" fmla="*/ 525016 h 1849714"/>
              <a:gd name="connsiteX3" fmla="*/ 1333174 w 2684211"/>
              <a:gd name="connsiteY3" fmla="*/ 1849672 h 1849714"/>
              <a:gd name="connsiteX4" fmla="*/ 1187 w 2684211"/>
              <a:gd name="connsiteY4" fmla="*/ 520253 h 1849714"/>
              <a:gd name="connsiteX0" fmla="*/ 1187 w 2684211"/>
              <a:gd name="connsiteY0" fmla="*/ 520253 h 1850006"/>
              <a:gd name="connsiteX1" fmla="*/ 1333174 w 2684211"/>
              <a:gd name="connsiteY1" fmla="*/ 459 h 1850006"/>
              <a:gd name="connsiteX2" fmla="*/ 2684211 w 2684211"/>
              <a:gd name="connsiteY2" fmla="*/ 525016 h 1850006"/>
              <a:gd name="connsiteX3" fmla="*/ 1333174 w 2684211"/>
              <a:gd name="connsiteY3" fmla="*/ 1849672 h 1850006"/>
              <a:gd name="connsiteX4" fmla="*/ 1187 w 2684211"/>
              <a:gd name="connsiteY4" fmla="*/ 520253 h 185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4211" h="1850006">
                <a:moveTo>
                  <a:pt x="1187" y="520253"/>
                </a:moveTo>
                <a:cubicBezTo>
                  <a:pt x="-29770" y="528757"/>
                  <a:pt x="547866" y="18715"/>
                  <a:pt x="1333174" y="459"/>
                </a:cubicBezTo>
                <a:cubicBezTo>
                  <a:pt x="2118482" y="-17797"/>
                  <a:pt x="2684211" y="514388"/>
                  <a:pt x="2684211" y="525016"/>
                </a:cubicBezTo>
                <a:cubicBezTo>
                  <a:pt x="2634204" y="533262"/>
                  <a:pt x="1358864" y="1874279"/>
                  <a:pt x="1333174" y="1849672"/>
                </a:cubicBezTo>
                <a:cubicBezTo>
                  <a:pt x="1307484" y="1825065"/>
                  <a:pt x="32144" y="511749"/>
                  <a:pt x="1187" y="5202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505513" y="2116299"/>
            <a:ext cx="1877718" cy="2645169"/>
          </a:xfrm>
          <a:custGeom>
            <a:avLst/>
            <a:gdLst>
              <a:gd name="connsiteX0" fmla="*/ 0 w 3787924"/>
              <a:gd name="connsiteY0" fmla="*/ 1882099 h 3764197"/>
              <a:gd name="connsiteX1" fmla="*/ 1893962 w 3787924"/>
              <a:gd name="connsiteY1" fmla="*/ 0 h 3764197"/>
              <a:gd name="connsiteX2" fmla="*/ 3787924 w 3787924"/>
              <a:gd name="connsiteY2" fmla="*/ 1882099 h 3764197"/>
              <a:gd name="connsiteX3" fmla="*/ 1893962 w 3787924"/>
              <a:gd name="connsiteY3" fmla="*/ 3764198 h 3764197"/>
              <a:gd name="connsiteX4" fmla="*/ 0 w 3787924"/>
              <a:gd name="connsiteY4" fmla="*/ 1882099 h 3764197"/>
              <a:gd name="connsiteX0" fmla="*/ 147709 w 2030633"/>
              <a:gd name="connsiteY0" fmla="*/ 1889720 h 3764200"/>
              <a:gd name="connsiteX1" fmla="*/ 136671 w 2030633"/>
              <a:gd name="connsiteY1" fmla="*/ 1 h 3764200"/>
              <a:gd name="connsiteX2" fmla="*/ 2030633 w 2030633"/>
              <a:gd name="connsiteY2" fmla="*/ 1882100 h 3764200"/>
              <a:gd name="connsiteX3" fmla="*/ 136671 w 2030633"/>
              <a:gd name="connsiteY3" fmla="*/ 3764199 h 3764200"/>
              <a:gd name="connsiteX4" fmla="*/ 147709 w 2030633"/>
              <a:gd name="connsiteY4" fmla="*/ 1889720 h 3764200"/>
              <a:gd name="connsiteX0" fmla="*/ 209608 w 2092532"/>
              <a:gd name="connsiteY0" fmla="*/ 1889720 h 3200320"/>
              <a:gd name="connsiteX1" fmla="*/ 198570 w 2092532"/>
              <a:gd name="connsiteY1" fmla="*/ 1 h 3200320"/>
              <a:gd name="connsiteX2" fmla="*/ 2092532 w 2092532"/>
              <a:gd name="connsiteY2" fmla="*/ 1882100 h 3200320"/>
              <a:gd name="connsiteX3" fmla="*/ 1547310 w 2092532"/>
              <a:gd name="connsiteY3" fmla="*/ 3200319 h 3200320"/>
              <a:gd name="connsiteX4" fmla="*/ 209608 w 2092532"/>
              <a:gd name="connsiteY4" fmla="*/ 1889720 h 3200320"/>
              <a:gd name="connsiteX0" fmla="*/ 5 w 1882929"/>
              <a:gd name="connsiteY0" fmla="*/ 1333464 h 2644064"/>
              <a:gd name="connsiteX1" fmla="*/ 1322467 w 1882929"/>
              <a:gd name="connsiteY1" fmla="*/ 5 h 2644064"/>
              <a:gd name="connsiteX2" fmla="*/ 1882929 w 1882929"/>
              <a:gd name="connsiteY2" fmla="*/ 1325844 h 2644064"/>
              <a:gd name="connsiteX3" fmla="*/ 1337707 w 1882929"/>
              <a:gd name="connsiteY3" fmla="*/ 2644063 h 2644064"/>
              <a:gd name="connsiteX4" fmla="*/ 5 w 1882929"/>
              <a:gd name="connsiteY4" fmla="*/ 1333464 h 2644064"/>
              <a:gd name="connsiteX0" fmla="*/ 5 w 1882929"/>
              <a:gd name="connsiteY0" fmla="*/ 1333464 h 2644064"/>
              <a:gd name="connsiteX1" fmla="*/ 1322467 w 1882929"/>
              <a:gd name="connsiteY1" fmla="*/ 5 h 2644064"/>
              <a:gd name="connsiteX2" fmla="*/ 1882929 w 1882929"/>
              <a:gd name="connsiteY2" fmla="*/ 1325844 h 2644064"/>
              <a:gd name="connsiteX3" fmla="*/ 1337707 w 1882929"/>
              <a:gd name="connsiteY3" fmla="*/ 2644063 h 2644064"/>
              <a:gd name="connsiteX4" fmla="*/ 5 w 1882929"/>
              <a:gd name="connsiteY4" fmla="*/ 1333464 h 2644064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8101"/>
              <a:gd name="connsiteX1" fmla="*/ 1322467 w 1887669"/>
              <a:gd name="connsiteY1" fmla="*/ 2 h 2648101"/>
              <a:gd name="connsiteX2" fmla="*/ 1882929 w 1887669"/>
              <a:gd name="connsiteY2" fmla="*/ 1325841 h 2648101"/>
              <a:gd name="connsiteX3" fmla="*/ 1337707 w 1887669"/>
              <a:gd name="connsiteY3" fmla="*/ 2644060 h 2648101"/>
              <a:gd name="connsiteX4" fmla="*/ 5 w 1887669"/>
              <a:gd name="connsiteY4" fmla="*/ 1333461 h 2648101"/>
              <a:gd name="connsiteX0" fmla="*/ 3 w 1887667"/>
              <a:gd name="connsiteY0" fmla="*/ 1333461 h 2633859"/>
              <a:gd name="connsiteX1" fmla="*/ 1322465 w 1887667"/>
              <a:gd name="connsiteY1" fmla="*/ 2 h 2633859"/>
              <a:gd name="connsiteX2" fmla="*/ 1882927 w 1887667"/>
              <a:gd name="connsiteY2" fmla="*/ 1325841 h 2633859"/>
              <a:gd name="connsiteX3" fmla="*/ 1332942 w 1887667"/>
              <a:gd name="connsiteY3" fmla="*/ 2629772 h 2633859"/>
              <a:gd name="connsiteX4" fmla="*/ 3 w 1887667"/>
              <a:gd name="connsiteY4" fmla="*/ 1333461 h 2633859"/>
              <a:gd name="connsiteX0" fmla="*/ 3 w 1887667"/>
              <a:gd name="connsiteY0" fmla="*/ 1333461 h 2677096"/>
              <a:gd name="connsiteX1" fmla="*/ 1322465 w 1887667"/>
              <a:gd name="connsiteY1" fmla="*/ 2 h 2677096"/>
              <a:gd name="connsiteX2" fmla="*/ 1882927 w 1887667"/>
              <a:gd name="connsiteY2" fmla="*/ 1325841 h 2677096"/>
              <a:gd name="connsiteX3" fmla="*/ 1332942 w 1887667"/>
              <a:gd name="connsiteY3" fmla="*/ 2629772 h 2677096"/>
              <a:gd name="connsiteX4" fmla="*/ 3 w 1887667"/>
              <a:gd name="connsiteY4" fmla="*/ 1333461 h 2677096"/>
              <a:gd name="connsiteX0" fmla="*/ 186 w 1887850"/>
              <a:gd name="connsiteY0" fmla="*/ 1333461 h 2671065"/>
              <a:gd name="connsiteX1" fmla="*/ 1322648 w 1887850"/>
              <a:gd name="connsiteY1" fmla="*/ 2 h 2671065"/>
              <a:gd name="connsiteX2" fmla="*/ 1883110 w 1887850"/>
              <a:gd name="connsiteY2" fmla="*/ 1325841 h 2671065"/>
              <a:gd name="connsiteX3" fmla="*/ 1333125 w 1887850"/>
              <a:gd name="connsiteY3" fmla="*/ 2629772 h 2671065"/>
              <a:gd name="connsiteX4" fmla="*/ 186 w 1887850"/>
              <a:gd name="connsiteY4" fmla="*/ 1333461 h 2671065"/>
              <a:gd name="connsiteX0" fmla="*/ 19049 w 1906713"/>
              <a:gd name="connsiteY0" fmla="*/ 1333461 h 2641422"/>
              <a:gd name="connsiteX1" fmla="*/ 1341511 w 1906713"/>
              <a:gd name="connsiteY1" fmla="*/ 2 h 2641422"/>
              <a:gd name="connsiteX2" fmla="*/ 1901973 w 1906713"/>
              <a:gd name="connsiteY2" fmla="*/ 1325841 h 2641422"/>
              <a:gd name="connsiteX3" fmla="*/ 1351988 w 1906713"/>
              <a:gd name="connsiteY3" fmla="*/ 2629772 h 2641422"/>
              <a:gd name="connsiteX4" fmla="*/ 611666 w 1906713"/>
              <a:gd name="connsiteY4" fmla="*/ 1931826 h 2641422"/>
              <a:gd name="connsiteX5" fmla="*/ 19049 w 1906713"/>
              <a:gd name="connsiteY5" fmla="*/ 1333461 h 2641422"/>
              <a:gd name="connsiteX0" fmla="*/ 19049 w 1906713"/>
              <a:gd name="connsiteY0" fmla="*/ 1333461 h 2640116"/>
              <a:gd name="connsiteX1" fmla="*/ 1341511 w 1906713"/>
              <a:gd name="connsiteY1" fmla="*/ 2 h 2640116"/>
              <a:gd name="connsiteX2" fmla="*/ 1901973 w 1906713"/>
              <a:gd name="connsiteY2" fmla="*/ 1325841 h 2640116"/>
              <a:gd name="connsiteX3" fmla="*/ 1351988 w 1906713"/>
              <a:gd name="connsiteY3" fmla="*/ 2629772 h 2640116"/>
              <a:gd name="connsiteX4" fmla="*/ 611666 w 1906713"/>
              <a:gd name="connsiteY4" fmla="*/ 1931826 h 2640116"/>
              <a:gd name="connsiteX5" fmla="*/ 19049 w 1906713"/>
              <a:gd name="connsiteY5" fmla="*/ 1333461 h 2640116"/>
              <a:gd name="connsiteX0" fmla="*/ 19049 w 1906713"/>
              <a:gd name="connsiteY0" fmla="*/ 1309651 h 2640119"/>
              <a:gd name="connsiteX1" fmla="*/ 1341511 w 1906713"/>
              <a:gd name="connsiteY1" fmla="*/ 5 h 2640119"/>
              <a:gd name="connsiteX2" fmla="*/ 1901973 w 1906713"/>
              <a:gd name="connsiteY2" fmla="*/ 1325844 h 2640119"/>
              <a:gd name="connsiteX3" fmla="*/ 1351988 w 1906713"/>
              <a:gd name="connsiteY3" fmla="*/ 2629775 h 2640119"/>
              <a:gd name="connsiteX4" fmla="*/ 611666 w 1906713"/>
              <a:gd name="connsiteY4" fmla="*/ 1931829 h 2640119"/>
              <a:gd name="connsiteX5" fmla="*/ 19049 w 1906713"/>
              <a:gd name="connsiteY5" fmla="*/ 1309651 h 2640119"/>
              <a:gd name="connsiteX0" fmla="*/ 19204 w 1902094"/>
              <a:gd name="connsiteY0" fmla="*/ 1321553 h 2640115"/>
              <a:gd name="connsiteX1" fmla="*/ 1336903 w 1902094"/>
              <a:gd name="connsiteY1" fmla="*/ 1 h 2640115"/>
              <a:gd name="connsiteX2" fmla="*/ 1897365 w 1902094"/>
              <a:gd name="connsiteY2" fmla="*/ 1325840 h 2640115"/>
              <a:gd name="connsiteX3" fmla="*/ 1347380 w 1902094"/>
              <a:gd name="connsiteY3" fmla="*/ 2629771 h 2640115"/>
              <a:gd name="connsiteX4" fmla="*/ 607058 w 1902094"/>
              <a:gd name="connsiteY4" fmla="*/ 1931825 h 2640115"/>
              <a:gd name="connsiteX5" fmla="*/ 19204 w 1902094"/>
              <a:gd name="connsiteY5" fmla="*/ 1321553 h 2640115"/>
              <a:gd name="connsiteX0" fmla="*/ 20711 w 1860643"/>
              <a:gd name="connsiteY0" fmla="*/ 1307272 h 2640121"/>
              <a:gd name="connsiteX1" fmla="*/ 1295547 w 1860643"/>
              <a:gd name="connsiteY1" fmla="*/ 7 h 2640121"/>
              <a:gd name="connsiteX2" fmla="*/ 1856009 w 1860643"/>
              <a:gd name="connsiteY2" fmla="*/ 1325846 h 2640121"/>
              <a:gd name="connsiteX3" fmla="*/ 1306024 w 1860643"/>
              <a:gd name="connsiteY3" fmla="*/ 2629777 h 2640121"/>
              <a:gd name="connsiteX4" fmla="*/ 565702 w 1860643"/>
              <a:gd name="connsiteY4" fmla="*/ 1931831 h 2640121"/>
              <a:gd name="connsiteX5" fmla="*/ 20711 w 1860643"/>
              <a:gd name="connsiteY5" fmla="*/ 1307272 h 2640121"/>
              <a:gd name="connsiteX0" fmla="*/ 19281 w 1899784"/>
              <a:gd name="connsiteY0" fmla="*/ 1316792 h 2640116"/>
              <a:gd name="connsiteX1" fmla="*/ 1334599 w 1899784"/>
              <a:gd name="connsiteY1" fmla="*/ 2 h 2640116"/>
              <a:gd name="connsiteX2" fmla="*/ 1895061 w 1899784"/>
              <a:gd name="connsiteY2" fmla="*/ 1325841 h 2640116"/>
              <a:gd name="connsiteX3" fmla="*/ 1345076 w 1899784"/>
              <a:gd name="connsiteY3" fmla="*/ 2629772 h 2640116"/>
              <a:gd name="connsiteX4" fmla="*/ 604754 w 1899784"/>
              <a:gd name="connsiteY4" fmla="*/ 1931826 h 2640116"/>
              <a:gd name="connsiteX5" fmla="*/ 19281 w 1899784"/>
              <a:gd name="connsiteY5" fmla="*/ 1316792 h 2640116"/>
              <a:gd name="connsiteX0" fmla="*/ 5025 w 1885528"/>
              <a:gd name="connsiteY0" fmla="*/ 1316792 h 2640116"/>
              <a:gd name="connsiteX1" fmla="*/ 1320343 w 1885528"/>
              <a:gd name="connsiteY1" fmla="*/ 2 h 2640116"/>
              <a:gd name="connsiteX2" fmla="*/ 1880805 w 1885528"/>
              <a:gd name="connsiteY2" fmla="*/ 1325841 h 2640116"/>
              <a:gd name="connsiteX3" fmla="*/ 1330820 w 1885528"/>
              <a:gd name="connsiteY3" fmla="*/ 2629772 h 2640116"/>
              <a:gd name="connsiteX4" fmla="*/ 590498 w 1885528"/>
              <a:gd name="connsiteY4" fmla="*/ 1931826 h 2640116"/>
              <a:gd name="connsiteX5" fmla="*/ 5025 w 1885528"/>
              <a:gd name="connsiteY5" fmla="*/ 1316792 h 2640116"/>
              <a:gd name="connsiteX0" fmla="*/ 19041 w 1899544"/>
              <a:gd name="connsiteY0" fmla="*/ 1316792 h 2639434"/>
              <a:gd name="connsiteX1" fmla="*/ 1334359 w 1899544"/>
              <a:gd name="connsiteY1" fmla="*/ 2 h 2639434"/>
              <a:gd name="connsiteX2" fmla="*/ 1894821 w 1899544"/>
              <a:gd name="connsiteY2" fmla="*/ 1325841 h 2639434"/>
              <a:gd name="connsiteX3" fmla="*/ 1344836 w 1899544"/>
              <a:gd name="connsiteY3" fmla="*/ 2629772 h 2639434"/>
              <a:gd name="connsiteX4" fmla="*/ 607689 w 1899544"/>
              <a:gd name="connsiteY4" fmla="*/ 1915951 h 2639434"/>
              <a:gd name="connsiteX5" fmla="*/ 19041 w 1899544"/>
              <a:gd name="connsiteY5" fmla="*/ 1316792 h 2639434"/>
              <a:gd name="connsiteX0" fmla="*/ 19041 w 1899544"/>
              <a:gd name="connsiteY0" fmla="*/ 1316792 h 2631204"/>
              <a:gd name="connsiteX1" fmla="*/ 1334359 w 1899544"/>
              <a:gd name="connsiteY1" fmla="*/ 2 h 2631204"/>
              <a:gd name="connsiteX2" fmla="*/ 1894821 w 1899544"/>
              <a:gd name="connsiteY2" fmla="*/ 1325841 h 2631204"/>
              <a:gd name="connsiteX3" fmla="*/ 1344836 w 1899544"/>
              <a:gd name="connsiteY3" fmla="*/ 2629772 h 2631204"/>
              <a:gd name="connsiteX4" fmla="*/ 607689 w 1899544"/>
              <a:gd name="connsiteY4" fmla="*/ 1915951 h 2631204"/>
              <a:gd name="connsiteX5" fmla="*/ 19041 w 1899544"/>
              <a:gd name="connsiteY5" fmla="*/ 1316792 h 2631204"/>
              <a:gd name="connsiteX0" fmla="*/ 18628 w 1899131"/>
              <a:gd name="connsiteY0" fmla="*/ 1316792 h 2631204"/>
              <a:gd name="connsiteX1" fmla="*/ 1333946 w 1899131"/>
              <a:gd name="connsiteY1" fmla="*/ 2 h 2631204"/>
              <a:gd name="connsiteX2" fmla="*/ 1894408 w 1899131"/>
              <a:gd name="connsiteY2" fmla="*/ 1325841 h 2631204"/>
              <a:gd name="connsiteX3" fmla="*/ 1344423 w 1899131"/>
              <a:gd name="connsiteY3" fmla="*/ 2629772 h 2631204"/>
              <a:gd name="connsiteX4" fmla="*/ 607276 w 1899131"/>
              <a:gd name="connsiteY4" fmla="*/ 1915951 h 2631204"/>
              <a:gd name="connsiteX5" fmla="*/ 18628 w 1899131"/>
              <a:gd name="connsiteY5" fmla="*/ 1316792 h 2631204"/>
              <a:gd name="connsiteX0" fmla="*/ 16122 w 1894831"/>
              <a:gd name="connsiteY0" fmla="*/ 1319910 h 2634322"/>
              <a:gd name="connsiteX1" fmla="*/ 1331440 w 1894831"/>
              <a:gd name="connsiteY1" fmla="*/ 3120 h 2634322"/>
              <a:gd name="connsiteX2" fmla="*/ 1891902 w 1894831"/>
              <a:gd name="connsiteY2" fmla="*/ 1328959 h 2634322"/>
              <a:gd name="connsiteX3" fmla="*/ 1341917 w 1894831"/>
              <a:gd name="connsiteY3" fmla="*/ 2632890 h 2634322"/>
              <a:gd name="connsiteX4" fmla="*/ 604770 w 1894831"/>
              <a:gd name="connsiteY4" fmla="*/ 1919069 h 2634322"/>
              <a:gd name="connsiteX5" fmla="*/ 16122 w 1894831"/>
              <a:gd name="connsiteY5" fmla="*/ 1319910 h 2634322"/>
              <a:gd name="connsiteX0" fmla="*/ 117 w 1878826"/>
              <a:gd name="connsiteY0" fmla="*/ 1319910 h 2634322"/>
              <a:gd name="connsiteX1" fmla="*/ 1315435 w 1878826"/>
              <a:gd name="connsiteY1" fmla="*/ 3120 h 2634322"/>
              <a:gd name="connsiteX2" fmla="*/ 1875897 w 1878826"/>
              <a:gd name="connsiteY2" fmla="*/ 1328959 h 2634322"/>
              <a:gd name="connsiteX3" fmla="*/ 1325912 w 1878826"/>
              <a:gd name="connsiteY3" fmla="*/ 2632890 h 2634322"/>
              <a:gd name="connsiteX4" fmla="*/ 588765 w 1878826"/>
              <a:gd name="connsiteY4" fmla="*/ 1919069 h 2634322"/>
              <a:gd name="connsiteX5" fmla="*/ 117 w 1878826"/>
              <a:gd name="connsiteY5" fmla="*/ 1319910 h 2634322"/>
              <a:gd name="connsiteX0" fmla="*/ 117 w 1882987"/>
              <a:gd name="connsiteY0" fmla="*/ 1320502 h 2634914"/>
              <a:gd name="connsiteX1" fmla="*/ 1315435 w 1882987"/>
              <a:gd name="connsiteY1" fmla="*/ 3712 h 2634914"/>
              <a:gd name="connsiteX2" fmla="*/ 1875897 w 1882987"/>
              <a:gd name="connsiteY2" fmla="*/ 1329551 h 2634914"/>
              <a:gd name="connsiteX3" fmla="*/ 1325912 w 1882987"/>
              <a:gd name="connsiteY3" fmla="*/ 2633482 h 2634914"/>
              <a:gd name="connsiteX4" fmla="*/ 588765 w 1882987"/>
              <a:gd name="connsiteY4" fmla="*/ 1919661 h 2634914"/>
              <a:gd name="connsiteX5" fmla="*/ 117 w 1882987"/>
              <a:gd name="connsiteY5" fmla="*/ 1320502 h 2634914"/>
              <a:gd name="connsiteX0" fmla="*/ 117 w 1882987"/>
              <a:gd name="connsiteY0" fmla="*/ 1320502 h 2635518"/>
              <a:gd name="connsiteX1" fmla="*/ 1315435 w 1882987"/>
              <a:gd name="connsiteY1" fmla="*/ 3712 h 2635518"/>
              <a:gd name="connsiteX2" fmla="*/ 1875897 w 1882987"/>
              <a:gd name="connsiteY2" fmla="*/ 1329551 h 2635518"/>
              <a:gd name="connsiteX3" fmla="*/ 1325912 w 1882987"/>
              <a:gd name="connsiteY3" fmla="*/ 2633482 h 2635518"/>
              <a:gd name="connsiteX4" fmla="*/ 588765 w 1882987"/>
              <a:gd name="connsiteY4" fmla="*/ 1919661 h 2635518"/>
              <a:gd name="connsiteX5" fmla="*/ 117 w 1882987"/>
              <a:gd name="connsiteY5" fmla="*/ 1320502 h 2635518"/>
              <a:gd name="connsiteX0" fmla="*/ 117 w 1882987"/>
              <a:gd name="connsiteY0" fmla="*/ 1320502 h 2635920"/>
              <a:gd name="connsiteX1" fmla="*/ 1315435 w 1882987"/>
              <a:gd name="connsiteY1" fmla="*/ 3712 h 2635920"/>
              <a:gd name="connsiteX2" fmla="*/ 1875897 w 1882987"/>
              <a:gd name="connsiteY2" fmla="*/ 1329551 h 2635920"/>
              <a:gd name="connsiteX3" fmla="*/ 1325912 w 1882987"/>
              <a:gd name="connsiteY3" fmla="*/ 2633482 h 2635920"/>
              <a:gd name="connsiteX4" fmla="*/ 588765 w 1882987"/>
              <a:gd name="connsiteY4" fmla="*/ 1919661 h 2635920"/>
              <a:gd name="connsiteX5" fmla="*/ 117 w 1882987"/>
              <a:gd name="connsiteY5" fmla="*/ 1320502 h 2635920"/>
              <a:gd name="connsiteX0" fmla="*/ 117 w 1882987"/>
              <a:gd name="connsiteY0" fmla="*/ 1320502 h 2636819"/>
              <a:gd name="connsiteX1" fmla="*/ 1315435 w 1882987"/>
              <a:gd name="connsiteY1" fmla="*/ 3712 h 2636819"/>
              <a:gd name="connsiteX2" fmla="*/ 1875897 w 1882987"/>
              <a:gd name="connsiteY2" fmla="*/ 1329551 h 2636819"/>
              <a:gd name="connsiteX3" fmla="*/ 1325912 w 1882987"/>
              <a:gd name="connsiteY3" fmla="*/ 2633482 h 2636819"/>
              <a:gd name="connsiteX4" fmla="*/ 588765 w 1882987"/>
              <a:gd name="connsiteY4" fmla="*/ 1919661 h 2636819"/>
              <a:gd name="connsiteX5" fmla="*/ 117 w 1882987"/>
              <a:gd name="connsiteY5" fmla="*/ 1320502 h 2636819"/>
              <a:gd name="connsiteX0" fmla="*/ 139 w 1892928"/>
              <a:gd name="connsiteY0" fmla="*/ 1316792 h 2639434"/>
              <a:gd name="connsiteX1" fmla="*/ 1315457 w 1892928"/>
              <a:gd name="connsiteY1" fmla="*/ 2 h 2639434"/>
              <a:gd name="connsiteX2" fmla="*/ 1882269 w 1892928"/>
              <a:gd name="connsiteY2" fmla="*/ 1325841 h 2639434"/>
              <a:gd name="connsiteX3" fmla="*/ 1325934 w 1892928"/>
              <a:gd name="connsiteY3" fmla="*/ 2629772 h 2639434"/>
              <a:gd name="connsiteX4" fmla="*/ 588787 w 1892928"/>
              <a:gd name="connsiteY4" fmla="*/ 1915951 h 2639434"/>
              <a:gd name="connsiteX5" fmla="*/ 139 w 1892928"/>
              <a:gd name="connsiteY5" fmla="*/ 1316792 h 2639434"/>
              <a:gd name="connsiteX0" fmla="*/ 139 w 1883644"/>
              <a:gd name="connsiteY0" fmla="*/ 1316792 h 2639434"/>
              <a:gd name="connsiteX1" fmla="*/ 1315457 w 1883644"/>
              <a:gd name="connsiteY1" fmla="*/ 2 h 2639434"/>
              <a:gd name="connsiteX2" fmla="*/ 1882269 w 1883644"/>
              <a:gd name="connsiteY2" fmla="*/ 1325841 h 2639434"/>
              <a:gd name="connsiteX3" fmla="*/ 1325934 w 1883644"/>
              <a:gd name="connsiteY3" fmla="*/ 2629772 h 2639434"/>
              <a:gd name="connsiteX4" fmla="*/ 588787 w 1883644"/>
              <a:gd name="connsiteY4" fmla="*/ 1915951 h 2639434"/>
              <a:gd name="connsiteX5" fmla="*/ 139 w 1883644"/>
              <a:gd name="connsiteY5" fmla="*/ 1316792 h 2639434"/>
              <a:gd name="connsiteX0" fmla="*/ 139 w 1882431"/>
              <a:gd name="connsiteY0" fmla="*/ 1316792 h 2639434"/>
              <a:gd name="connsiteX1" fmla="*/ 1315457 w 1882431"/>
              <a:gd name="connsiteY1" fmla="*/ 2 h 2639434"/>
              <a:gd name="connsiteX2" fmla="*/ 1882269 w 1882431"/>
              <a:gd name="connsiteY2" fmla="*/ 1325841 h 2639434"/>
              <a:gd name="connsiteX3" fmla="*/ 1325934 w 1882431"/>
              <a:gd name="connsiteY3" fmla="*/ 2629772 h 2639434"/>
              <a:gd name="connsiteX4" fmla="*/ 588787 w 1882431"/>
              <a:gd name="connsiteY4" fmla="*/ 1915951 h 2639434"/>
              <a:gd name="connsiteX5" fmla="*/ 139 w 1882431"/>
              <a:gd name="connsiteY5" fmla="*/ 1316792 h 2639434"/>
              <a:gd name="connsiteX0" fmla="*/ 139 w 1882436"/>
              <a:gd name="connsiteY0" fmla="*/ 1316792 h 2660577"/>
              <a:gd name="connsiteX1" fmla="*/ 1315457 w 1882436"/>
              <a:gd name="connsiteY1" fmla="*/ 2 h 2660577"/>
              <a:gd name="connsiteX2" fmla="*/ 1882269 w 1882436"/>
              <a:gd name="connsiteY2" fmla="*/ 1325841 h 2660577"/>
              <a:gd name="connsiteX3" fmla="*/ 1325934 w 1882436"/>
              <a:gd name="connsiteY3" fmla="*/ 2629772 h 2660577"/>
              <a:gd name="connsiteX4" fmla="*/ 588787 w 1882436"/>
              <a:gd name="connsiteY4" fmla="*/ 1915951 h 2660577"/>
              <a:gd name="connsiteX5" fmla="*/ 139 w 1882436"/>
              <a:gd name="connsiteY5" fmla="*/ 1316792 h 2660577"/>
              <a:gd name="connsiteX0" fmla="*/ 139 w 1882431"/>
              <a:gd name="connsiteY0" fmla="*/ 1316792 h 2643715"/>
              <a:gd name="connsiteX1" fmla="*/ 1315457 w 1882431"/>
              <a:gd name="connsiteY1" fmla="*/ 2 h 2643715"/>
              <a:gd name="connsiteX2" fmla="*/ 1882269 w 1882431"/>
              <a:gd name="connsiteY2" fmla="*/ 1325841 h 2643715"/>
              <a:gd name="connsiteX3" fmla="*/ 1325934 w 1882431"/>
              <a:gd name="connsiteY3" fmla="*/ 2629772 h 2643715"/>
              <a:gd name="connsiteX4" fmla="*/ 588787 w 1882431"/>
              <a:gd name="connsiteY4" fmla="*/ 1915951 h 2643715"/>
              <a:gd name="connsiteX5" fmla="*/ 139 w 1882431"/>
              <a:gd name="connsiteY5" fmla="*/ 1316792 h 2643715"/>
              <a:gd name="connsiteX0" fmla="*/ 139 w 1882431"/>
              <a:gd name="connsiteY0" fmla="*/ 1316792 h 2631416"/>
              <a:gd name="connsiteX1" fmla="*/ 1315457 w 1882431"/>
              <a:gd name="connsiteY1" fmla="*/ 2 h 2631416"/>
              <a:gd name="connsiteX2" fmla="*/ 1882269 w 1882431"/>
              <a:gd name="connsiteY2" fmla="*/ 1325841 h 2631416"/>
              <a:gd name="connsiteX3" fmla="*/ 1325934 w 1882431"/>
              <a:gd name="connsiteY3" fmla="*/ 2629772 h 2631416"/>
              <a:gd name="connsiteX4" fmla="*/ 588787 w 1882431"/>
              <a:gd name="connsiteY4" fmla="*/ 1915951 h 2631416"/>
              <a:gd name="connsiteX5" fmla="*/ 139 w 1882431"/>
              <a:gd name="connsiteY5" fmla="*/ 1316792 h 2631416"/>
              <a:gd name="connsiteX0" fmla="*/ 139 w 1898072"/>
              <a:gd name="connsiteY0" fmla="*/ 1316792 h 2630387"/>
              <a:gd name="connsiteX1" fmla="*/ 1315457 w 1898072"/>
              <a:gd name="connsiteY1" fmla="*/ 2 h 2630387"/>
              <a:gd name="connsiteX2" fmla="*/ 1882269 w 1898072"/>
              <a:gd name="connsiteY2" fmla="*/ 1325841 h 2630387"/>
              <a:gd name="connsiteX3" fmla="*/ 1738137 w 1898072"/>
              <a:gd name="connsiteY3" fmla="*/ 2027075 h 2630387"/>
              <a:gd name="connsiteX4" fmla="*/ 1325934 w 1898072"/>
              <a:gd name="connsiteY4" fmla="*/ 2629772 h 2630387"/>
              <a:gd name="connsiteX5" fmla="*/ 588787 w 1898072"/>
              <a:gd name="connsiteY5" fmla="*/ 1915951 h 2630387"/>
              <a:gd name="connsiteX6" fmla="*/ 139 w 1898072"/>
              <a:gd name="connsiteY6" fmla="*/ 1316792 h 2630387"/>
              <a:gd name="connsiteX0" fmla="*/ 139 w 1896872"/>
              <a:gd name="connsiteY0" fmla="*/ 1316792 h 2630387"/>
              <a:gd name="connsiteX1" fmla="*/ 1315457 w 1896872"/>
              <a:gd name="connsiteY1" fmla="*/ 2 h 2630387"/>
              <a:gd name="connsiteX2" fmla="*/ 1882269 w 1896872"/>
              <a:gd name="connsiteY2" fmla="*/ 1325841 h 2630387"/>
              <a:gd name="connsiteX3" fmla="*/ 1738137 w 1896872"/>
              <a:gd name="connsiteY3" fmla="*/ 2027075 h 2630387"/>
              <a:gd name="connsiteX4" fmla="*/ 1325934 w 1896872"/>
              <a:gd name="connsiteY4" fmla="*/ 2629772 h 2630387"/>
              <a:gd name="connsiteX5" fmla="*/ 588787 w 1896872"/>
              <a:gd name="connsiteY5" fmla="*/ 1915951 h 2630387"/>
              <a:gd name="connsiteX6" fmla="*/ 139 w 1896872"/>
              <a:gd name="connsiteY6" fmla="*/ 1316792 h 2630387"/>
              <a:gd name="connsiteX0" fmla="*/ 139 w 1882269"/>
              <a:gd name="connsiteY0" fmla="*/ 1316792 h 2630387"/>
              <a:gd name="connsiteX1" fmla="*/ 1315457 w 1882269"/>
              <a:gd name="connsiteY1" fmla="*/ 2 h 2630387"/>
              <a:gd name="connsiteX2" fmla="*/ 1882269 w 1882269"/>
              <a:gd name="connsiteY2" fmla="*/ 1325841 h 2630387"/>
              <a:gd name="connsiteX3" fmla="*/ 1738137 w 1882269"/>
              <a:gd name="connsiteY3" fmla="*/ 2027075 h 2630387"/>
              <a:gd name="connsiteX4" fmla="*/ 1325934 w 1882269"/>
              <a:gd name="connsiteY4" fmla="*/ 2629772 h 2630387"/>
              <a:gd name="connsiteX5" fmla="*/ 588787 w 1882269"/>
              <a:gd name="connsiteY5" fmla="*/ 1915951 h 2630387"/>
              <a:gd name="connsiteX6" fmla="*/ 139 w 1882269"/>
              <a:gd name="connsiteY6" fmla="*/ 1316792 h 2630387"/>
              <a:gd name="connsiteX0" fmla="*/ 139 w 1882269"/>
              <a:gd name="connsiteY0" fmla="*/ 1316792 h 2630265"/>
              <a:gd name="connsiteX1" fmla="*/ 1315457 w 1882269"/>
              <a:gd name="connsiteY1" fmla="*/ 2 h 2630265"/>
              <a:gd name="connsiteX2" fmla="*/ 1882269 w 1882269"/>
              <a:gd name="connsiteY2" fmla="*/ 1325841 h 2630265"/>
              <a:gd name="connsiteX3" fmla="*/ 1738137 w 1882269"/>
              <a:gd name="connsiteY3" fmla="*/ 2027075 h 2630265"/>
              <a:gd name="connsiteX4" fmla="*/ 1325934 w 1882269"/>
              <a:gd name="connsiteY4" fmla="*/ 2629772 h 2630265"/>
              <a:gd name="connsiteX5" fmla="*/ 588787 w 1882269"/>
              <a:gd name="connsiteY5" fmla="*/ 1915951 h 2630265"/>
              <a:gd name="connsiteX6" fmla="*/ 139 w 1882269"/>
              <a:gd name="connsiteY6" fmla="*/ 1316792 h 2630265"/>
              <a:gd name="connsiteX0" fmla="*/ 139 w 1882269"/>
              <a:gd name="connsiteY0" fmla="*/ 1316792 h 2635955"/>
              <a:gd name="connsiteX1" fmla="*/ 1315457 w 1882269"/>
              <a:gd name="connsiteY1" fmla="*/ 2 h 2635955"/>
              <a:gd name="connsiteX2" fmla="*/ 1882269 w 1882269"/>
              <a:gd name="connsiteY2" fmla="*/ 1325841 h 2635955"/>
              <a:gd name="connsiteX3" fmla="*/ 1738137 w 1882269"/>
              <a:gd name="connsiteY3" fmla="*/ 2027075 h 2635955"/>
              <a:gd name="connsiteX4" fmla="*/ 1325934 w 1882269"/>
              <a:gd name="connsiteY4" fmla="*/ 2629772 h 2635955"/>
              <a:gd name="connsiteX5" fmla="*/ 588787 w 1882269"/>
              <a:gd name="connsiteY5" fmla="*/ 1915951 h 2635955"/>
              <a:gd name="connsiteX6" fmla="*/ 139 w 1882269"/>
              <a:gd name="connsiteY6" fmla="*/ 1316792 h 2635955"/>
              <a:gd name="connsiteX0" fmla="*/ 139 w 1882269"/>
              <a:gd name="connsiteY0" fmla="*/ 1316792 h 2631053"/>
              <a:gd name="connsiteX1" fmla="*/ 1315457 w 1882269"/>
              <a:gd name="connsiteY1" fmla="*/ 2 h 2631053"/>
              <a:gd name="connsiteX2" fmla="*/ 1882269 w 1882269"/>
              <a:gd name="connsiteY2" fmla="*/ 1325841 h 2631053"/>
              <a:gd name="connsiteX3" fmla="*/ 1738137 w 1882269"/>
              <a:gd name="connsiteY3" fmla="*/ 2027075 h 2631053"/>
              <a:gd name="connsiteX4" fmla="*/ 1325934 w 1882269"/>
              <a:gd name="connsiteY4" fmla="*/ 2629772 h 2631053"/>
              <a:gd name="connsiteX5" fmla="*/ 588787 w 1882269"/>
              <a:gd name="connsiteY5" fmla="*/ 1915951 h 2631053"/>
              <a:gd name="connsiteX6" fmla="*/ 139 w 1882269"/>
              <a:gd name="connsiteY6" fmla="*/ 1316792 h 2631053"/>
              <a:gd name="connsiteX0" fmla="*/ 139 w 1882269"/>
              <a:gd name="connsiteY0" fmla="*/ 1316792 h 2631916"/>
              <a:gd name="connsiteX1" fmla="*/ 1315457 w 1882269"/>
              <a:gd name="connsiteY1" fmla="*/ 2 h 2631916"/>
              <a:gd name="connsiteX2" fmla="*/ 1882269 w 1882269"/>
              <a:gd name="connsiteY2" fmla="*/ 1325841 h 2631916"/>
              <a:gd name="connsiteX3" fmla="*/ 1738137 w 1882269"/>
              <a:gd name="connsiteY3" fmla="*/ 2027075 h 2631916"/>
              <a:gd name="connsiteX4" fmla="*/ 1325934 w 1882269"/>
              <a:gd name="connsiteY4" fmla="*/ 2629772 h 2631916"/>
              <a:gd name="connsiteX5" fmla="*/ 588787 w 1882269"/>
              <a:gd name="connsiteY5" fmla="*/ 1915951 h 2631916"/>
              <a:gd name="connsiteX6" fmla="*/ 139 w 1882269"/>
              <a:gd name="connsiteY6" fmla="*/ 1316792 h 2631916"/>
              <a:gd name="connsiteX0" fmla="*/ 139 w 1882269"/>
              <a:gd name="connsiteY0" fmla="*/ 1316792 h 2641405"/>
              <a:gd name="connsiteX1" fmla="*/ 1315457 w 1882269"/>
              <a:gd name="connsiteY1" fmla="*/ 2 h 2641405"/>
              <a:gd name="connsiteX2" fmla="*/ 1882269 w 1882269"/>
              <a:gd name="connsiteY2" fmla="*/ 1325841 h 2641405"/>
              <a:gd name="connsiteX3" fmla="*/ 1738137 w 1882269"/>
              <a:gd name="connsiteY3" fmla="*/ 2027075 h 2641405"/>
              <a:gd name="connsiteX4" fmla="*/ 1325934 w 1882269"/>
              <a:gd name="connsiteY4" fmla="*/ 2639297 h 2641405"/>
              <a:gd name="connsiteX5" fmla="*/ 588787 w 1882269"/>
              <a:gd name="connsiteY5" fmla="*/ 1915951 h 2641405"/>
              <a:gd name="connsiteX6" fmla="*/ 139 w 1882269"/>
              <a:gd name="connsiteY6" fmla="*/ 1316792 h 2641405"/>
              <a:gd name="connsiteX0" fmla="*/ 139 w 1882269"/>
              <a:gd name="connsiteY0" fmla="*/ 1316792 h 2640374"/>
              <a:gd name="connsiteX1" fmla="*/ 1315457 w 1882269"/>
              <a:gd name="connsiteY1" fmla="*/ 2 h 2640374"/>
              <a:gd name="connsiteX2" fmla="*/ 1882269 w 1882269"/>
              <a:gd name="connsiteY2" fmla="*/ 1325841 h 2640374"/>
              <a:gd name="connsiteX3" fmla="*/ 1738137 w 1882269"/>
              <a:gd name="connsiteY3" fmla="*/ 2027075 h 2640374"/>
              <a:gd name="connsiteX4" fmla="*/ 1325934 w 1882269"/>
              <a:gd name="connsiteY4" fmla="*/ 2639297 h 2640374"/>
              <a:gd name="connsiteX5" fmla="*/ 588787 w 1882269"/>
              <a:gd name="connsiteY5" fmla="*/ 1915951 h 2640374"/>
              <a:gd name="connsiteX6" fmla="*/ 139 w 1882269"/>
              <a:gd name="connsiteY6" fmla="*/ 1316792 h 2640374"/>
              <a:gd name="connsiteX0" fmla="*/ 139 w 1882269"/>
              <a:gd name="connsiteY0" fmla="*/ 1316792 h 2640408"/>
              <a:gd name="connsiteX1" fmla="*/ 1315457 w 1882269"/>
              <a:gd name="connsiteY1" fmla="*/ 2 h 2640408"/>
              <a:gd name="connsiteX2" fmla="*/ 1882269 w 1882269"/>
              <a:gd name="connsiteY2" fmla="*/ 1325841 h 2640408"/>
              <a:gd name="connsiteX3" fmla="*/ 1738137 w 1882269"/>
              <a:gd name="connsiteY3" fmla="*/ 2027075 h 2640408"/>
              <a:gd name="connsiteX4" fmla="*/ 1325934 w 1882269"/>
              <a:gd name="connsiteY4" fmla="*/ 2639297 h 2640408"/>
              <a:gd name="connsiteX5" fmla="*/ 588787 w 1882269"/>
              <a:gd name="connsiteY5" fmla="*/ 1915951 h 2640408"/>
              <a:gd name="connsiteX6" fmla="*/ 139 w 1882269"/>
              <a:gd name="connsiteY6" fmla="*/ 1316792 h 2640408"/>
              <a:gd name="connsiteX0" fmla="*/ 139 w 1882269"/>
              <a:gd name="connsiteY0" fmla="*/ 1316792 h 2640408"/>
              <a:gd name="connsiteX1" fmla="*/ 1315457 w 1882269"/>
              <a:gd name="connsiteY1" fmla="*/ 2 h 2640408"/>
              <a:gd name="connsiteX2" fmla="*/ 1882269 w 1882269"/>
              <a:gd name="connsiteY2" fmla="*/ 1325841 h 2640408"/>
              <a:gd name="connsiteX3" fmla="*/ 1738137 w 1882269"/>
              <a:gd name="connsiteY3" fmla="*/ 2027075 h 2640408"/>
              <a:gd name="connsiteX4" fmla="*/ 1325934 w 1882269"/>
              <a:gd name="connsiteY4" fmla="*/ 2639297 h 2640408"/>
              <a:gd name="connsiteX5" fmla="*/ 588787 w 1882269"/>
              <a:gd name="connsiteY5" fmla="*/ 1915951 h 2640408"/>
              <a:gd name="connsiteX6" fmla="*/ 139 w 1882269"/>
              <a:gd name="connsiteY6" fmla="*/ 1316792 h 2640408"/>
              <a:gd name="connsiteX0" fmla="*/ 139 w 1879888"/>
              <a:gd name="connsiteY0" fmla="*/ 1316792 h 2640408"/>
              <a:gd name="connsiteX1" fmla="*/ 1315457 w 1879888"/>
              <a:gd name="connsiteY1" fmla="*/ 2 h 2640408"/>
              <a:gd name="connsiteX2" fmla="*/ 1879888 w 1879888"/>
              <a:gd name="connsiteY2" fmla="*/ 1325841 h 2640408"/>
              <a:gd name="connsiteX3" fmla="*/ 1738137 w 1879888"/>
              <a:gd name="connsiteY3" fmla="*/ 2027075 h 2640408"/>
              <a:gd name="connsiteX4" fmla="*/ 1325934 w 1879888"/>
              <a:gd name="connsiteY4" fmla="*/ 2639297 h 2640408"/>
              <a:gd name="connsiteX5" fmla="*/ 588787 w 1879888"/>
              <a:gd name="connsiteY5" fmla="*/ 1915951 h 2640408"/>
              <a:gd name="connsiteX6" fmla="*/ 139 w 1879888"/>
              <a:gd name="connsiteY6" fmla="*/ 1316792 h 2640408"/>
              <a:gd name="connsiteX0" fmla="*/ 139 w 1879888"/>
              <a:gd name="connsiteY0" fmla="*/ 1316792 h 2640408"/>
              <a:gd name="connsiteX1" fmla="*/ 1315457 w 1879888"/>
              <a:gd name="connsiteY1" fmla="*/ 2 h 2640408"/>
              <a:gd name="connsiteX2" fmla="*/ 1879888 w 1879888"/>
              <a:gd name="connsiteY2" fmla="*/ 1325841 h 2640408"/>
              <a:gd name="connsiteX3" fmla="*/ 1738137 w 1879888"/>
              <a:gd name="connsiteY3" fmla="*/ 2027075 h 2640408"/>
              <a:gd name="connsiteX4" fmla="*/ 1325934 w 1879888"/>
              <a:gd name="connsiteY4" fmla="*/ 2639297 h 2640408"/>
              <a:gd name="connsiteX5" fmla="*/ 588787 w 1879888"/>
              <a:gd name="connsiteY5" fmla="*/ 1915951 h 2640408"/>
              <a:gd name="connsiteX6" fmla="*/ 139 w 1879888"/>
              <a:gd name="connsiteY6" fmla="*/ 1316792 h 2640408"/>
              <a:gd name="connsiteX0" fmla="*/ 19760 w 1899509"/>
              <a:gd name="connsiteY0" fmla="*/ 1321553 h 2645169"/>
              <a:gd name="connsiteX1" fmla="*/ 1351747 w 1899509"/>
              <a:gd name="connsiteY1" fmla="*/ 1 h 2645169"/>
              <a:gd name="connsiteX2" fmla="*/ 1899509 w 1899509"/>
              <a:gd name="connsiteY2" fmla="*/ 1330602 h 2645169"/>
              <a:gd name="connsiteX3" fmla="*/ 1757758 w 1899509"/>
              <a:gd name="connsiteY3" fmla="*/ 2031836 h 2645169"/>
              <a:gd name="connsiteX4" fmla="*/ 1345555 w 1899509"/>
              <a:gd name="connsiteY4" fmla="*/ 2644058 h 2645169"/>
              <a:gd name="connsiteX5" fmla="*/ 608408 w 1899509"/>
              <a:gd name="connsiteY5" fmla="*/ 1920712 h 2645169"/>
              <a:gd name="connsiteX6" fmla="*/ 19760 w 1899509"/>
              <a:gd name="connsiteY6" fmla="*/ 1321553 h 2645169"/>
              <a:gd name="connsiteX0" fmla="*/ 19760 w 1899509"/>
              <a:gd name="connsiteY0" fmla="*/ 1321599 h 2645215"/>
              <a:gd name="connsiteX1" fmla="*/ 1351747 w 1899509"/>
              <a:gd name="connsiteY1" fmla="*/ 47 h 2645215"/>
              <a:gd name="connsiteX2" fmla="*/ 1899509 w 1899509"/>
              <a:gd name="connsiteY2" fmla="*/ 1330648 h 2645215"/>
              <a:gd name="connsiteX3" fmla="*/ 1757758 w 1899509"/>
              <a:gd name="connsiteY3" fmla="*/ 2031882 h 2645215"/>
              <a:gd name="connsiteX4" fmla="*/ 1345555 w 1899509"/>
              <a:gd name="connsiteY4" fmla="*/ 2644104 h 2645215"/>
              <a:gd name="connsiteX5" fmla="*/ 608408 w 1899509"/>
              <a:gd name="connsiteY5" fmla="*/ 1920758 h 2645215"/>
              <a:gd name="connsiteX6" fmla="*/ 19760 w 1899509"/>
              <a:gd name="connsiteY6" fmla="*/ 1321599 h 2645215"/>
              <a:gd name="connsiteX0" fmla="*/ 2790 w 1882539"/>
              <a:gd name="connsiteY0" fmla="*/ 1321599 h 2645215"/>
              <a:gd name="connsiteX1" fmla="*/ 1334777 w 1882539"/>
              <a:gd name="connsiteY1" fmla="*/ 47 h 2645215"/>
              <a:gd name="connsiteX2" fmla="*/ 1882539 w 1882539"/>
              <a:gd name="connsiteY2" fmla="*/ 1330648 h 2645215"/>
              <a:gd name="connsiteX3" fmla="*/ 1740788 w 1882539"/>
              <a:gd name="connsiteY3" fmla="*/ 2031882 h 2645215"/>
              <a:gd name="connsiteX4" fmla="*/ 1328585 w 1882539"/>
              <a:gd name="connsiteY4" fmla="*/ 2644104 h 2645215"/>
              <a:gd name="connsiteX5" fmla="*/ 591438 w 1882539"/>
              <a:gd name="connsiteY5" fmla="*/ 1920758 h 2645215"/>
              <a:gd name="connsiteX6" fmla="*/ 2790 w 1882539"/>
              <a:gd name="connsiteY6" fmla="*/ 1321599 h 2645215"/>
              <a:gd name="connsiteX0" fmla="*/ 395 w 1880144"/>
              <a:gd name="connsiteY0" fmla="*/ 1321599 h 2645215"/>
              <a:gd name="connsiteX1" fmla="*/ 1332382 w 1880144"/>
              <a:gd name="connsiteY1" fmla="*/ 47 h 2645215"/>
              <a:gd name="connsiteX2" fmla="*/ 1880144 w 1880144"/>
              <a:gd name="connsiteY2" fmla="*/ 1330648 h 2645215"/>
              <a:gd name="connsiteX3" fmla="*/ 1738393 w 1880144"/>
              <a:gd name="connsiteY3" fmla="*/ 2031882 h 2645215"/>
              <a:gd name="connsiteX4" fmla="*/ 1326190 w 1880144"/>
              <a:gd name="connsiteY4" fmla="*/ 2644104 h 2645215"/>
              <a:gd name="connsiteX5" fmla="*/ 589043 w 1880144"/>
              <a:gd name="connsiteY5" fmla="*/ 1920758 h 2645215"/>
              <a:gd name="connsiteX6" fmla="*/ 395 w 1880144"/>
              <a:gd name="connsiteY6" fmla="*/ 1321599 h 2645215"/>
              <a:gd name="connsiteX0" fmla="*/ 47 w 1879796"/>
              <a:gd name="connsiteY0" fmla="*/ 1321599 h 2645215"/>
              <a:gd name="connsiteX1" fmla="*/ 1332034 w 1879796"/>
              <a:gd name="connsiteY1" fmla="*/ 47 h 2645215"/>
              <a:gd name="connsiteX2" fmla="*/ 1879796 w 1879796"/>
              <a:gd name="connsiteY2" fmla="*/ 1330648 h 2645215"/>
              <a:gd name="connsiteX3" fmla="*/ 1738045 w 1879796"/>
              <a:gd name="connsiteY3" fmla="*/ 2031882 h 2645215"/>
              <a:gd name="connsiteX4" fmla="*/ 1325842 w 1879796"/>
              <a:gd name="connsiteY4" fmla="*/ 2644104 h 2645215"/>
              <a:gd name="connsiteX5" fmla="*/ 588695 w 1879796"/>
              <a:gd name="connsiteY5" fmla="*/ 1920758 h 2645215"/>
              <a:gd name="connsiteX6" fmla="*/ 47 w 1879796"/>
              <a:gd name="connsiteY6" fmla="*/ 1321599 h 2645215"/>
              <a:gd name="connsiteX0" fmla="*/ 47 w 1881410"/>
              <a:gd name="connsiteY0" fmla="*/ 1321613 h 2645229"/>
              <a:gd name="connsiteX1" fmla="*/ 1332034 w 1881410"/>
              <a:gd name="connsiteY1" fmla="*/ 61 h 2645229"/>
              <a:gd name="connsiteX2" fmla="*/ 1879796 w 1881410"/>
              <a:gd name="connsiteY2" fmla="*/ 1330662 h 2645229"/>
              <a:gd name="connsiteX3" fmla="*/ 1738045 w 1881410"/>
              <a:gd name="connsiteY3" fmla="*/ 2031896 h 2645229"/>
              <a:gd name="connsiteX4" fmla="*/ 1325842 w 1881410"/>
              <a:gd name="connsiteY4" fmla="*/ 2644118 h 2645229"/>
              <a:gd name="connsiteX5" fmla="*/ 588695 w 1881410"/>
              <a:gd name="connsiteY5" fmla="*/ 1920772 h 2645229"/>
              <a:gd name="connsiteX6" fmla="*/ 47 w 1881410"/>
              <a:gd name="connsiteY6" fmla="*/ 1321613 h 2645229"/>
              <a:gd name="connsiteX0" fmla="*/ 47 w 1881302"/>
              <a:gd name="connsiteY0" fmla="*/ 1321950 h 2645566"/>
              <a:gd name="connsiteX1" fmla="*/ 1332034 w 1881302"/>
              <a:gd name="connsiteY1" fmla="*/ 398 h 2645566"/>
              <a:gd name="connsiteX2" fmla="*/ 1879796 w 1881302"/>
              <a:gd name="connsiteY2" fmla="*/ 1330999 h 2645566"/>
              <a:gd name="connsiteX3" fmla="*/ 1738045 w 1881302"/>
              <a:gd name="connsiteY3" fmla="*/ 2032233 h 2645566"/>
              <a:gd name="connsiteX4" fmla="*/ 1325842 w 1881302"/>
              <a:gd name="connsiteY4" fmla="*/ 2644455 h 2645566"/>
              <a:gd name="connsiteX5" fmla="*/ 588695 w 1881302"/>
              <a:gd name="connsiteY5" fmla="*/ 1921109 h 2645566"/>
              <a:gd name="connsiteX6" fmla="*/ 47 w 1881302"/>
              <a:gd name="connsiteY6" fmla="*/ 1321950 h 2645566"/>
              <a:gd name="connsiteX0" fmla="*/ 47 w 1881277"/>
              <a:gd name="connsiteY0" fmla="*/ 1321747 h 2645363"/>
              <a:gd name="connsiteX1" fmla="*/ 1332034 w 1881277"/>
              <a:gd name="connsiteY1" fmla="*/ 195 h 2645363"/>
              <a:gd name="connsiteX2" fmla="*/ 1879796 w 1881277"/>
              <a:gd name="connsiteY2" fmla="*/ 1330796 h 2645363"/>
              <a:gd name="connsiteX3" fmla="*/ 1738045 w 1881277"/>
              <a:gd name="connsiteY3" fmla="*/ 2032030 h 2645363"/>
              <a:gd name="connsiteX4" fmla="*/ 1325842 w 1881277"/>
              <a:gd name="connsiteY4" fmla="*/ 2644252 h 2645363"/>
              <a:gd name="connsiteX5" fmla="*/ 588695 w 1881277"/>
              <a:gd name="connsiteY5" fmla="*/ 1920906 h 2645363"/>
              <a:gd name="connsiteX6" fmla="*/ 47 w 1881277"/>
              <a:gd name="connsiteY6" fmla="*/ 1321747 h 2645363"/>
              <a:gd name="connsiteX0" fmla="*/ 47 w 1881229"/>
              <a:gd name="connsiteY0" fmla="*/ 1321666 h 2645282"/>
              <a:gd name="connsiteX1" fmla="*/ 1332034 w 1881229"/>
              <a:gd name="connsiteY1" fmla="*/ 114 h 2645282"/>
              <a:gd name="connsiteX2" fmla="*/ 1879796 w 1881229"/>
              <a:gd name="connsiteY2" fmla="*/ 1330715 h 2645282"/>
              <a:gd name="connsiteX3" fmla="*/ 1738045 w 1881229"/>
              <a:gd name="connsiteY3" fmla="*/ 2031949 h 2645282"/>
              <a:gd name="connsiteX4" fmla="*/ 1325842 w 1881229"/>
              <a:gd name="connsiteY4" fmla="*/ 2644171 h 2645282"/>
              <a:gd name="connsiteX5" fmla="*/ 588695 w 1881229"/>
              <a:gd name="connsiteY5" fmla="*/ 1920825 h 2645282"/>
              <a:gd name="connsiteX6" fmla="*/ 47 w 1881229"/>
              <a:gd name="connsiteY6" fmla="*/ 1321666 h 2645282"/>
              <a:gd name="connsiteX0" fmla="*/ 47 w 1879488"/>
              <a:gd name="connsiteY0" fmla="*/ 1321554 h 2645170"/>
              <a:gd name="connsiteX1" fmla="*/ 1332034 w 1879488"/>
              <a:gd name="connsiteY1" fmla="*/ 2 h 2645170"/>
              <a:gd name="connsiteX2" fmla="*/ 1876621 w 1879488"/>
              <a:gd name="connsiteY2" fmla="*/ 1330603 h 2645170"/>
              <a:gd name="connsiteX3" fmla="*/ 1738045 w 1879488"/>
              <a:gd name="connsiteY3" fmla="*/ 2031837 h 2645170"/>
              <a:gd name="connsiteX4" fmla="*/ 1325842 w 1879488"/>
              <a:gd name="connsiteY4" fmla="*/ 2644059 h 2645170"/>
              <a:gd name="connsiteX5" fmla="*/ 588695 w 1879488"/>
              <a:gd name="connsiteY5" fmla="*/ 1920713 h 2645170"/>
              <a:gd name="connsiteX6" fmla="*/ 47 w 1879488"/>
              <a:gd name="connsiteY6" fmla="*/ 1321554 h 2645170"/>
              <a:gd name="connsiteX0" fmla="*/ 47 w 1876697"/>
              <a:gd name="connsiteY0" fmla="*/ 1321554 h 2645170"/>
              <a:gd name="connsiteX1" fmla="*/ 1332034 w 1876697"/>
              <a:gd name="connsiteY1" fmla="*/ 2 h 2645170"/>
              <a:gd name="connsiteX2" fmla="*/ 1876621 w 1876697"/>
              <a:gd name="connsiteY2" fmla="*/ 1330603 h 2645170"/>
              <a:gd name="connsiteX3" fmla="*/ 1738045 w 1876697"/>
              <a:gd name="connsiteY3" fmla="*/ 2031837 h 2645170"/>
              <a:gd name="connsiteX4" fmla="*/ 1325842 w 1876697"/>
              <a:gd name="connsiteY4" fmla="*/ 2644059 h 2645170"/>
              <a:gd name="connsiteX5" fmla="*/ 588695 w 1876697"/>
              <a:gd name="connsiteY5" fmla="*/ 1920713 h 2645170"/>
              <a:gd name="connsiteX6" fmla="*/ 47 w 1876697"/>
              <a:gd name="connsiteY6" fmla="*/ 1321554 h 2645170"/>
              <a:gd name="connsiteX0" fmla="*/ 47 w 1876687"/>
              <a:gd name="connsiteY0" fmla="*/ 1321587 h 2645203"/>
              <a:gd name="connsiteX1" fmla="*/ 1332034 w 1876687"/>
              <a:gd name="connsiteY1" fmla="*/ 35 h 2645203"/>
              <a:gd name="connsiteX2" fmla="*/ 1876621 w 1876687"/>
              <a:gd name="connsiteY2" fmla="*/ 1330636 h 2645203"/>
              <a:gd name="connsiteX3" fmla="*/ 1738045 w 1876687"/>
              <a:gd name="connsiteY3" fmla="*/ 2031870 h 2645203"/>
              <a:gd name="connsiteX4" fmla="*/ 1325842 w 1876687"/>
              <a:gd name="connsiteY4" fmla="*/ 2644092 h 2645203"/>
              <a:gd name="connsiteX5" fmla="*/ 588695 w 1876687"/>
              <a:gd name="connsiteY5" fmla="*/ 1920746 h 2645203"/>
              <a:gd name="connsiteX6" fmla="*/ 47 w 1876687"/>
              <a:gd name="connsiteY6" fmla="*/ 1321587 h 2645203"/>
              <a:gd name="connsiteX0" fmla="*/ 47 w 1876661"/>
              <a:gd name="connsiteY0" fmla="*/ 1321565 h 2645181"/>
              <a:gd name="connsiteX1" fmla="*/ 1332034 w 1876661"/>
              <a:gd name="connsiteY1" fmla="*/ 13 h 2645181"/>
              <a:gd name="connsiteX2" fmla="*/ 1876621 w 1876661"/>
              <a:gd name="connsiteY2" fmla="*/ 1330614 h 2645181"/>
              <a:gd name="connsiteX3" fmla="*/ 1738045 w 1876661"/>
              <a:gd name="connsiteY3" fmla="*/ 2031848 h 2645181"/>
              <a:gd name="connsiteX4" fmla="*/ 1325842 w 1876661"/>
              <a:gd name="connsiteY4" fmla="*/ 2644070 h 2645181"/>
              <a:gd name="connsiteX5" fmla="*/ 588695 w 1876661"/>
              <a:gd name="connsiteY5" fmla="*/ 1920724 h 2645181"/>
              <a:gd name="connsiteX6" fmla="*/ 47 w 1876661"/>
              <a:gd name="connsiteY6" fmla="*/ 1321565 h 2645181"/>
              <a:gd name="connsiteX0" fmla="*/ 47 w 1876684"/>
              <a:gd name="connsiteY0" fmla="*/ 1325758 h 2649374"/>
              <a:gd name="connsiteX1" fmla="*/ 1332034 w 1876684"/>
              <a:gd name="connsiteY1" fmla="*/ 4206 h 2649374"/>
              <a:gd name="connsiteX2" fmla="*/ 1876621 w 1876684"/>
              <a:gd name="connsiteY2" fmla="*/ 1334807 h 2649374"/>
              <a:gd name="connsiteX3" fmla="*/ 1738045 w 1876684"/>
              <a:gd name="connsiteY3" fmla="*/ 2036041 h 2649374"/>
              <a:gd name="connsiteX4" fmla="*/ 1325842 w 1876684"/>
              <a:gd name="connsiteY4" fmla="*/ 2648263 h 2649374"/>
              <a:gd name="connsiteX5" fmla="*/ 588695 w 1876684"/>
              <a:gd name="connsiteY5" fmla="*/ 1924917 h 2649374"/>
              <a:gd name="connsiteX6" fmla="*/ 47 w 1876684"/>
              <a:gd name="connsiteY6" fmla="*/ 1325758 h 2649374"/>
              <a:gd name="connsiteX0" fmla="*/ 100 w 1876727"/>
              <a:gd name="connsiteY0" fmla="*/ 1335663 h 2659279"/>
              <a:gd name="connsiteX1" fmla="*/ 631611 w 1876727"/>
              <a:gd name="connsiteY1" fmla="*/ 685459 h 2659279"/>
              <a:gd name="connsiteX2" fmla="*/ 1332087 w 1876727"/>
              <a:gd name="connsiteY2" fmla="*/ 14111 h 2659279"/>
              <a:gd name="connsiteX3" fmla="*/ 1876674 w 1876727"/>
              <a:gd name="connsiteY3" fmla="*/ 1344712 h 2659279"/>
              <a:gd name="connsiteX4" fmla="*/ 1738098 w 1876727"/>
              <a:gd name="connsiteY4" fmla="*/ 2045946 h 2659279"/>
              <a:gd name="connsiteX5" fmla="*/ 1325895 w 1876727"/>
              <a:gd name="connsiteY5" fmla="*/ 2658168 h 2659279"/>
              <a:gd name="connsiteX6" fmla="*/ 588748 w 1876727"/>
              <a:gd name="connsiteY6" fmla="*/ 1934822 h 2659279"/>
              <a:gd name="connsiteX7" fmla="*/ 100 w 1876727"/>
              <a:gd name="connsiteY7" fmla="*/ 1335663 h 2659279"/>
              <a:gd name="connsiteX0" fmla="*/ 5176 w 1881803"/>
              <a:gd name="connsiteY0" fmla="*/ 1335663 h 2659279"/>
              <a:gd name="connsiteX1" fmla="*/ 636687 w 1881803"/>
              <a:gd name="connsiteY1" fmla="*/ 685459 h 2659279"/>
              <a:gd name="connsiteX2" fmla="*/ 1337163 w 1881803"/>
              <a:gd name="connsiteY2" fmla="*/ 14111 h 2659279"/>
              <a:gd name="connsiteX3" fmla="*/ 1881750 w 1881803"/>
              <a:gd name="connsiteY3" fmla="*/ 1344712 h 2659279"/>
              <a:gd name="connsiteX4" fmla="*/ 1743174 w 1881803"/>
              <a:gd name="connsiteY4" fmla="*/ 2045946 h 2659279"/>
              <a:gd name="connsiteX5" fmla="*/ 1330971 w 1881803"/>
              <a:gd name="connsiteY5" fmla="*/ 2658168 h 2659279"/>
              <a:gd name="connsiteX6" fmla="*/ 593824 w 1881803"/>
              <a:gd name="connsiteY6" fmla="*/ 1934822 h 2659279"/>
              <a:gd name="connsiteX7" fmla="*/ 5176 w 1881803"/>
              <a:gd name="connsiteY7" fmla="*/ 1335663 h 2659279"/>
              <a:gd name="connsiteX0" fmla="*/ 0 w 1876627"/>
              <a:gd name="connsiteY0" fmla="*/ 1335663 h 2659279"/>
              <a:gd name="connsiteX1" fmla="*/ 631511 w 1876627"/>
              <a:gd name="connsiteY1" fmla="*/ 685459 h 2659279"/>
              <a:gd name="connsiteX2" fmla="*/ 1331987 w 1876627"/>
              <a:gd name="connsiteY2" fmla="*/ 14111 h 2659279"/>
              <a:gd name="connsiteX3" fmla="*/ 1876574 w 1876627"/>
              <a:gd name="connsiteY3" fmla="*/ 1344712 h 2659279"/>
              <a:gd name="connsiteX4" fmla="*/ 1737998 w 1876627"/>
              <a:gd name="connsiteY4" fmla="*/ 2045946 h 2659279"/>
              <a:gd name="connsiteX5" fmla="*/ 1325795 w 1876627"/>
              <a:gd name="connsiteY5" fmla="*/ 2658168 h 2659279"/>
              <a:gd name="connsiteX6" fmla="*/ 588648 w 1876627"/>
              <a:gd name="connsiteY6" fmla="*/ 1934822 h 2659279"/>
              <a:gd name="connsiteX7" fmla="*/ 0 w 1876627"/>
              <a:gd name="connsiteY7" fmla="*/ 1335663 h 2659279"/>
              <a:gd name="connsiteX0" fmla="*/ 0 w 1876627"/>
              <a:gd name="connsiteY0" fmla="*/ 1335663 h 2659279"/>
              <a:gd name="connsiteX1" fmla="*/ 631511 w 1876627"/>
              <a:gd name="connsiteY1" fmla="*/ 685459 h 2659279"/>
              <a:gd name="connsiteX2" fmla="*/ 1331987 w 1876627"/>
              <a:gd name="connsiteY2" fmla="*/ 14111 h 2659279"/>
              <a:gd name="connsiteX3" fmla="*/ 1876574 w 1876627"/>
              <a:gd name="connsiteY3" fmla="*/ 1344712 h 2659279"/>
              <a:gd name="connsiteX4" fmla="*/ 1737998 w 1876627"/>
              <a:gd name="connsiteY4" fmla="*/ 2045946 h 2659279"/>
              <a:gd name="connsiteX5" fmla="*/ 1325795 w 1876627"/>
              <a:gd name="connsiteY5" fmla="*/ 2658168 h 2659279"/>
              <a:gd name="connsiteX6" fmla="*/ 588648 w 1876627"/>
              <a:gd name="connsiteY6" fmla="*/ 1934822 h 2659279"/>
              <a:gd name="connsiteX7" fmla="*/ 0 w 1876627"/>
              <a:gd name="connsiteY7" fmla="*/ 1335663 h 2659279"/>
              <a:gd name="connsiteX0" fmla="*/ 0 w 1876627"/>
              <a:gd name="connsiteY0" fmla="*/ 1332305 h 2655921"/>
              <a:gd name="connsiteX1" fmla="*/ 631511 w 1876627"/>
              <a:gd name="connsiteY1" fmla="*/ 682101 h 2655921"/>
              <a:gd name="connsiteX2" fmla="*/ 1331987 w 1876627"/>
              <a:gd name="connsiteY2" fmla="*/ 10753 h 2655921"/>
              <a:gd name="connsiteX3" fmla="*/ 1876574 w 1876627"/>
              <a:gd name="connsiteY3" fmla="*/ 1341354 h 2655921"/>
              <a:gd name="connsiteX4" fmla="*/ 1737998 w 1876627"/>
              <a:gd name="connsiteY4" fmla="*/ 2042588 h 2655921"/>
              <a:gd name="connsiteX5" fmla="*/ 1325795 w 1876627"/>
              <a:gd name="connsiteY5" fmla="*/ 2654810 h 2655921"/>
              <a:gd name="connsiteX6" fmla="*/ 588648 w 1876627"/>
              <a:gd name="connsiteY6" fmla="*/ 1931464 h 2655921"/>
              <a:gd name="connsiteX7" fmla="*/ 0 w 1876627"/>
              <a:gd name="connsiteY7" fmla="*/ 1332305 h 2655921"/>
              <a:gd name="connsiteX0" fmla="*/ 0 w 1876610"/>
              <a:gd name="connsiteY0" fmla="*/ 1321556 h 2645172"/>
              <a:gd name="connsiteX1" fmla="*/ 631511 w 1876610"/>
              <a:gd name="connsiteY1" fmla="*/ 671352 h 2645172"/>
              <a:gd name="connsiteX2" fmla="*/ 1331987 w 1876610"/>
              <a:gd name="connsiteY2" fmla="*/ 4 h 2645172"/>
              <a:gd name="connsiteX3" fmla="*/ 1876574 w 1876610"/>
              <a:gd name="connsiteY3" fmla="*/ 1330605 h 2645172"/>
              <a:gd name="connsiteX4" fmla="*/ 1737998 w 1876610"/>
              <a:gd name="connsiteY4" fmla="*/ 2031839 h 2645172"/>
              <a:gd name="connsiteX5" fmla="*/ 1325795 w 1876610"/>
              <a:gd name="connsiteY5" fmla="*/ 2644061 h 2645172"/>
              <a:gd name="connsiteX6" fmla="*/ 588648 w 1876610"/>
              <a:gd name="connsiteY6" fmla="*/ 1920715 h 2645172"/>
              <a:gd name="connsiteX7" fmla="*/ 0 w 1876610"/>
              <a:gd name="connsiteY7" fmla="*/ 1321556 h 2645172"/>
              <a:gd name="connsiteX0" fmla="*/ 0 w 1876611"/>
              <a:gd name="connsiteY0" fmla="*/ 1321560 h 2645176"/>
              <a:gd name="connsiteX1" fmla="*/ 631511 w 1876611"/>
              <a:gd name="connsiteY1" fmla="*/ 671356 h 2645176"/>
              <a:gd name="connsiteX2" fmla="*/ 1331987 w 1876611"/>
              <a:gd name="connsiteY2" fmla="*/ 8 h 2645176"/>
              <a:gd name="connsiteX3" fmla="*/ 1876574 w 1876611"/>
              <a:gd name="connsiteY3" fmla="*/ 1330609 h 2645176"/>
              <a:gd name="connsiteX4" fmla="*/ 1737998 w 1876611"/>
              <a:gd name="connsiteY4" fmla="*/ 2031843 h 2645176"/>
              <a:gd name="connsiteX5" fmla="*/ 1325795 w 1876611"/>
              <a:gd name="connsiteY5" fmla="*/ 2644065 h 2645176"/>
              <a:gd name="connsiteX6" fmla="*/ 588648 w 1876611"/>
              <a:gd name="connsiteY6" fmla="*/ 1920719 h 2645176"/>
              <a:gd name="connsiteX7" fmla="*/ 0 w 1876611"/>
              <a:gd name="connsiteY7" fmla="*/ 1321560 h 2645176"/>
              <a:gd name="connsiteX0" fmla="*/ 0 w 1876610"/>
              <a:gd name="connsiteY0" fmla="*/ 1321960 h 2645576"/>
              <a:gd name="connsiteX1" fmla="*/ 631511 w 1876610"/>
              <a:gd name="connsiteY1" fmla="*/ 671756 h 2645576"/>
              <a:gd name="connsiteX2" fmla="*/ 1331987 w 1876610"/>
              <a:gd name="connsiteY2" fmla="*/ 408 h 2645576"/>
              <a:gd name="connsiteX3" fmla="*/ 1876574 w 1876610"/>
              <a:gd name="connsiteY3" fmla="*/ 1331009 h 2645576"/>
              <a:gd name="connsiteX4" fmla="*/ 1737998 w 1876610"/>
              <a:gd name="connsiteY4" fmla="*/ 2032243 h 2645576"/>
              <a:gd name="connsiteX5" fmla="*/ 1325795 w 1876610"/>
              <a:gd name="connsiteY5" fmla="*/ 2644465 h 2645576"/>
              <a:gd name="connsiteX6" fmla="*/ 588648 w 1876610"/>
              <a:gd name="connsiteY6" fmla="*/ 1921119 h 2645576"/>
              <a:gd name="connsiteX7" fmla="*/ 0 w 1876610"/>
              <a:gd name="connsiteY7" fmla="*/ 1321960 h 2645576"/>
              <a:gd name="connsiteX0" fmla="*/ 0 w 1877718"/>
              <a:gd name="connsiteY0" fmla="*/ 1321960 h 2645576"/>
              <a:gd name="connsiteX1" fmla="*/ 631511 w 1877718"/>
              <a:gd name="connsiteY1" fmla="*/ 671756 h 2645576"/>
              <a:gd name="connsiteX2" fmla="*/ 1331987 w 1877718"/>
              <a:gd name="connsiteY2" fmla="*/ 408 h 2645576"/>
              <a:gd name="connsiteX3" fmla="*/ 1876574 w 1877718"/>
              <a:gd name="connsiteY3" fmla="*/ 1331009 h 2645576"/>
              <a:gd name="connsiteX4" fmla="*/ 1737998 w 1877718"/>
              <a:gd name="connsiteY4" fmla="*/ 2032243 h 2645576"/>
              <a:gd name="connsiteX5" fmla="*/ 1325795 w 1877718"/>
              <a:gd name="connsiteY5" fmla="*/ 2644465 h 2645576"/>
              <a:gd name="connsiteX6" fmla="*/ 588648 w 1877718"/>
              <a:gd name="connsiteY6" fmla="*/ 1921119 h 2645576"/>
              <a:gd name="connsiteX7" fmla="*/ 0 w 1877718"/>
              <a:gd name="connsiteY7" fmla="*/ 1321960 h 2645576"/>
              <a:gd name="connsiteX0" fmla="*/ 0 w 1877718"/>
              <a:gd name="connsiteY0" fmla="*/ 1321961 h 2645577"/>
              <a:gd name="connsiteX1" fmla="*/ 631511 w 1877718"/>
              <a:gd name="connsiteY1" fmla="*/ 671757 h 2645577"/>
              <a:gd name="connsiteX2" fmla="*/ 1331987 w 1877718"/>
              <a:gd name="connsiteY2" fmla="*/ 409 h 2645577"/>
              <a:gd name="connsiteX3" fmla="*/ 1876574 w 1877718"/>
              <a:gd name="connsiteY3" fmla="*/ 1331010 h 2645577"/>
              <a:gd name="connsiteX4" fmla="*/ 1737998 w 1877718"/>
              <a:gd name="connsiteY4" fmla="*/ 2032244 h 2645577"/>
              <a:gd name="connsiteX5" fmla="*/ 1325795 w 1877718"/>
              <a:gd name="connsiteY5" fmla="*/ 2644466 h 2645577"/>
              <a:gd name="connsiteX6" fmla="*/ 588648 w 1877718"/>
              <a:gd name="connsiteY6" fmla="*/ 1921120 h 2645577"/>
              <a:gd name="connsiteX7" fmla="*/ 0 w 1877718"/>
              <a:gd name="connsiteY7" fmla="*/ 1321961 h 2645577"/>
              <a:gd name="connsiteX0" fmla="*/ 0 w 1877718"/>
              <a:gd name="connsiteY0" fmla="*/ 1321964 h 2645580"/>
              <a:gd name="connsiteX1" fmla="*/ 631511 w 1877718"/>
              <a:gd name="connsiteY1" fmla="*/ 671760 h 2645580"/>
              <a:gd name="connsiteX2" fmla="*/ 1331987 w 1877718"/>
              <a:gd name="connsiteY2" fmla="*/ 412 h 2645580"/>
              <a:gd name="connsiteX3" fmla="*/ 1876574 w 1877718"/>
              <a:gd name="connsiteY3" fmla="*/ 1331013 h 2645580"/>
              <a:gd name="connsiteX4" fmla="*/ 1737998 w 1877718"/>
              <a:gd name="connsiteY4" fmla="*/ 2032247 h 2645580"/>
              <a:gd name="connsiteX5" fmla="*/ 1325795 w 1877718"/>
              <a:gd name="connsiteY5" fmla="*/ 2644469 h 2645580"/>
              <a:gd name="connsiteX6" fmla="*/ 588648 w 1877718"/>
              <a:gd name="connsiteY6" fmla="*/ 1921123 h 2645580"/>
              <a:gd name="connsiteX7" fmla="*/ 0 w 1877718"/>
              <a:gd name="connsiteY7" fmla="*/ 1321964 h 2645580"/>
              <a:gd name="connsiteX0" fmla="*/ 0 w 1877718"/>
              <a:gd name="connsiteY0" fmla="*/ 1321967 h 2645583"/>
              <a:gd name="connsiteX1" fmla="*/ 631511 w 1877718"/>
              <a:gd name="connsiteY1" fmla="*/ 671763 h 2645583"/>
              <a:gd name="connsiteX2" fmla="*/ 1331987 w 1877718"/>
              <a:gd name="connsiteY2" fmla="*/ 415 h 2645583"/>
              <a:gd name="connsiteX3" fmla="*/ 1876574 w 1877718"/>
              <a:gd name="connsiteY3" fmla="*/ 1331016 h 2645583"/>
              <a:gd name="connsiteX4" fmla="*/ 1737998 w 1877718"/>
              <a:gd name="connsiteY4" fmla="*/ 2032250 h 2645583"/>
              <a:gd name="connsiteX5" fmla="*/ 1325795 w 1877718"/>
              <a:gd name="connsiteY5" fmla="*/ 2644472 h 2645583"/>
              <a:gd name="connsiteX6" fmla="*/ 588648 w 1877718"/>
              <a:gd name="connsiteY6" fmla="*/ 1921126 h 2645583"/>
              <a:gd name="connsiteX7" fmla="*/ 0 w 1877718"/>
              <a:gd name="connsiteY7" fmla="*/ 1321967 h 2645583"/>
              <a:gd name="connsiteX0" fmla="*/ 0 w 1877718"/>
              <a:gd name="connsiteY0" fmla="*/ 1321971 h 2645587"/>
              <a:gd name="connsiteX1" fmla="*/ 631511 w 1877718"/>
              <a:gd name="connsiteY1" fmla="*/ 671767 h 2645587"/>
              <a:gd name="connsiteX2" fmla="*/ 1331987 w 1877718"/>
              <a:gd name="connsiteY2" fmla="*/ 419 h 2645587"/>
              <a:gd name="connsiteX3" fmla="*/ 1876574 w 1877718"/>
              <a:gd name="connsiteY3" fmla="*/ 1331020 h 2645587"/>
              <a:gd name="connsiteX4" fmla="*/ 1737998 w 1877718"/>
              <a:gd name="connsiteY4" fmla="*/ 2032254 h 2645587"/>
              <a:gd name="connsiteX5" fmla="*/ 1325795 w 1877718"/>
              <a:gd name="connsiteY5" fmla="*/ 2644476 h 2645587"/>
              <a:gd name="connsiteX6" fmla="*/ 588648 w 1877718"/>
              <a:gd name="connsiteY6" fmla="*/ 1921130 h 2645587"/>
              <a:gd name="connsiteX7" fmla="*/ 0 w 1877718"/>
              <a:gd name="connsiteY7" fmla="*/ 1321971 h 2645587"/>
              <a:gd name="connsiteX0" fmla="*/ 0 w 1877718"/>
              <a:gd name="connsiteY0" fmla="*/ 1321983 h 2645599"/>
              <a:gd name="connsiteX1" fmla="*/ 631511 w 1877718"/>
              <a:gd name="connsiteY1" fmla="*/ 671779 h 2645599"/>
              <a:gd name="connsiteX2" fmla="*/ 1331987 w 1877718"/>
              <a:gd name="connsiteY2" fmla="*/ 431 h 2645599"/>
              <a:gd name="connsiteX3" fmla="*/ 1876574 w 1877718"/>
              <a:gd name="connsiteY3" fmla="*/ 1331032 h 2645599"/>
              <a:gd name="connsiteX4" fmla="*/ 1737998 w 1877718"/>
              <a:gd name="connsiteY4" fmla="*/ 2032266 h 2645599"/>
              <a:gd name="connsiteX5" fmla="*/ 1325795 w 1877718"/>
              <a:gd name="connsiteY5" fmla="*/ 2644488 h 2645599"/>
              <a:gd name="connsiteX6" fmla="*/ 588648 w 1877718"/>
              <a:gd name="connsiteY6" fmla="*/ 1921142 h 2645599"/>
              <a:gd name="connsiteX7" fmla="*/ 0 w 1877718"/>
              <a:gd name="connsiteY7" fmla="*/ 1321983 h 2645599"/>
              <a:gd name="connsiteX0" fmla="*/ 0 w 1877718"/>
              <a:gd name="connsiteY0" fmla="*/ 1321988 h 2645604"/>
              <a:gd name="connsiteX1" fmla="*/ 631511 w 1877718"/>
              <a:gd name="connsiteY1" fmla="*/ 671784 h 2645604"/>
              <a:gd name="connsiteX2" fmla="*/ 1331987 w 1877718"/>
              <a:gd name="connsiteY2" fmla="*/ 436 h 2645604"/>
              <a:gd name="connsiteX3" fmla="*/ 1876574 w 1877718"/>
              <a:gd name="connsiteY3" fmla="*/ 1331037 h 2645604"/>
              <a:gd name="connsiteX4" fmla="*/ 1737998 w 1877718"/>
              <a:gd name="connsiteY4" fmla="*/ 2032271 h 2645604"/>
              <a:gd name="connsiteX5" fmla="*/ 1325795 w 1877718"/>
              <a:gd name="connsiteY5" fmla="*/ 2644493 h 2645604"/>
              <a:gd name="connsiteX6" fmla="*/ 588648 w 1877718"/>
              <a:gd name="connsiteY6" fmla="*/ 1921147 h 2645604"/>
              <a:gd name="connsiteX7" fmla="*/ 0 w 1877718"/>
              <a:gd name="connsiteY7" fmla="*/ 1321988 h 2645604"/>
              <a:gd name="connsiteX0" fmla="*/ 0 w 1877718"/>
              <a:gd name="connsiteY0" fmla="*/ 1321553 h 2645169"/>
              <a:gd name="connsiteX1" fmla="*/ 631511 w 1877718"/>
              <a:gd name="connsiteY1" fmla="*/ 671349 h 2645169"/>
              <a:gd name="connsiteX2" fmla="*/ 1331987 w 1877718"/>
              <a:gd name="connsiteY2" fmla="*/ 1 h 2645169"/>
              <a:gd name="connsiteX3" fmla="*/ 1876574 w 1877718"/>
              <a:gd name="connsiteY3" fmla="*/ 1330602 h 2645169"/>
              <a:gd name="connsiteX4" fmla="*/ 1737998 w 1877718"/>
              <a:gd name="connsiteY4" fmla="*/ 2031836 h 2645169"/>
              <a:gd name="connsiteX5" fmla="*/ 1325795 w 1877718"/>
              <a:gd name="connsiteY5" fmla="*/ 2644058 h 2645169"/>
              <a:gd name="connsiteX6" fmla="*/ 588648 w 1877718"/>
              <a:gd name="connsiteY6" fmla="*/ 1920712 h 2645169"/>
              <a:gd name="connsiteX7" fmla="*/ 0 w 1877718"/>
              <a:gd name="connsiteY7" fmla="*/ 1321553 h 2645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77718" h="2645169">
                <a:moveTo>
                  <a:pt x="0" y="1321553"/>
                </a:moveTo>
                <a:cubicBezTo>
                  <a:pt x="0" y="1296683"/>
                  <a:pt x="428563" y="898752"/>
                  <a:pt x="631511" y="671349"/>
                </a:cubicBezTo>
                <a:cubicBezTo>
                  <a:pt x="713015" y="613016"/>
                  <a:pt x="1281639" y="-336"/>
                  <a:pt x="1331987" y="1"/>
                </a:cubicBezTo>
                <a:cubicBezTo>
                  <a:pt x="1382335" y="338"/>
                  <a:pt x="1905346" y="626044"/>
                  <a:pt x="1876574" y="1330602"/>
                </a:cubicBezTo>
                <a:cubicBezTo>
                  <a:pt x="1862089" y="1623204"/>
                  <a:pt x="1821195" y="1814514"/>
                  <a:pt x="1737998" y="2031836"/>
                </a:cubicBezTo>
                <a:cubicBezTo>
                  <a:pt x="1711950" y="2161051"/>
                  <a:pt x="1369715" y="2672104"/>
                  <a:pt x="1325795" y="2644058"/>
                </a:cubicBezTo>
                <a:cubicBezTo>
                  <a:pt x="1281875" y="2616012"/>
                  <a:pt x="725079" y="2051039"/>
                  <a:pt x="588648" y="1920712"/>
                </a:cubicBezTo>
                <a:cubicBezTo>
                  <a:pt x="366492" y="1704660"/>
                  <a:pt x="0" y="1346423"/>
                  <a:pt x="0" y="13215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3"/>
          </p:nvPr>
        </p:nvSpPr>
        <p:spPr>
          <a:xfrm flipH="1">
            <a:off x="1555271" y="2112475"/>
            <a:ext cx="1877718" cy="2645576"/>
          </a:xfrm>
          <a:custGeom>
            <a:avLst/>
            <a:gdLst>
              <a:gd name="connsiteX0" fmla="*/ 0 w 3787924"/>
              <a:gd name="connsiteY0" fmla="*/ 1882099 h 3764197"/>
              <a:gd name="connsiteX1" fmla="*/ 1893962 w 3787924"/>
              <a:gd name="connsiteY1" fmla="*/ 0 h 3764197"/>
              <a:gd name="connsiteX2" fmla="*/ 3787924 w 3787924"/>
              <a:gd name="connsiteY2" fmla="*/ 1882099 h 3764197"/>
              <a:gd name="connsiteX3" fmla="*/ 1893962 w 3787924"/>
              <a:gd name="connsiteY3" fmla="*/ 3764198 h 3764197"/>
              <a:gd name="connsiteX4" fmla="*/ 0 w 3787924"/>
              <a:gd name="connsiteY4" fmla="*/ 1882099 h 3764197"/>
              <a:gd name="connsiteX0" fmla="*/ 147709 w 2030633"/>
              <a:gd name="connsiteY0" fmla="*/ 1889720 h 3764200"/>
              <a:gd name="connsiteX1" fmla="*/ 136671 w 2030633"/>
              <a:gd name="connsiteY1" fmla="*/ 1 h 3764200"/>
              <a:gd name="connsiteX2" fmla="*/ 2030633 w 2030633"/>
              <a:gd name="connsiteY2" fmla="*/ 1882100 h 3764200"/>
              <a:gd name="connsiteX3" fmla="*/ 136671 w 2030633"/>
              <a:gd name="connsiteY3" fmla="*/ 3764199 h 3764200"/>
              <a:gd name="connsiteX4" fmla="*/ 147709 w 2030633"/>
              <a:gd name="connsiteY4" fmla="*/ 1889720 h 3764200"/>
              <a:gd name="connsiteX0" fmla="*/ 209608 w 2092532"/>
              <a:gd name="connsiteY0" fmla="*/ 1889720 h 3200320"/>
              <a:gd name="connsiteX1" fmla="*/ 198570 w 2092532"/>
              <a:gd name="connsiteY1" fmla="*/ 1 h 3200320"/>
              <a:gd name="connsiteX2" fmla="*/ 2092532 w 2092532"/>
              <a:gd name="connsiteY2" fmla="*/ 1882100 h 3200320"/>
              <a:gd name="connsiteX3" fmla="*/ 1547310 w 2092532"/>
              <a:gd name="connsiteY3" fmla="*/ 3200319 h 3200320"/>
              <a:gd name="connsiteX4" fmla="*/ 209608 w 2092532"/>
              <a:gd name="connsiteY4" fmla="*/ 1889720 h 3200320"/>
              <a:gd name="connsiteX0" fmla="*/ 5 w 1882929"/>
              <a:gd name="connsiteY0" fmla="*/ 1333464 h 2644064"/>
              <a:gd name="connsiteX1" fmla="*/ 1322467 w 1882929"/>
              <a:gd name="connsiteY1" fmla="*/ 5 h 2644064"/>
              <a:gd name="connsiteX2" fmla="*/ 1882929 w 1882929"/>
              <a:gd name="connsiteY2" fmla="*/ 1325844 h 2644064"/>
              <a:gd name="connsiteX3" fmla="*/ 1337707 w 1882929"/>
              <a:gd name="connsiteY3" fmla="*/ 2644063 h 2644064"/>
              <a:gd name="connsiteX4" fmla="*/ 5 w 1882929"/>
              <a:gd name="connsiteY4" fmla="*/ 1333464 h 2644064"/>
              <a:gd name="connsiteX0" fmla="*/ 5 w 1882929"/>
              <a:gd name="connsiteY0" fmla="*/ 1333464 h 2644064"/>
              <a:gd name="connsiteX1" fmla="*/ 1322467 w 1882929"/>
              <a:gd name="connsiteY1" fmla="*/ 5 h 2644064"/>
              <a:gd name="connsiteX2" fmla="*/ 1882929 w 1882929"/>
              <a:gd name="connsiteY2" fmla="*/ 1325844 h 2644064"/>
              <a:gd name="connsiteX3" fmla="*/ 1337707 w 1882929"/>
              <a:gd name="connsiteY3" fmla="*/ 2644063 h 2644064"/>
              <a:gd name="connsiteX4" fmla="*/ 5 w 1882929"/>
              <a:gd name="connsiteY4" fmla="*/ 1333464 h 2644064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4061"/>
              <a:gd name="connsiteX1" fmla="*/ 1322467 w 1887669"/>
              <a:gd name="connsiteY1" fmla="*/ 2 h 2644061"/>
              <a:gd name="connsiteX2" fmla="*/ 1882929 w 1887669"/>
              <a:gd name="connsiteY2" fmla="*/ 1325841 h 2644061"/>
              <a:gd name="connsiteX3" fmla="*/ 1337707 w 1887669"/>
              <a:gd name="connsiteY3" fmla="*/ 2644060 h 2644061"/>
              <a:gd name="connsiteX4" fmla="*/ 5 w 1887669"/>
              <a:gd name="connsiteY4" fmla="*/ 1333461 h 2644061"/>
              <a:gd name="connsiteX0" fmla="*/ 5 w 1887669"/>
              <a:gd name="connsiteY0" fmla="*/ 1333461 h 2648101"/>
              <a:gd name="connsiteX1" fmla="*/ 1322467 w 1887669"/>
              <a:gd name="connsiteY1" fmla="*/ 2 h 2648101"/>
              <a:gd name="connsiteX2" fmla="*/ 1882929 w 1887669"/>
              <a:gd name="connsiteY2" fmla="*/ 1325841 h 2648101"/>
              <a:gd name="connsiteX3" fmla="*/ 1337707 w 1887669"/>
              <a:gd name="connsiteY3" fmla="*/ 2644060 h 2648101"/>
              <a:gd name="connsiteX4" fmla="*/ 5 w 1887669"/>
              <a:gd name="connsiteY4" fmla="*/ 1333461 h 2648101"/>
              <a:gd name="connsiteX0" fmla="*/ 3 w 1887667"/>
              <a:gd name="connsiteY0" fmla="*/ 1333461 h 2633859"/>
              <a:gd name="connsiteX1" fmla="*/ 1322465 w 1887667"/>
              <a:gd name="connsiteY1" fmla="*/ 2 h 2633859"/>
              <a:gd name="connsiteX2" fmla="*/ 1882927 w 1887667"/>
              <a:gd name="connsiteY2" fmla="*/ 1325841 h 2633859"/>
              <a:gd name="connsiteX3" fmla="*/ 1332942 w 1887667"/>
              <a:gd name="connsiteY3" fmla="*/ 2629772 h 2633859"/>
              <a:gd name="connsiteX4" fmla="*/ 3 w 1887667"/>
              <a:gd name="connsiteY4" fmla="*/ 1333461 h 2633859"/>
              <a:gd name="connsiteX0" fmla="*/ 3 w 1887667"/>
              <a:gd name="connsiteY0" fmla="*/ 1333461 h 2677096"/>
              <a:gd name="connsiteX1" fmla="*/ 1322465 w 1887667"/>
              <a:gd name="connsiteY1" fmla="*/ 2 h 2677096"/>
              <a:gd name="connsiteX2" fmla="*/ 1882927 w 1887667"/>
              <a:gd name="connsiteY2" fmla="*/ 1325841 h 2677096"/>
              <a:gd name="connsiteX3" fmla="*/ 1332942 w 1887667"/>
              <a:gd name="connsiteY3" fmla="*/ 2629772 h 2677096"/>
              <a:gd name="connsiteX4" fmla="*/ 3 w 1887667"/>
              <a:gd name="connsiteY4" fmla="*/ 1333461 h 2677096"/>
              <a:gd name="connsiteX0" fmla="*/ 186 w 1887850"/>
              <a:gd name="connsiteY0" fmla="*/ 1333461 h 2671065"/>
              <a:gd name="connsiteX1" fmla="*/ 1322648 w 1887850"/>
              <a:gd name="connsiteY1" fmla="*/ 2 h 2671065"/>
              <a:gd name="connsiteX2" fmla="*/ 1883110 w 1887850"/>
              <a:gd name="connsiteY2" fmla="*/ 1325841 h 2671065"/>
              <a:gd name="connsiteX3" fmla="*/ 1333125 w 1887850"/>
              <a:gd name="connsiteY3" fmla="*/ 2629772 h 2671065"/>
              <a:gd name="connsiteX4" fmla="*/ 186 w 1887850"/>
              <a:gd name="connsiteY4" fmla="*/ 1333461 h 2671065"/>
              <a:gd name="connsiteX0" fmla="*/ 19049 w 1906713"/>
              <a:gd name="connsiteY0" fmla="*/ 1333461 h 2641422"/>
              <a:gd name="connsiteX1" fmla="*/ 1341511 w 1906713"/>
              <a:gd name="connsiteY1" fmla="*/ 2 h 2641422"/>
              <a:gd name="connsiteX2" fmla="*/ 1901973 w 1906713"/>
              <a:gd name="connsiteY2" fmla="*/ 1325841 h 2641422"/>
              <a:gd name="connsiteX3" fmla="*/ 1351988 w 1906713"/>
              <a:gd name="connsiteY3" fmla="*/ 2629772 h 2641422"/>
              <a:gd name="connsiteX4" fmla="*/ 611666 w 1906713"/>
              <a:gd name="connsiteY4" fmla="*/ 1931826 h 2641422"/>
              <a:gd name="connsiteX5" fmla="*/ 19049 w 1906713"/>
              <a:gd name="connsiteY5" fmla="*/ 1333461 h 2641422"/>
              <a:gd name="connsiteX0" fmla="*/ 19049 w 1906713"/>
              <a:gd name="connsiteY0" fmla="*/ 1333461 h 2640116"/>
              <a:gd name="connsiteX1" fmla="*/ 1341511 w 1906713"/>
              <a:gd name="connsiteY1" fmla="*/ 2 h 2640116"/>
              <a:gd name="connsiteX2" fmla="*/ 1901973 w 1906713"/>
              <a:gd name="connsiteY2" fmla="*/ 1325841 h 2640116"/>
              <a:gd name="connsiteX3" fmla="*/ 1351988 w 1906713"/>
              <a:gd name="connsiteY3" fmla="*/ 2629772 h 2640116"/>
              <a:gd name="connsiteX4" fmla="*/ 611666 w 1906713"/>
              <a:gd name="connsiteY4" fmla="*/ 1931826 h 2640116"/>
              <a:gd name="connsiteX5" fmla="*/ 19049 w 1906713"/>
              <a:gd name="connsiteY5" fmla="*/ 1333461 h 2640116"/>
              <a:gd name="connsiteX0" fmla="*/ 19049 w 1906713"/>
              <a:gd name="connsiteY0" fmla="*/ 1309651 h 2640119"/>
              <a:gd name="connsiteX1" fmla="*/ 1341511 w 1906713"/>
              <a:gd name="connsiteY1" fmla="*/ 5 h 2640119"/>
              <a:gd name="connsiteX2" fmla="*/ 1901973 w 1906713"/>
              <a:gd name="connsiteY2" fmla="*/ 1325844 h 2640119"/>
              <a:gd name="connsiteX3" fmla="*/ 1351988 w 1906713"/>
              <a:gd name="connsiteY3" fmla="*/ 2629775 h 2640119"/>
              <a:gd name="connsiteX4" fmla="*/ 611666 w 1906713"/>
              <a:gd name="connsiteY4" fmla="*/ 1931829 h 2640119"/>
              <a:gd name="connsiteX5" fmla="*/ 19049 w 1906713"/>
              <a:gd name="connsiteY5" fmla="*/ 1309651 h 2640119"/>
              <a:gd name="connsiteX0" fmla="*/ 19204 w 1902094"/>
              <a:gd name="connsiteY0" fmla="*/ 1321553 h 2640115"/>
              <a:gd name="connsiteX1" fmla="*/ 1336903 w 1902094"/>
              <a:gd name="connsiteY1" fmla="*/ 1 h 2640115"/>
              <a:gd name="connsiteX2" fmla="*/ 1897365 w 1902094"/>
              <a:gd name="connsiteY2" fmla="*/ 1325840 h 2640115"/>
              <a:gd name="connsiteX3" fmla="*/ 1347380 w 1902094"/>
              <a:gd name="connsiteY3" fmla="*/ 2629771 h 2640115"/>
              <a:gd name="connsiteX4" fmla="*/ 607058 w 1902094"/>
              <a:gd name="connsiteY4" fmla="*/ 1931825 h 2640115"/>
              <a:gd name="connsiteX5" fmla="*/ 19204 w 1902094"/>
              <a:gd name="connsiteY5" fmla="*/ 1321553 h 2640115"/>
              <a:gd name="connsiteX0" fmla="*/ 20711 w 1860643"/>
              <a:gd name="connsiteY0" fmla="*/ 1307272 h 2640121"/>
              <a:gd name="connsiteX1" fmla="*/ 1295547 w 1860643"/>
              <a:gd name="connsiteY1" fmla="*/ 7 h 2640121"/>
              <a:gd name="connsiteX2" fmla="*/ 1856009 w 1860643"/>
              <a:gd name="connsiteY2" fmla="*/ 1325846 h 2640121"/>
              <a:gd name="connsiteX3" fmla="*/ 1306024 w 1860643"/>
              <a:gd name="connsiteY3" fmla="*/ 2629777 h 2640121"/>
              <a:gd name="connsiteX4" fmla="*/ 565702 w 1860643"/>
              <a:gd name="connsiteY4" fmla="*/ 1931831 h 2640121"/>
              <a:gd name="connsiteX5" fmla="*/ 20711 w 1860643"/>
              <a:gd name="connsiteY5" fmla="*/ 1307272 h 2640121"/>
              <a:gd name="connsiteX0" fmla="*/ 19281 w 1899784"/>
              <a:gd name="connsiteY0" fmla="*/ 1316792 h 2640116"/>
              <a:gd name="connsiteX1" fmla="*/ 1334599 w 1899784"/>
              <a:gd name="connsiteY1" fmla="*/ 2 h 2640116"/>
              <a:gd name="connsiteX2" fmla="*/ 1895061 w 1899784"/>
              <a:gd name="connsiteY2" fmla="*/ 1325841 h 2640116"/>
              <a:gd name="connsiteX3" fmla="*/ 1345076 w 1899784"/>
              <a:gd name="connsiteY3" fmla="*/ 2629772 h 2640116"/>
              <a:gd name="connsiteX4" fmla="*/ 604754 w 1899784"/>
              <a:gd name="connsiteY4" fmla="*/ 1931826 h 2640116"/>
              <a:gd name="connsiteX5" fmla="*/ 19281 w 1899784"/>
              <a:gd name="connsiteY5" fmla="*/ 1316792 h 2640116"/>
              <a:gd name="connsiteX0" fmla="*/ 5025 w 1885528"/>
              <a:gd name="connsiteY0" fmla="*/ 1316792 h 2640116"/>
              <a:gd name="connsiteX1" fmla="*/ 1320343 w 1885528"/>
              <a:gd name="connsiteY1" fmla="*/ 2 h 2640116"/>
              <a:gd name="connsiteX2" fmla="*/ 1880805 w 1885528"/>
              <a:gd name="connsiteY2" fmla="*/ 1325841 h 2640116"/>
              <a:gd name="connsiteX3" fmla="*/ 1330820 w 1885528"/>
              <a:gd name="connsiteY3" fmla="*/ 2629772 h 2640116"/>
              <a:gd name="connsiteX4" fmla="*/ 590498 w 1885528"/>
              <a:gd name="connsiteY4" fmla="*/ 1931826 h 2640116"/>
              <a:gd name="connsiteX5" fmla="*/ 5025 w 1885528"/>
              <a:gd name="connsiteY5" fmla="*/ 1316792 h 2640116"/>
              <a:gd name="connsiteX0" fmla="*/ 19041 w 1899544"/>
              <a:gd name="connsiteY0" fmla="*/ 1316792 h 2639434"/>
              <a:gd name="connsiteX1" fmla="*/ 1334359 w 1899544"/>
              <a:gd name="connsiteY1" fmla="*/ 2 h 2639434"/>
              <a:gd name="connsiteX2" fmla="*/ 1894821 w 1899544"/>
              <a:gd name="connsiteY2" fmla="*/ 1325841 h 2639434"/>
              <a:gd name="connsiteX3" fmla="*/ 1344836 w 1899544"/>
              <a:gd name="connsiteY3" fmla="*/ 2629772 h 2639434"/>
              <a:gd name="connsiteX4" fmla="*/ 607689 w 1899544"/>
              <a:gd name="connsiteY4" fmla="*/ 1915951 h 2639434"/>
              <a:gd name="connsiteX5" fmla="*/ 19041 w 1899544"/>
              <a:gd name="connsiteY5" fmla="*/ 1316792 h 2639434"/>
              <a:gd name="connsiteX0" fmla="*/ 19041 w 1899544"/>
              <a:gd name="connsiteY0" fmla="*/ 1316792 h 2631204"/>
              <a:gd name="connsiteX1" fmla="*/ 1334359 w 1899544"/>
              <a:gd name="connsiteY1" fmla="*/ 2 h 2631204"/>
              <a:gd name="connsiteX2" fmla="*/ 1894821 w 1899544"/>
              <a:gd name="connsiteY2" fmla="*/ 1325841 h 2631204"/>
              <a:gd name="connsiteX3" fmla="*/ 1344836 w 1899544"/>
              <a:gd name="connsiteY3" fmla="*/ 2629772 h 2631204"/>
              <a:gd name="connsiteX4" fmla="*/ 607689 w 1899544"/>
              <a:gd name="connsiteY4" fmla="*/ 1915951 h 2631204"/>
              <a:gd name="connsiteX5" fmla="*/ 19041 w 1899544"/>
              <a:gd name="connsiteY5" fmla="*/ 1316792 h 2631204"/>
              <a:gd name="connsiteX0" fmla="*/ 18628 w 1899131"/>
              <a:gd name="connsiteY0" fmla="*/ 1316792 h 2631204"/>
              <a:gd name="connsiteX1" fmla="*/ 1333946 w 1899131"/>
              <a:gd name="connsiteY1" fmla="*/ 2 h 2631204"/>
              <a:gd name="connsiteX2" fmla="*/ 1894408 w 1899131"/>
              <a:gd name="connsiteY2" fmla="*/ 1325841 h 2631204"/>
              <a:gd name="connsiteX3" fmla="*/ 1344423 w 1899131"/>
              <a:gd name="connsiteY3" fmla="*/ 2629772 h 2631204"/>
              <a:gd name="connsiteX4" fmla="*/ 607276 w 1899131"/>
              <a:gd name="connsiteY4" fmla="*/ 1915951 h 2631204"/>
              <a:gd name="connsiteX5" fmla="*/ 18628 w 1899131"/>
              <a:gd name="connsiteY5" fmla="*/ 1316792 h 2631204"/>
              <a:gd name="connsiteX0" fmla="*/ 16122 w 1894831"/>
              <a:gd name="connsiteY0" fmla="*/ 1319910 h 2634322"/>
              <a:gd name="connsiteX1" fmla="*/ 1331440 w 1894831"/>
              <a:gd name="connsiteY1" fmla="*/ 3120 h 2634322"/>
              <a:gd name="connsiteX2" fmla="*/ 1891902 w 1894831"/>
              <a:gd name="connsiteY2" fmla="*/ 1328959 h 2634322"/>
              <a:gd name="connsiteX3" fmla="*/ 1341917 w 1894831"/>
              <a:gd name="connsiteY3" fmla="*/ 2632890 h 2634322"/>
              <a:gd name="connsiteX4" fmla="*/ 604770 w 1894831"/>
              <a:gd name="connsiteY4" fmla="*/ 1919069 h 2634322"/>
              <a:gd name="connsiteX5" fmla="*/ 16122 w 1894831"/>
              <a:gd name="connsiteY5" fmla="*/ 1319910 h 2634322"/>
              <a:gd name="connsiteX0" fmla="*/ 117 w 1878826"/>
              <a:gd name="connsiteY0" fmla="*/ 1319910 h 2634322"/>
              <a:gd name="connsiteX1" fmla="*/ 1315435 w 1878826"/>
              <a:gd name="connsiteY1" fmla="*/ 3120 h 2634322"/>
              <a:gd name="connsiteX2" fmla="*/ 1875897 w 1878826"/>
              <a:gd name="connsiteY2" fmla="*/ 1328959 h 2634322"/>
              <a:gd name="connsiteX3" fmla="*/ 1325912 w 1878826"/>
              <a:gd name="connsiteY3" fmla="*/ 2632890 h 2634322"/>
              <a:gd name="connsiteX4" fmla="*/ 588765 w 1878826"/>
              <a:gd name="connsiteY4" fmla="*/ 1919069 h 2634322"/>
              <a:gd name="connsiteX5" fmla="*/ 117 w 1878826"/>
              <a:gd name="connsiteY5" fmla="*/ 1319910 h 2634322"/>
              <a:gd name="connsiteX0" fmla="*/ 117 w 1882987"/>
              <a:gd name="connsiteY0" fmla="*/ 1320502 h 2634914"/>
              <a:gd name="connsiteX1" fmla="*/ 1315435 w 1882987"/>
              <a:gd name="connsiteY1" fmla="*/ 3712 h 2634914"/>
              <a:gd name="connsiteX2" fmla="*/ 1875897 w 1882987"/>
              <a:gd name="connsiteY2" fmla="*/ 1329551 h 2634914"/>
              <a:gd name="connsiteX3" fmla="*/ 1325912 w 1882987"/>
              <a:gd name="connsiteY3" fmla="*/ 2633482 h 2634914"/>
              <a:gd name="connsiteX4" fmla="*/ 588765 w 1882987"/>
              <a:gd name="connsiteY4" fmla="*/ 1919661 h 2634914"/>
              <a:gd name="connsiteX5" fmla="*/ 117 w 1882987"/>
              <a:gd name="connsiteY5" fmla="*/ 1320502 h 2634914"/>
              <a:gd name="connsiteX0" fmla="*/ 117 w 1882987"/>
              <a:gd name="connsiteY0" fmla="*/ 1320502 h 2635518"/>
              <a:gd name="connsiteX1" fmla="*/ 1315435 w 1882987"/>
              <a:gd name="connsiteY1" fmla="*/ 3712 h 2635518"/>
              <a:gd name="connsiteX2" fmla="*/ 1875897 w 1882987"/>
              <a:gd name="connsiteY2" fmla="*/ 1329551 h 2635518"/>
              <a:gd name="connsiteX3" fmla="*/ 1325912 w 1882987"/>
              <a:gd name="connsiteY3" fmla="*/ 2633482 h 2635518"/>
              <a:gd name="connsiteX4" fmla="*/ 588765 w 1882987"/>
              <a:gd name="connsiteY4" fmla="*/ 1919661 h 2635518"/>
              <a:gd name="connsiteX5" fmla="*/ 117 w 1882987"/>
              <a:gd name="connsiteY5" fmla="*/ 1320502 h 2635518"/>
              <a:gd name="connsiteX0" fmla="*/ 117 w 1882987"/>
              <a:gd name="connsiteY0" fmla="*/ 1320502 h 2635920"/>
              <a:gd name="connsiteX1" fmla="*/ 1315435 w 1882987"/>
              <a:gd name="connsiteY1" fmla="*/ 3712 h 2635920"/>
              <a:gd name="connsiteX2" fmla="*/ 1875897 w 1882987"/>
              <a:gd name="connsiteY2" fmla="*/ 1329551 h 2635920"/>
              <a:gd name="connsiteX3" fmla="*/ 1325912 w 1882987"/>
              <a:gd name="connsiteY3" fmla="*/ 2633482 h 2635920"/>
              <a:gd name="connsiteX4" fmla="*/ 588765 w 1882987"/>
              <a:gd name="connsiteY4" fmla="*/ 1919661 h 2635920"/>
              <a:gd name="connsiteX5" fmla="*/ 117 w 1882987"/>
              <a:gd name="connsiteY5" fmla="*/ 1320502 h 2635920"/>
              <a:gd name="connsiteX0" fmla="*/ 117 w 1882987"/>
              <a:gd name="connsiteY0" fmla="*/ 1320502 h 2636819"/>
              <a:gd name="connsiteX1" fmla="*/ 1315435 w 1882987"/>
              <a:gd name="connsiteY1" fmla="*/ 3712 h 2636819"/>
              <a:gd name="connsiteX2" fmla="*/ 1875897 w 1882987"/>
              <a:gd name="connsiteY2" fmla="*/ 1329551 h 2636819"/>
              <a:gd name="connsiteX3" fmla="*/ 1325912 w 1882987"/>
              <a:gd name="connsiteY3" fmla="*/ 2633482 h 2636819"/>
              <a:gd name="connsiteX4" fmla="*/ 588765 w 1882987"/>
              <a:gd name="connsiteY4" fmla="*/ 1919661 h 2636819"/>
              <a:gd name="connsiteX5" fmla="*/ 117 w 1882987"/>
              <a:gd name="connsiteY5" fmla="*/ 1320502 h 2636819"/>
              <a:gd name="connsiteX0" fmla="*/ 139 w 1892928"/>
              <a:gd name="connsiteY0" fmla="*/ 1316792 h 2639434"/>
              <a:gd name="connsiteX1" fmla="*/ 1315457 w 1892928"/>
              <a:gd name="connsiteY1" fmla="*/ 2 h 2639434"/>
              <a:gd name="connsiteX2" fmla="*/ 1882269 w 1892928"/>
              <a:gd name="connsiteY2" fmla="*/ 1325841 h 2639434"/>
              <a:gd name="connsiteX3" fmla="*/ 1325934 w 1892928"/>
              <a:gd name="connsiteY3" fmla="*/ 2629772 h 2639434"/>
              <a:gd name="connsiteX4" fmla="*/ 588787 w 1892928"/>
              <a:gd name="connsiteY4" fmla="*/ 1915951 h 2639434"/>
              <a:gd name="connsiteX5" fmla="*/ 139 w 1892928"/>
              <a:gd name="connsiteY5" fmla="*/ 1316792 h 2639434"/>
              <a:gd name="connsiteX0" fmla="*/ 139 w 1883644"/>
              <a:gd name="connsiteY0" fmla="*/ 1316792 h 2639434"/>
              <a:gd name="connsiteX1" fmla="*/ 1315457 w 1883644"/>
              <a:gd name="connsiteY1" fmla="*/ 2 h 2639434"/>
              <a:gd name="connsiteX2" fmla="*/ 1882269 w 1883644"/>
              <a:gd name="connsiteY2" fmla="*/ 1325841 h 2639434"/>
              <a:gd name="connsiteX3" fmla="*/ 1325934 w 1883644"/>
              <a:gd name="connsiteY3" fmla="*/ 2629772 h 2639434"/>
              <a:gd name="connsiteX4" fmla="*/ 588787 w 1883644"/>
              <a:gd name="connsiteY4" fmla="*/ 1915951 h 2639434"/>
              <a:gd name="connsiteX5" fmla="*/ 139 w 1883644"/>
              <a:gd name="connsiteY5" fmla="*/ 1316792 h 2639434"/>
              <a:gd name="connsiteX0" fmla="*/ 139 w 1882431"/>
              <a:gd name="connsiteY0" fmla="*/ 1316792 h 2639434"/>
              <a:gd name="connsiteX1" fmla="*/ 1315457 w 1882431"/>
              <a:gd name="connsiteY1" fmla="*/ 2 h 2639434"/>
              <a:gd name="connsiteX2" fmla="*/ 1882269 w 1882431"/>
              <a:gd name="connsiteY2" fmla="*/ 1325841 h 2639434"/>
              <a:gd name="connsiteX3" fmla="*/ 1325934 w 1882431"/>
              <a:gd name="connsiteY3" fmla="*/ 2629772 h 2639434"/>
              <a:gd name="connsiteX4" fmla="*/ 588787 w 1882431"/>
              <a:gd name="connsiteY4" fmla="*/ 1915951 h 2639434"/>
              <a:gd name="connsiteX5" fmla="*/ 139 w 1882431"/>
              <a:gd name="connsiteY5" fmla="*/ 1316792 h 2639434"/>
              <a:gd name="connsiteX0" fmla="*/ 139 w 1882436"/>
              <a:gd name="connsiteY0" fmla="*/ 1316792 h 2660577"/>
              <a:gd name="connsiteX1" fmla="*/ 1315457 w 1882436"/>
              <a:gd name="connsiteY1" fmla="*/ 2 h 2660577"/>
              <a:gd name="connsiteX2" fmla="*/ 1882269 w 1882436"/>
              <a:gd name="connsiteY2" fmla="*/ 1325841 h 2660577"/>
              <a:gd name="connsiteX3" fmla="*/ 1325934 w 1882436"/>
              <a:gd name="connsiteY3" fmla="*/ 2629772 h 2660577"/>
              <a:gd name="connsiteX4" fmla="*/ 588787 w 1882436"/>
              <a:gd name="connsiteY4" fmla="*/ 1915951 h 2660577"/>
              <a:gd name="connsiteX5" fmla="*/ 139 w 1882436"/>
              <a:gd name="connsiteY5" fmla="*/ 1316792 h 2660577"/>
              <a:gd name="connsiteX0" fmla="*/ 139 w 1882431"/>
              <a:gd name="connsiteY0" fmla="*/ 1316792 h 2643715"/>
              <a:gd name="connsiteX1" fmla="*/ 1315457 w 1882431"/>
              <a:gd name="connsiteY1" fmla="*/ 2 h 2643715"/>
              <a:gd name="connsiteX2" fmla="*/ 1882269 w 1882431"/>
              <a:gd name="connsiteY2" fmla="*/ 1325841 h 2643715"/>
              <a:gd name="connsiteX3" fmla="*/ 1325934 w 1882431"/>
              <a:gd name="connsiteY3" fmla="*/ 2629772 h 2643715"/>
              <a:gd name="connsiteX4" fmla="*/ 588787 w 1882431"/>
              <a:gd name="connsiteY4" fmla="*/ 1915951 h 2643715"/>
              <a:gd name="connsiteX5" fmla="*/ 139 w 1882431"/>
              <a:gd name="connsiteY5" fmla="*/ 1316792 h 2643715"/>
              <a:gd name="connsiteX0" fmla="*/ 139 w 1882431"/>
              <a:gd name="connsiteY0" fmla="*/ 1316792 h 2631416"/>
              <a:gd name="connsiteX1" fmla="*/ 1315457 w 1882431"/>
              <a:gd name="connsiteY1" fmla="*/ 2 h 2631416"/>
              <a:gd name="connsiteX2" fmla="*/ 1882269 w 1882431"/>
              <a:gd name="connsiteY2" fmla="*/ 1325841 h 2631416"/>
              <a:gd name="connsiteX3" fmla="*/ 1325934 w 1882431"/>
              <a:gd name="connsiteY3" fmla="*/ 2629772 h 2631416"/>
              <a:gd name="connsiteX4" fmla="*/ 588787 w 1882431"/>
              <a:gd name="connsiteY4" fmla="*/ 1915951 h 2631416"/>
              <a:gd name="connsiteX5" fmla="*/ 139 w 1882431"/>
              <a:gd name="connsiteY5" fmla="*/ 1316792 h 2631416"/>
              <a:gd name="connsiteX0" fmla="*/ 139 w 1898072"/>
              <a:gd name="connsiteY0" fmla="*/ 1316792 h 2630387"/>
              <a:gd name="connsiteX1" fmla="*/ 1315457 w 1898072"/>
              <a:gd name="connsiteY1" fmla="*/ 2 h 2630387"/>
              <a:gd name="connsiteX2" fmla="*/ 1882269 w 1898072"/>
              <a:gd name="connsiteY2" fmla="*/ 1325841 h 2630387"/>
              <a:gd name="connsiteX3" fmla="*/ 1738137 w 1898072"/>
              <a:gd name="connsiteY3" fmla="*/ 2027075 h 2630387"/>
              <a:gd name="connsiteX4" fmla="*/ 1325934 w 1898072"/>
              <a:gd name="connsiteY4" fmla="*/ 2629772 h 2630387"/>
              <a:gd name="connsiteX5" fmla="*/ 588787 w 1898072"/>
              <a:gd name="connsiteY5" fmla="*/ 1915951 h 2630387"/>
              <a:gd name="connsiteX6" fmla="*/ 139 w 1898072"/>
              <a:gd name="connsiteY6" fmla="*/ 1316792 h 2630387"/>
              <a:gd name="connsiteX0" fmla="*/ 139 w 1896872"/>
              <a:gd name="connsiteY0" fmla="*/ 1316792 h 2630387"/>
              <a:gd name="connsiteX1" fmla="*/ 1315457 w 1896872"/>
              <a:gd name="connsiteY1" fmla="*/ 2 h 2630387"/>
              <a:gd name="connsiteX2" fmla="*/ 1882269 w 1896872"/>
              <a:gd name="connsiteY2" fmla="*/ 1325841 h 2630387"/>
              <a:gd name="connsiteX3" fmla="*/ 1738137 w 1896872"/>
              <a:gd name="connsiteY3" fmla="*/ 2027075 h 2630387"/>
              <a:gd name="connsiteX4" fmla="*/ 1325934 w 1896872"/>
              <a:gd name="connsiteY4" fmla="*/ 2629772 h 2630387"/>
              <a:gd name="connsiteX5" fmla="*/ 588787 w 1896872"/>
              <a:gd name="connsiteY5" fmla="*/ 1915951 h 2630387"/>
              <a:gd name="connsiteX6" fmla="*/ 139 w 1896872"/>
              <a:gd name="connsiteY6" fmla="*/ 1316792 h 2630387"/>
              <a:gd name="connsiteX0" fmla="*/ 139 w 1882269"/>
              <a:gd name="connsiteY0" fmla="*/ 1316792 h 2630387"/>
              <a:gd name="connsiteX1" fmla="*/ 1315457 w 1882269"/>
              <a:gd name="connsiteY1" fmla="*/ 2 h 2630387"/>
              <a:gd name="connsiteX2" fmla="*/ 1882269 w 1882269"/>
              <a:gd name="connsiteY2" fmla="*/ 1325841 h 2630387"/>
              <a:gd name="connsiteX3" fmla="*/ 1738137 w 1882269"/>
              <a:gd name="connsiteY3" fmla="*/ 2027075 h 2630387"/>
              <a:gd name="connsiteX4" fmla="*/ 1325934 w 1882269"/>
              <a:gd name="connsiteY4" fmla="*/ 2629772 h 2630387"/>
              <a:gd name="connsiteX5" fmla="*/ 588787 w 1882269"/>
              <a:gd name="connsiteY5" fmla="*/ 1915951 h 2630387"/>
              <a:gd name="connsiteX6" fmla="*/ 139 w 1882269"/>
              <a:gd name="connsiteY6" fmla="*/ 1316792 h 2630387"/>
              <a:gd name="connsiteX0" fmla="*/ 139 w 1882269"/>
              <a:gd name="connsiteY0" fmla="*/ 1316792 h 2630265"/>
              <a:gd name="connsiteX1" fmla="*/ 1315457 w 1882269"/>
              <a:gd name="connsiteY1" fmla="*/ 2 h 2630265"/>
              <a:gd name="connsiteX2" fmla="*/ 1882269 w 1882269"/>
              <a:gd name="connsiteY2" fmla="*/ 1325841 h 2630265"/>
              <a:gd name="connsiteX3" fmla="*/ 1738137 w 1882269"/>
              <a:gd name="connsiteY3" fmla="*/ 2027075 h 2630265"/>
              <a:gd name="connsiteX4" fmla="*/ 1325934 w 1882269"/>
              <a:gd name="connsiteY4" fmla="*/ 2629772 h 2630265"/>
              <a:gd name="connsiteX5" fmla="*/ 588787 w 1882269"/>
              <a:gd name="connsiteY5" fmla="*/ 1915951 h 2630265"/>
              <a:gd name="connsiteX6" fmla="*/ 139 w 1882269"/>
              <a:gd name="connsiteY6" fmla="*/ 1316792 h 2630265"/>
              <a:gd name="connsiteX0" fmla="*/ 139 w 1882269"/>
              <a:gd name="connsiteY0" fmla="*/ 1316792 h 2635955"/>
              <a:gd name="connsiteX1" fmla="*/ 1315457 w 1882269"/>
              <a:gd name="connsiteY1" fmla="*/ 2 h 2635955"/>
              <a:gd name="connsiteX2" fmla="*/ 1882269 w 1882269"/>
              <a:gd name="connsiteY2" fmla="*/ 1325841 h 2635955"/>
              <a:gd name="connsiteX3" fmla="*/ 1738137 w 1882269"/>
              <a:gd name="connsiteY3" fmla="*/ 2027075 h 2635955"/>
              <a:gd name="connsiteX4" fmla="*/ 1325934 w 1882269"/>
              <a:gd name="connsiteY4" fmla="*/ 2629772 h 2635955"/>
              <a:gd name="connsiteX5" fmla="*/ 588787 w 1882269"/>
              <a:gd name="connsiteY5" fmla="*/ 1915951 h 2635955"/>
              <a:gd name="connsiteX6" fmla="*/ 139 w 1882269"/>
              <a:gd name="connsiteY6" fmla="*/ 1316792 h 2635955"/>
              <a:gd name="connsiteX0" fmla="*/ 139 w 1882269"/>
              <a:gd name="connsiteY0" fmla="*/ 1316792 h 2631053"/>
              <a:gd name="connsiteX1" fmla="*/ 1315457 w 1882269"/>
              <a:gd name="connsiteY1" fmla="*/ 2 h 2631053"/>
              <a:gd name="connsiteX2" fmla="*/ 1882269 w 1882269"/>
              <a:gd name="connsiteY2" fmla="*/ 1325841 h 2631053"/>
              <a:gd name="connsiteX3" fmla="*/ 1738137 w 1882269"/>
              <a:gd name="connsiteY3" fmla="*/ 2027075 h 2631053"/>
              <a:gd name="connsiteX4" fmla="*/ 1325934 w 1882269"/>
              <a:gd name="connsiteY4" fmla="*/ 2629772 h 2631053"/>
              <a:gd name="connsiteX5" fmla="*/ 588787 w 1882269"/>
              <a:gd name="connsiteY5" fmla="*/ 1915951 h 2631053"/>
              <a:gd name="connsiteX6" fmla="*/ 139 w 1882269"/>
              <a:gd name="connsiteY6" fmla="*/ 1316792 h 2631053"/>
              <a:gd name="connsiteX0" fmla="*/ 139 w 1882269"/>
              <a:gd name="connsiteY0" fmla="*/ 1316792 h 2631916"/>
              <a:gd name="connsiteX1" fmla="*/ 1315457 w 1882269"/>
              <a:gd name="connsiteY1" fmla="*/ 2 h 2631916"/>
              <a:gd name="connsiteX2" fmla="*/ 1882269 w 1882269"/>
              <a:gd name="connsiteY2" fmla="*/ 1325841 h 2631916"/>
              <a:gd name="connsiteX3" fmla="*/ 1738137 w 1882269"/>
              <a:gd name="connsiteY3" fmla="*/ 2027075 h 2631916"/>
              <a:gd name="connsiteX4" fmla="*/ 1325934 w 1882269"/>
              <a:gd name="connsiteY4" fmla="*/ 2629772 h 2631916"/>
              <a:gd name="connsiteX5" fmla="*/ 588787 w 1882269"/>
              <a:gd name="connsiteY5" fmla="*/ 1915951 h 2631916"/>
              <a:gd name="connsiteX6" fmla="*/ 139 w 1882269"/>
              <a:gd name="connsiteY6" fmla="*/ 1316792 h 2631916"/>
              <a:gd name="connsiteX0" fmla="*/ 139 w 1882269"/>
              <a:gd name="connsiteY0" fmla="*/ 1316792 h 2641405"/>
              <a:gd name="connsiteX1" fmla="*/ 1315457 w 1882269"/>
              <a:gd name="connsiteY1" fmla="*/ 2 h 2641405"/>
              <a:gd name="connsiteX2" fmla="*/ 1882269 w 1882269"/>
              <a:gd name="connsiteY2" fmla="*/ 1325841 h 2641405"/>
              <a:gd name="connsiteX3" fmla="*/ 1738137 w 1882269"/>
              <a:gd name="connsiteY3" fmla="*/ 2027075 h 2641405"/>
              <a:gd name="connsiteX4" fmla="*/ 1325934 w 1882269"/>
              <a:gd name="connsiteY4" fmla="*/ 2639297 h 2641405"/>
              <a:gd name="connsiteX5" fmla="*/ 588787 w 1882269"/>
              <a:gd name="connsiteY5" fmla="*/ 1915951 h 2641405"/>
              <a:gd name="connsiteX6" fmla="*/ 139 w 1882269"/>
              <a:gd name="connsiteY6" fmla="*/ 1316792 h 2641405"/>
              <a:gd name="connsiteX0" fmla="*/ 139 w 1882269"/>
              <a:gd name="connsiteY0" fmla="*/ 1316792 h 2640374"/>
              <a:gd name="connsiteX1" fmla="*/ 1315457 w 1882269"/>
              <a:gd name="connsiteY1" fmla="*/ 2 h 2640374"/>
              <a:gd name="connsiteX2" fmla="*/ 1882269 w 1882269"/>
              <a:gd name="connsiteY2" fmla="*/ 1325841 h 2640374"/>
              <a:gd name="connsiteX3" fmla="*/ 1738137 w 1882269"/>
              <a:gd name="connsiteY3" fmla="*/ 2027075 h 2640374"/>
              <a:gd name="connsiteX4" fmla="*/ 1325934 w 1882269"/>
              <a:gd name="connsiteY4" fmla="*/ 2639297 h 2640374"/>
              <a:gd name="connsiteX5" fmla="*/ 588787 w 1882269"/>
              <a:gd name="connsiteY5" fmla="*/ 1915951 h 2640374"/>
              <a:gd name="connsiteX6" fmla="*/ 139 w 1882269"/>
              <a:gd name="connsiteY6" fmla="*/ 1316792 h 2640374"/>
              <a:gd name="connsiteX0" fmla="*/ 139 w 1882269"/>
              <a:gd name="connsiteY0" fmla="*/ 1316792 h 2640408"/>
              <a:gd name="connsiteX1" fmla="*/ 1315457 w 1882269"/>
              <a:gd name="connsiteY1" fmla="*/ 2 h 2640408"/>
              <a:gd name="connsiteX2" fmla="*/ 1882269 w 1882269"/>
              <a:gd name="connsiteY2" fmla="*/ 1325841 h 2640408"/>
              <a:gd name="connsiteX3" fmla="*/ 1738137 w 1882269"/>
              <a:gd name="connsiteY3" fmla="*/ 2027075 h 2640408"/>
              <a:gd name="connsiteX4" fmla="*/ 1325934 w 1882269"/>
              <a:gd name="connsiteY4" fmla="*/ 2639297 h 2640408"/>
              <a:gd name="connsiteX5" fmla="*/ 588787 w 1882269"/>
              <a:gd name="connsiteY5" fmla="*/ 1915951 h 2640408"/>
              <a:gd name="connsiteX6" fmla="*/ 139 w 1882269"/>
              <a:gd name="connsiteY6" fmla="*/ 1316792 h 2640408"/>
              <a:gd name="connsiteX0" fmla="*/ 139 w 1882269"/>
              <a:gd name="connsiteY0" fmla="*/ 1316792 h 2640408"/>
              <a:gd name="connsiteX1" fmla="*/ 1315457 w 1882269"/>
              <a:gd name="connsiteY1" fmla="*/ 2 h 2640408"/>
              <a:gd name="connsiteX2" fmla="*/ 1882269 w 1882269"/>
              <a:gd name="connsiteY2" fmla="*/ 1325841 h 2640408"/>
              <a:gd name="connsiteX3" fmla="*/ 1738137 w 1882269"/>
              <a:gd name="connsiteY3" fmla="*/ 2027075 h 2640408"/>
              <a:gd name="connsiteX4" fmla="*/ 1325934 w 1882269"/>
              <a:gd name="connsiteY4" fmla="*/ 2639297 h 2640408"/>
              <a:gd name="connsiteX5" fmla="*/ 588787 w 1882269"/>
              <a:gd name="connsiteY5" fmla="*/ 1915951 h 2640408"/>
              <a:gd name="connsiteX6" fmla="*/ 139 w 1882269"/>
              <a:gd name="connsiteY6" fmla="*/ 1316792 h 2640408"/>
              <a:gd name="connsiteX0" fmla="*/ 139 w 1879888"/>
              <a:gd name="connsiteY0" fmla="*/ 1316792 h 2640408"/>
              <a:gd name="connsiteX1" fmla="*/ 1315457 w 1879888"/>
              <a:gd name="connsiteY1" fmla="*/ 2 h 2640408"/>
              <a:gd name="connsiteX2" fmla="*/ 1879888 w 1879888"/>
              <a:gd name="connsiteY2" fmla="*/ 1325841 h 2640408"/>
              <a:gd name="connsiteX3" fmla="*/ 1738137 w 1879888"/>
              <a:gd name="connsiteY3" fmla="*/ 2027075 h 2640408"/>
              <a:gd name="connsiteX4" fmla="*/ 1325934 w 1879888"/>
              <a:gd name="connsiteY4" fmla="*/ 2639297 h 2640408"/>
              <a:gd name="connsiteX5" fmla="*/ 588787 w 1879888"/>
              <a:gd name="connsiteY5" fmla="*/ 1915951 h 2640408"/>
              <a:gd name="connsiteX6" fmla="*/ 139 w 1879888"/>
              <a:gd name="connsiteY6" fmla="*/ 1316792 h 2640408"/>
              <a:gd name="connsiteX0" fmla="*/ 139 w 1879888"/>
              <a:gd name="connsiteY0" fmla="*/ 1316792 h 2640408"/>
              <a:gd name="connsiteX1" fmla="*/ 1315457 w 1879888"/>
              <a:gd name="connsiteY1" fmla="*/ 2 h 2640408"/>
              <a:gd name="connsiteX2" fmla="*/ 1879888 w 1879888"/>
              <a:gd name="connsiteY2" fmla="*/ 1325841 h 2640408"/>
              <a:gd name="connsiteX3" fmla="*/ 1738137 w 1879888"/>
              <a:gd name="connsiteY3" fmla="*/ 2027075 h 2640408"/>
              <a:gd name="connsiteX4" fmla="*/ 1325934 w 1879888"/>
              <a:gd name="connsiteY4" fmla="*/ 2639297 h 2640408"/>
              <a:gd name="connsiteX5" fmla="*/ 588787 w 1879888"/>
              <a:gd name="connsiteY5" fmla="*/ 1915951 h 2640408"/>
              <a:gd name="connsiteX6" fmla="*/ 139 w 1879888"/>
              <a:gd name="connsiteY6" fmla="*/ 1316792 h 2640408"/>
              <a:gd name="connsiteX0" fmla="*/ 19760 w 1899509"/>
              <a:gd name="connsiteY0" fmla="*/ 1321553 h 2645169"/>
              <a:gd name="connsiteX1" fmla="*/ 1351747 w 1899509"/>
              <a:gd name="connsiteY1" fmla="*/ 1 h 2645169"/>
              <a:gd name="connsiteX2" fmla="*/ 1899509 w 1899509"/>
              <a:gd name="connsiteY2" fmla="*/ 1330602 h 2645169"/>
              <a:gd name="connsiteX3" fmla="*/ 1757758 w 1899509"/>
              <a:gd name="connsiteY3" fmla="*/ 2031836 h 2645169"/>
              <a:gd name="connsiteX4" fmla="*/ 1345555 w 1899509"/>
              <a:gd name="connsiteY4" fmla="*/ 2644058 h 2645169"/>
              <a:gd name="connsiteX5" fmla="*/ 608408 w 1899509"/>
              <a:gd name="connsiteY5" fmla="*/ 1920712 h 2645169"/>
              <a:gd name="connsiteX6" fmla="*/ 19760 w 1899509"/>
              <a:gd name="connsiteY6" fmla="*/ 1321553 h 2645169"/>
              <a:gd name="connsiteX0" fmla="*/ 19760 w 1899509"/>
              <a:gd name="connsiteY0" fmla="*/ 1321599 h 2645215"/>
              <a:gd name="connsiteX1" fmla="*/ 1351747 w 1899509"/>
              <a:gd name="connsiteY1" fmla="*/ 47 h 2645215"/>
              <a:gd name="connsiteX2" fmla="*/ 1899509 w 1899509"/>
              <a:gd name="connsiteY2" fmla="*/ 1330648 h 2645215"/>
              <a:gd name="connsiteX3" fmla="*/ 1757758 w 1899509"/>
              <a:gd name="connsiteY3" fmla="*/ 2031882 h 2645215"/>
              <a:gd name="connsiteX4" fmla="*/ 1345555 w 1899509"/>
              <a:gd name="connsiteY4" fmla="*/ 2644104 h 2645215"/>
              <a:gd name="connsiteX5" fmla="*/ 608408 w 1899509"/>
              <a:gd name="connsiteY5" fmla="*/ 1920758 h 2645215"/>
              <a:gd name="connsiteX6" fmla="*/ 19760 w 1899509"/>
              <a:gd name="connsiteY6" fmla="*/ 1321599 h 2645215"/>
              <a:gd name="connsiteX0" fmla="*/ 2790 w 1882539"/>
              <a:gd name="connsiteY0" fmla="*/ 1321599 h 2645215"/>
              <a:gd name="connsiteX1" fmla="*/ 1334777 w 1882539"/>
              <a:gd name="connsiteY1" fmla="*/ 47 h 2645215"/>
              <a:gd name="connsiteX2" fmla="*/ 1882539 w 1882539"/>
              <a:gd name="connsiteY2" fmla="*/ 1330648 h 2645215"/>
              <a:gd name="connsiteX3" fmla="*/ 1740788 w 1882539"/>
              <a:gd name="connsiteY3" fmla="*/ 2031882 h 2645215"/>
              <a:gd name="connsiteX4" fmla="*/ 1328585 w 1882539"/>
              <a:gd name="connsiteY4" fmla="*/ 2644104 h 2645215"/>
              <a:gd name="connsiteX5" fmla="*/ 591438 w 1882539"/>
              <a:gd name="connsiteY5" fmla="*/ 1920758 h 2645215"/>
              <a:gd name="connsiteX6" fmla="*/ 2790 w 1882539"/>
              <a:gd name="connsiteY6" fmla="*/ 1321599 h 2645215"/>
              <a:gd name="connsiteX0" fmla="*/ 395 w 1880144"/>
              <a:gd name="connsiteY0" fmla="*/ 1321599 h 2645215"/>
              <a:gd name="connsiteX1" fmla="*/ 1332382 w 1880144"/>
              <a:gd name="connsiteY1" fmla="*/ 47 h 2645215"/>
              <a:gd name="connsiteX2" fmla="*/ 1880144 w 1880144"/>
              <a:gd name="connsiteY2" fmla="*/ 1330648 h 2645215"/>
              <a:gd name="connsiteX3" fmla="*/ 1738393 w 1880144"/>
              <a:gd name="connsiteY3" fmla="*/ 2031882 h 2645215"/>
              <a:gd name="connsiteX4" fmla="*/ 1326190 w 1880144"/>
              <a:gd name="connsiteY4" fmla="*/ 2644104 h 2645215"/>
              <a:gd name="connsiteX5" fmla="*/ 589043 w 1880144"/>
              <a:gd name="connsiteY5" fmla="*/ 1920758 h 2645215"/>
              <a:gd name="connsiteX6" fmla="*/ 395 w 1880144"/>
              <a:gd name="connsiteY6" fmla="*/ 1321599 h 2645215"/>
              <a:gd name="connsiteX0" fmla="*/ 47 w 1879796"/>
              <a:gd name="connsiteY0" fmla="*/ 1321599 h 2645215"/>
              <a:gd name="connsiteX1" fmla="*/ 1332034 w 1879796"/>
              <a:gd name="connsiteY1" fmla="*/ 47 h 2645215"/>
              <a:gd name="connsiteX2" fmla="*/ 1879796 w 1879796"/>
              <a:gd name="connsiteY2" fmla="*/ 1330648 h 2645215"/>
              <a:gd name="connsiteX3" fmla="*/ 1738045 w 1879796"/>
              <a:gd name="connsiteY3" fmla="*/ 2031882 h 2645215"/>
              <a:gd name="connsiteX4" fmla="*/ 1325842 w 1879796"/>
              <a:gd name="connsiteY4" fmla="*/ 2644104 h 2645215"/>
              <a:gd name="connsiteX5" fmla="*/ 588695 w 1879796"/>
              <a:gd name="connsiteY5" fmla="*/ 1920758 h 2645215"/>
              <a:gd name="connsiteX6" fmla="*/ 47 w 1879796"/>
              <a:gd name="connsiteY6" fmla="*/ 1321599 h 2645215"/>
              <a:gd name="connsiteX0" fmla="*/ 47 w 1881410"/>
              <a:gd name="connsiteY0" fmla="*/ 1321613 h 2645229"/>
              <a:gd name="connsiteX1" fmla="*/ 1332034 w 1881410"/>
              <a:gd name="connsiteY1" fmla="*/ 61 h 2645229"/>
              <a:gd name="connsiteX2" fmla="*/ 1879796 w 1881410"/>
              <a:gd name="connsiteY2" fmla="*/ 1330662 h 2645229"/>
              <a:gd name="connsiteX3" fmla="*/ 1738045 w 1881410"/>
              <a:gd name="connsiteY3" fmla="*/ 2031896 h 2645229"/>
              <a:gd name="connsiteX4" fmla="*/ 1325842 w 1881410"/>
              <a:gd name="connsiteY4" fmla="*/ 2644118 h 2645229"/>
              <a:gd name="connsiteX5" fmla="*/ 588695 w 1881410"/>
              <a:gd name="connsiteY5" fmla="*/ 1920772 h 2645229"/>
              <a:gd name="connsiteX6" fmla="*/ 47 w 1881410"/>
              <a:gd name="connsiteY6" fmla="*/ 1321613 h 2645229"/>
              <a:gd name="connsiteX0" fmla="*/ 47 w 1881302"/>
              <a:gd name="connsiteY0" fmla="*/ 1321950 h 2645566"/>
              <a:gd name="connsiteX1" fmla="*/ 1332034 w 1881302"/>
              <a:gd name="connsiteY1" fmla="*/ 398 h 2645566"/>
              <a:gd name="connsiteX2" fmla="*/ 1879796 w 1881302"/>
              <a:gd name="connsiteY2" fmla="*/ 1330999 h 2645566"/>
              <a:gd name="connsiteX3" fmla="*/ 1738045 w 1881302"/>
              <a:gd name="connsiteY3" fmla="*/ 2032233 h 2645566"/>
              <a:gd name="connsiteX4" fmla="*/ 1325842 w 1881302"/>
              <a:gd name="connsiteY4" fmla="*/ 2644455 h 2645566"/>
              <a:gd name="connsiteX5" fmla="*/ 588695 w 1881302"/>
              <a:gd name="connsiteY5" fmla="*/ 1921109 h 2645566"/>
              <a:gd name="connsiteX6" fmla="*/ 47 w 1881302"/>
              <a:gd name="connsiteY6" fmla="*/ 1321950 h 2645566"/>
              <a:gd name="connsiteX0" fmla="*/ 47 w 1881277"/>
              <a:gd name="connsiteY0" fmla="*/ 1321747 h 2645363"/>
              <a:gd name="connsiteX1" fmla="*/ 1332034 w 1881277"/>
              <a:gd name="connsiteY1" fmla="*/ 195 h 2645363"/>
              <a:gd name="connsiteX2" fmla="*/ 1879796 w 1881277"/>
              <a:gd name="connsiteY2" fmla="*/ 1330796 h 2645363"/>
              <a:gd name="connsiteX3" fmla="*/ 1738045 w 1881277"/>
              <a:gd name="connsiteY3" fmla="*/ 2032030 h 2645363"/>
              <a:gd name="connsiteX4" fmla="*/ 1325842 w 1881277"/>
              <a:gd name="connsiteY4" fmla="*/ 2644252 h 2645363"/>
              <a:gd name="connsiteX5" fmla="*/ 588695 w 1881277"/>
              <a:gd name="connsiteY5" fmla="*/ 1920906 h 2645363"/>
              <a:gd name="connsiteX6" fmla="*/ 47 w 1881277"/>
              <a:gd name="connsiteY6" fmla="*/ 1321747 h 2645363"/>
              <a:gd name="connsiteX0" fmla="*/ 47 w 1881229"/>
              <a:gd name="connsiteY0" fmla="*/ 1321666 h 2645282"/>
              <a:gd name="connsiteX1" fmla="*/ 1332034 w 1881229"/>
              <a:gd name="connsiteY1" fmla="*/ 114 h 2645282"/>
              <a:gd name="connsiteX2" fmla="*/ 1879796 w 1881229"/>
              <a:gd name="connsiteY2" fmla="*/ 1330715 h 2645282"/>
              <a:gd name="connsiteX3" fmla="*/ 1738045 w 1881229"/>
              <a:gd name="connsiteY3" fmla="*/ 2031949 h 2645282"/>
              <a:gd name="connsiteX4" fmla="*/ 1325842 w 1881229"/>
              <a:gd name="connsiteY4" fmla="*/ 2644171 h 2645282"/>
              <a:gd name="connsiteX5" fmla="*/ 588695 w 1881229"/>
              <a:gd name="connsiteY5" fmla="*/ 1920825 h 2645282"/>
              <a:gd name="connsiteX6" fmla="*/ 47 w 1881229"/>
              <a:gd name="connsiteY6" fmla="*/ 1321666 h 2645282"/>
              <a:gd name="connsiteX0" fmla="*/ 47 w 1879488"/>
              <a:gd name="connsiteY0" fmla="*/ 1321554 h 2645170"/>
              <a:gd name="connsiteX1" fmla="*/ 1332034 w 1879488"/>
              <a:gd name="connsiteY1" fmla="*/ 2 h 2645170"/>
              <a:gd name="connsiteX2" fmla="*/ 1876621 w 1879488"/>
              <a:gd name="connsiteY2" fmla="*/ 1330603 h 2645170"/>
              <a:gd name="connsiteX3" fmla="*/ 1738045 w 1879488"/>
              <a:gd name="connsiteY3" fmla="*/ 2031837 h 2645170"/>
              <a:gd name="connsiteX4" fmla="*/ 1325842 w 1879488"/>
              <a:gd name="connsiteY4" fmla="*/ 2644059 h 2645170"/>
              <a:gd name="connsiteX5" fmla="*/ 588695 w 1879488"/>
              <a:gd name="connsiteY5" fmla="*/ 1920713 h 2645170"/>
              <a:gd name="connsiteX6" fmla="*/ 47 w 1879488"/>
              <a:gd name="connsiteY6" fmla="*/ 1321554 h 2645170"/>
              <a:gd name="connsiteX0" fmla="*/ 47 w 1876697"/>
              <a:gd name="connsiteY0" fmla="*/ 1321554 h 2645170"/>
              <a:gd name="connsiteX1" fmla="*/ 1332034 w 1876697"/>
              <a:gd name="connsiteY1" fmla="*/ 2 h 2645170"/>
              <a:gd name="connsiteX2" fmla="*/ 1876621 w 1876697"/>
              <a:gd name="connsiteY2" fmla="*/ 1330603 h 2645170"/>
              <a:gd name="connsiteX3" fmla="*/ 1738045 w 1876697"/>
              <a:gd name="connsiteY3" fmla="*/ 2031837 h 2645170"/>
              <a:gd name="connsiteX4" fmla="*/ 1325842 w 1876697"/>
              <a:gd name="connsiteY4" fmla="*/ 2644059 h 2645170"/>
              <a:gd name="connsiteX5" fmla="*/ 588695 w 1876697"/>
              <a:gd name="connsiteY5" fmla="*/ 1920713 h 2645170"/>
              <a:gd name="connsiteX6" fmla="*/ 47 w 1876697"/>
              <a:gd name="connsiteY6" fmla="*/ 1321554 h 2645170"/>
              <a:gd name="connsiteX0" fmla="*/ 47 w 1876687"/>
              <a:gd name="connsiteY0" fmla="*/ 1321587 h 2645203"/>
              <a:gd name="connsiteX1" fmla="*/ 1332034 w 1876687"/>
              <a:gd name="connsiteY1" fmla="*/ 35 h 2645203"/>
              <a:gd name="connsiteX2" fmla="*/ 1876621 w 1876687"/>
              <a:gd name="connsiteY2" fmla="*/ 1330636 h 2645203"/>
              <a:gd name="connsiteX3" fmla="*/ 1738045 w 1876687"/>
              <a:gd name="connsiteY3" fmla="*/ 2031870 h 2645203"/>
              <a:gd name="connsiteX4" fmla="*/ 1325842 w 1876687"/>
              <a:gd name="connsiteY4" fmla="*/ 2644092 h 2645203"/>
              <a:gd name="connsiteX5" fmla="*/ 588695 w 1876687"/>
              <a:gd name="connsiteY5" fmla="*/ 1920746 h 2645203"/>
              <a:gd name="connsiteX6" fmla="*/ 47 w 1876687"/>
              <a:gd name="connsiteY6" fmla="*/ 1321587 h 2645203"/>
              <a:gd name="connsiteX0" fmla="*/ 47 w 1876661"/>
              <a:gd name="connsiteY0" fmla="*/ 1321565 h 2645181"/>
              <a:gd name="connsiteX1" fmla="*/ 1332034 w 1876661"/>
              <a:gd name="connsiteY1" fmla="*/ 13 h 2645181"/>
              <a:gd name="connsiteX2" fmla="*/ 1876621 w 1876661"/>
              <a:gd name="connsiteY2" fmla="*/ 1330614 h 2645181"/>
              <a:gd name="connsiteX3" fmla="*/ 1738045 w 1876661"/>
              <a:gd name="connsiteY3" fmla="*/ 2031848 h 2645181"/>
              <a:gd name="connsiteX4" fmla="*/ 1325842 w 1876661"/>
              <a:gd name="connsiteY4" fmla="*/ 2644070 h 2645181"/>
              <a:gd name="connsiteX5" fmla="*/ 588695 w 1876661"/>
              <a:gd name="connsiteY5" fmla="*/ 1920724 h 2645181"/>
              <a:gd name="connsiteX6" fmla="*/ 47 w 1876661"/>
              <a:gd name="connsiteY6" fmla="*/ 1321565 h 2645181"/>
              <a:gd name="connsiteX0" fmla="*/ 47 w 1876684"/>
              <a:gd name="connsiteY0" fmla="*/ 1325758 h 2649374"/>
              <a:gd name="connsiteX1" fmla="*/ 1332034 w 1876684"/>
              <a:gd name="connsiteY1" fmla="*/ 4206 h 2649374"/>
              <a:gd name="connsiteX2" fmla="*/ 1876621 w 1876684"/>
              <a:gd name="connsiteY2" fmla="*/ 1334807 h 2649374"/>
              <a:gd name="connsiteX3" fmla="*/ 1738045 w 1876684"/>
              <a:gd name="connsiteY3" fmla="*/ 2036041 h 2649374"/>
              <a:gd name="connsiteX4" fmla="*/ 1325842 w 1876684"/>
              <a:gd name="connsiteY4" fmla="*/ 2648263 h 2649374"/>
              <a:gd name="connsiteX5" fmla="*/ 588695 w 1876684"/>
              <a:gd name="connsiteY5" fmla="*/ 1924917 h 2649374"/>
              <a:gd name="connsiteX6" fmla="*/ 47 w 1876684"/>
              <a:gd name="connsiteY6" fmla="*/ 1325758 h 2649374"/>
              <a:gd name="connsiteX0" fmla="*/ 100 w 1876727"/>
              <a:gd name="connsiteY0" fmla="*/ 1335663 h 2659279"/>
              <a:gd name="connsiteX1" fmla="*/ 631611 w 1876727"/>
              <a:gd name="connsiteY1" fmla="*/ 685459 h 2659279"/>
              <a:gd name="connsiteX2" fmla="*/ 1332087 w 1876727"/>
              <a:gd name="connsiteY2" fmla="*/ 14111 h 2659279"/>
              <a:gd name="connsiteX3" fmla="*/ 1876674 w 1876727"/>
              <a:gd name="connsiteY3" fmla="*/ 1344712 h 2659279"/>
              <a:gd name="connsiteX4" fmla="*/ 1738098 w 1876727"/>
              <a:gd name="connsiteY4" fmla="*/ 2045946 h 2659279"/>
              <a:gd name="connsiteX5" fmla="*/ 1325895 w 1876727"/>
              <a:gd name="connsiteY5" fmla="*/ 2658168 h 2659279"/>
              <a:gd name="connsiteX6" fmla="*/ 588748 w 1876727"/>
              <a:gd name="connsiteY6" fmla="*/ 1934822 h 2659279"/>
              <a:gd name="connsiteX7" fmla="*/ 100 w 1876727"/>
              <a:gd name="connsiteY7" fmla="*/ 1335663 h 2659279"/>
              <a:gd name="connsiteX0" fmla="*/ 5176 w 1881803"/>
              <a:gd name="connsiteY0" fmla="*/ 1335663 h 2659279"/>
              <a:gd name="connsiteX1" fmla="*/ 636687 w 1881803"/>
              <a:gd name="connsiteY1" fmla="*/ 685459 h 2659279"/>
              <a:gd name="connsiteX2" fmla="*/ 1337163 w 1881803"/>
              <a:gd name="connsiteY2" fmla="*/ 14111 h 2659279"/>
              <a:gd name="connsiteX3" fmla="*/ 1881750 w 1881803"/>
              <a:gd name="connsiteY3" fmla="*/ 1344712 h 2659279"/>
              <a:gd name="connsiteX4" fmla="*/ 1743174 w 1881803"/>
              <a:gd name="connsiteY4" fmla="*/ 2045946 h 2659279"/>
              <a:gd name="connsiteX5" fmla="*/ 1330971 w 1881803"/>
              <a:gd name="connsiteY5" fmla="*/ 2658168 h 2659279"/>
              <a:gd name="connsiteX6" fmla="*/ 593824 w 1881803"/>
              <a:gd name="connsiteY6" fmla="*/ 1934822 h 2659279"/>
              <a:gd name="connsiteX7" fmla="*/ 5176 w 1881803"/>
              <a:gd name="connsiteY7" fmla="*/ 1335663 h 2659279"/>
              <a:gd name="connsiteX0" fmla="*/ 0 w 1876627"/>
              <a:gd name="connsiteY0" fmla="*/ 1335663 h 2659279"/>
              <a:gd name="connsiteX1" fmla="*/ 631511 w 1876627"/>
              <a:gd name="connsiteY1" fmla="*/ 685459 h 2659279"/>
              <a:gd name="connsiteX2" fmla="*/ 1331987 w 1876627"/>
              <a:gd name="connsiteY2" fmla="*/ 14111 h 2659279"/>
              <a:gd name="connsiteX3" fmla="*/ 1876574 w 1876627"/>
              <a:gd name="connsiteY3" fmla="*/ 1344712 h 2659279"/>
              <a:gd name="connsiteX4" fmla="*/ 1737998 w 1876627"/>
              <a:gd name="connsiteY4" fmla="*/ 2045946 h 2659279"/>
              <a:gd name="connsiteX5" fmla="*/ 1325795 w 1876627"/>
              <a:gd name="connsiteY5" fmla="*/ 2658168 h 2659279"/>
              <a:gd name="connsiteX6" fmla="*/ 588648 w 1876627"/>
              <a:gd name="connsiteY6" fmla="*/ 1934822 h 2659279"/>
              <a:gd name="connsiteX7" fmla="*/ 0 w 1876627"/>
              <a:gd name="connsiteY7" fmla="*/ 1335663 h 2659279"/>
              <a:gd name="connsiteX0" fmla="*/ 0 w 1876627"/>
              <a:gd name="connsiteY0" fmla="*/ 1335663 h 2659279"/>
              <a:gd name="connsiteX1" fmla="*/ 631511 w 1876627"/>
              <a:gd name="connsiteY1" fmla="*/ 685459 h 2659279"/>
              <a:gd name="connsiteX2" fmla="*/ 1331987 w 1876627"/>
              <a:gd name="connsiteY2" fmla="*/ 14111 h 2659279"/>
              <a:gd name="connsiteX3" fmla="*/ 1876574 w 1876627"/>
              <a:gd name="connsiteY3" fmla="*/ 1344712 h 2659279"/>
              <a:gd name="connsiteX4" fmla="*/ 1737998 w 1876627"/>
              <a:gd name="connsiteY4" fmla="*/ 2045946 h 2659279"/>
              <a:gd name="connsiteX5" fmla="*/ 1325795 w 1876627"/>
              <a:gd name="connsiteY5" fmla="*/ 2658168 h 2659279"/>
              <a:gd name="connsiteX6" fmla="*/ 588648 w 1876627"/>
              <a:gd name="connsiteY6" fmla="*/ 1934822 h 2659279"/>
              <a:gd name="connsiteX7" fmla="*/ 0 w 1876627"/>
              <a:gd name="connsiteY7" fmla="*/ 1335663 h 2659279"/>
              <a:gd name="connsiteX0" fmla="*/ 0 w 1876627"/>
              <a:gd name="connsiteY0" fmla="*/ 1332305 h 2655921"/>
              <a:gd name="connsiteX1" fmla="*/ 631511 w 1876627"/>
              <a:gd name="connsiteY1" fmla="*/ 682101 h 2655921"/>
              <a:gd name="connsiteX2" fmla="*/ 1331987 w 1876627"/>
              <a:gd name="connsiteY2" fmla="*/ 10753 h 2655921"/>
              <a:gd name="connsiteX3" fmla="*/ 1876574 w 1876627"/>
              <a:gd name="connsiteY3" fmla="*/ 1341354 h 2655921"/>
              <a:gd name="connsiteX4" fmla="*/ 1737998 w 1876627"/>
              <a:gd name="connsiteY4" fmla="*/ 2042588 h 2655921"/>
              <a:gd name="connsiteX5" fmla="*/ 1325795 w 1876627"/>
              <a:gd name="connsiteY5" fmla="*/ 2654810 h 2655921"/>
              <a:gd name="connsiteX6" fmla="*/ 588648 w 1876627"/>
              <a:gd name="connsiteY6" fmla="*/ 1931464 h 2655921"/>
              <a:gd name="connsiteX7" fmla="*/ 0 w 1876627"/>
              <a:gd name="connsiteY7" fmla="*/ 1332305 h 2655921"/>
              <a:gd name="connsiteX0" fmla="*/ 0 w 1876610"/>
              <a:gd name="connsiteY0" fmla="*/ 1321556 h 2645172"/>
              <a:gd name="connsiteX1" fmla="*/ 631511 w 1876610"/>
              <a:gd name="connsiteY1" fmla="*/ 671352 h 2645172"/>
              <a:gd name="connsiteX2" fmla="*/ 1331987 w 1876610"/>
              <a:gd name="connsiteY2" fmla="*/ 4 h 2645172"/>
              <a:gd name="connsiteX3" fmla="*/ 1876574 w 1876610"/>
              <a:gd name="connsiteY3" fmla="*/ 1330605 h 2645172"/>
              <a:gd name="connsiteX4" fmla="*/ 1737998 w 1876610"/>
              <a:gd name="connsiteY4" fmla="*/ 2031839 h 2645172"/>
              <a:gd name="connsiteX5" fmla="*/ 1325795 w 1876610"/>
              <a:gd name="connsiteY5" fmla="*/ 2644061 h 2645172"/>
              <a:gd name="connsiteX6" fmla="*/ 588648 w 1876610"/>
              <a:gd name="connsiteY6" fmla="*/ 1920715 h 2645172"/>
              <a:gd name="connsiteX7" fmla="*/ 0 w 1876610"/>
              <a:gd name="connsiteY7" fmla="*/ 1321556 h 2645172"/>
              <a:gd name="connsiteX0" fmla="*/ 0 w 1876611"/>
              <a:gd name="connsiteY0" fmla="*/ 1321560 h 2645176"/>
              <a:gd name="connsiteX1" fmla="*/ 631511 w 1876611"/>
              <a:gd name="connsiteY1" fmla="*/ 671356 h 2645176"/>
              <a:gd name="connsiteX2" fmla="*/ 1331987 w 1876611"/>
              <a:gd name="connsiteY2" fmla="*/ 8 h 2645176"/>
              <a:gd name="connsiteX3" fmla="*/ 1876574 w 1876611"/>
              <a:gd name="connsiteY3" fmla="*/ 1330609 h 2645176"/>
              <a:gd name="connsiteX4" fmla="*/ 1737998 w 1876611"/>
              <a:gd name="connsiteY4" fmla="*/ 2031843 h 2645176"/>
              <a:gd name="connsiteX5" fmla="*/ 1325795 w 1876611"/>
              <a:gd name="connsiteY5" fmla="*/ 2644065 h 2645176"/>
              <a:gd name="connsiteX6" fmla="*/ 588648 w 1876611"/>
              <a:gd name="connsiteY6" fmla="*/ 1920719 h 2645176"/>
              <a:gd name="connsiteX7" fmla="*/ 0 w 1876611"/>
              <a:gd name="connsiteY7" fmla="*/ 1321560 h 2645176"/>
              <a:gd name="connsiteX0" fmla="*/ 0 w 1876610"/>
              <a:gd name="connsiteY0" fmla="*/ 1321960 h 2645576"/>
              <a:gd name="connsiteX1" fmla="*/ 631511 w 1876610"/>
              <a:gd name="connsiteY1" fmla="*/ 671756 h 2645576"/>
              <a:gd name="connsiteX2" fmla="*/ 1331987 w 1876610"/>
              <a:gd name="connsiteY2" fmla="*/ 408 h 2645576"/>
              <a:gd name="connsiteX3" fmla="*/ 1876574 w 1876610"/>
              <a:gd name="connsiteY3" fmla="*/ 1331009 h 2645576"/>
              <a:gd name="connsiteX4" fmla="*/ 1737998 w 1876610"/>
              <a:gd name="connsiteY4" fmla="*/ 2032243 h 2645576"/>
              <a:gd name="connsiteX5" fmla="*/ 1325795 w 1876610"/>
              <a:gd name="connsiteY5" fmla="*/ 2644465 h 2645576"/>
              <a:gd name="connsiteX6" fmla="*/ 588648 w 1876610"/>
              <a:gd name="connsiteY6" fmla="*/ 1921119 h 2645576"/>
              <a:gd name="connsiteX7" fmla="*/ 0 w 1876610"/>
              <a:gd name="connsiteY7" fmla="*/ 1321960 h 2645576"/>
              <a:gd name="connsiteX0" fmla="*/ 0 w 1877718"/>
              <a:gd name="connsiteY0" fmla="*/ 1321960 h 2645576"/>
              <a:gd name="connsiteX1" fmla="*/ 631511 w 1877718"/>
              <a:gd name="connsiteY1" fmla="*/ 671756 h 2645576"/>
              <a:gd name="connsiteX2" fmla="*/ 1331987 w 1877718"/>
              <a:gd name="connsiteY2" fmla="*/ 408 h 2645576"/>
              <a:gd name="connsiteX3" fmla="*/ 1876574 w 1877718"/>
              <a:gd name="connsiteY3" fmla="*/ 1331009 h 2645576"/>
              <a:gd name="connsiteX4" fmla="*/ 1737998 w 1877718"/>
              <a:gd name="connsiteY4" fmla="*/ 2032243 h 2645576"/>
              <a:gd name="connsiteX5" fmla="*/ 1325795 w 1877718"/>
              <a:gd name="connsiteY5" fmla="*/ 2644465 h 2645576"/>
              <a:gd name="connsiteX6" fmla="*/ 588648 w 1877718"/>
              <a:gd name="connsiteY6" fmla="*/ 1921119 h 2645576"/>
              <a:gd name="connsiteX7" fmla="*/ 0 w 1877718"/>
              <a:gd name="connsiteY7" fmla="*/ 1321960 h 2645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77718" h="2645576">
                <a:moveTo>
                  <a:pt x="0" y="1321960"/>
                </a:moveTo>
                <a:cubicBezTo>
                  <a:pt x="0" y="1297090"/>
                  <a:pt x="428563" y="899159"/>
                  <a:pt x="631511" y="671756"/>
                </a:cubicBezTo>
                <a:cubicBezTo>
                  <a:pt x="682059" y="658666"/>
                  <a:pt x="1281639" y="-18979"/>
                  <a:pt x="1331987" y="408"/>
                </a:cubicBezTo>
                <a:cubicBezTo>
                  <a:pt x="1382335" y="19795"/>
                  <a:pt x="1905346" y="626451"/>
                  <a:pt x="1876574" y="1331009"/>
                </a:cubicBezTo>
                <a:cubicBezTo>
                  <a:pt x="1862089" y="1623611"/>
                  <a:pt x="1821195" y="1814921"/>
                  <a:pt x="1737998" y="2032243"/>
                </a:cubicBezTo>
                <a:cubicBezTo>
                  <a:pt x="1711950" y="2161458"/>
                  <a:pt x="1369715" y="2672511"/>
                  <a:pt x="1325795" y="2644465"/>
                </a:cubicBezTo>
                <a:cubicBezTo>
                  <a:pt x="1281875" y="2616419"/>
                  <a:pt x="725079" y="2051446"/>
                  <a:pt x="588648" y="1921119"/>
                </a:cubicBezTo>
                <a:cubicBezTo>
                  <a:pt x="366492" y="1705067"/>
                  <a:pt x="0" y="1346830"/>
                  <a:pt x="0" y="132196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4"/>
          </p:nvPr>
        </p:nvSpPr>
        <p:spPr>
          <a:xfrm>
            <a:off x="2137353" y="3476620"/>
            <a:ext cx="2662394" cy="1871432"/>
          </a:xfrm>
          <a:custGeom>
            <a:avLst/>
            <a:gdLst>
              <a:gd name="connsiteX0" fmla="*/ 0 w 3787923"/>
              <a:gd name="connsiteY0" fmla="*/ 1883395 h 3766790"/>
              <a:gd name="connsiteX1" fmla="*/ 1893962 w 3787923"/>
              <a:gd name="connsiteY1" fmla="*/ 0 h 3766790"/>
              <a:gd name="connsiteX2" fmla="*/ 3787924 w 3787923"/>
              <a:gd name="connsiteY2" fmla="*/ 1883395 h 3766790"/>
              <a:gd name="connsiteX3" fmla="*/ 1893962 w 3787923"/>
              <a:gd name="connsiteY3" fmla="*/ 3766790 h 3766790"/>
              <a:gd name="connsiteX4" fmla="*/ 0 w 3787923"/>
              <a:gd name="connsiteY4" fmla="*/ 1883395 h 3766790"/>
              <a:gd name="connsiteX0" fmla="*/ 0 w 3787924"/>
              <a:gd name="connsiteY0" fmla="*/ 459187 h 2342582"/>
              <a:gd name="connsiteX1" fmla="*/ 1893962 w 3787924"/>
              <a:gd name="connsiteY1" fmla="*/ 471267 h 2342582"/>
              <a:gd name="connsiteX2" fmla="*/ 3787924 w 3787924"/>
              <a:gd name="connsiteY2" fmla="*/ 459187 h 2342582"/>
              <a:gd name="connsiteX3" fmla="*/ 1893962 w 3787924"/>
              <a:gd name="connsiteY3" fmla="*/ 2342582 h 2342582"/>
              <a:gd name="connsiteX4" fmla="*/ 0 w 3787924"/>
              <a:gd name="connsiteY4" fmla="*/ 459187 h 2342582"/>
              <a:gd name="connsiteX0" fmla="*/ 0 w 3221186"/>
              <a:gd name="connsiteY0" fmla="*/ 1850506 h 2454892"/>
              <a:gd name="connsiteX1" fmla="*/ 1327224 w 3221186"/>
              <a:gd name="connsiteY1" fmla="*/ 524323 h 2454892"/>
              <a:gd name="connsiteX2" fmla="*/ 3221186 w 3221186"/>
              <a:gd name="connsiteY2" fmla="*/ 512243 h 2454892"/>
              <a:gd name="connsiteX3" fmla="*/ 1327224 w 3221186"/>
              <a:gd name="connsiteY3" fmla="*/ 2395638 h 2454892"/>
              <a:gd name="connsiteX4" fmla="*/ 0 w 3221186"/>
              <a:gd name="connsiteY4" fmla="*/ 1850506 h 2454892"/>
              <a:gd name="connsiteX0" fmla="*/ 0 w 2659211"/>
              <a:gd name="connsiteY0" fmla="*/ 1326183 h 1989042"/>
              <a:gd name="connsiteX1" fmla="*/ 1327224 w 2659211"/>
              <a:gd name="connsiteY1" fmla="*/ 0 h 1989042"/>
              <a:gd name="connsiteX2" fmla="*/ 2659211 w 2659211"/>
              <a:gd name="connsiteY2" fmla="*/ 1326182 h 1989042"/>
              <a:gd name="connsiteX3" fmla="*/ 1327224 w 2659211"/>
              <a:gd name="connsiteY3" fmla="*/ 1871315 h 1989042"/>
              <a:gd name="connsiteX4" fmla="*/ 0 w 2659211"/>
              <a:gd name="connsiteY4" fmla="*/ 1326183 h 1989042"/>
              <a:gd name="connsiteX0" fmla="*/ 0 w 2663974"/>
              <a:gd name="connsiteY0" fmla="*/ 1345258 h 1987848"/>
              <a:gd name="connsiteX1" fmla="*/ 1331987 w 2663974"/>
              <a:gd name="connsiteY1" fmla="*/ 25 h 1987848"/>
              <a:gd name="connsiteX2" fmla="*/ 2663974 w 2663974"/>
              <a:gd name="connsiteY2" fmla="*/ 1326207 h 1987848"/>
              <a:gd name="connsiteX3" fmla="*/ 1331987 w 2663974"/>
              <a:gd name="connsiteY3" fmla="*/ 1871340 h 1987848"/>
              <a:gd name="connsiteX4" fmla="*/ 0 w 2663974"/>
              <a:gd name="connsiteY4" fmla="*/ 1345258 h 1987848"/>
              <a:gd name="connsiteX0" fmla="*/ 0 w 2668737"/>
              <a:gd name="connsiteY0" fmla="*/ 1345234 h 2001018"/>
              <a:gd name="connsiteX1" fmla="*/ 1331987 w 2668737"/>
              <a:gd name="connsiteY1" fmla="*/ 1 h 2001018"/>
              <a:gd name="connsiteX2" fmla="*/ 2668737 w 2668737"/>
              <a:gd name="connsiteY2" fmla="*/ 1349996 h 2001018"/>
              <a:gd name="connsiteX3" fmla="*/ 1331987 w 2668737"/>
              <a:gd name="connsiteY3" fmla="*/ 1871316 h 2001018"/>
              <a:gd name="connsiteX4" fmla="*/ 0 w 2668737"/>
              <a:gd name="connsiteY4" fmla="*/ 1345234 h 2001018"/>
              <a:gd name="connsiteX0" fmla="*/ 0 w 2659212"/>
              <a:gd name="connsiteY0" fmla="*/ 1345234 h 1999683"/>
              <a:gd name="connsiteX1" fmla="*/ 1331987 w 2659212"/>
              <a:gd name="connsiteY1" fmla="*/ 1 h 1999683"/>
              <a:gd name="connsiteX2" fmla="*/ 2659212 w 2659212"/>
              <a:gd name="connsiteY2" fmla="*/ 1347615 h 1999683"/>
              <a:gd name="connsiteX3" fmla="*/ 1331987 w 2659212"/>
              <a:gd name="connsiteY3" fmla="*/ 1871316 h 1999683"/>
              <a:gd name="connsiteX4" fmla="*/ 0 w 2659212"/>
              <a:gd name="connsiteY4" fmla="*/ 1345234 h 1999683"/>
              <a:gd name="connsiteX0" fmla="*/ 295 w 2659507"/>
              <a:gd name="connsiteY0" fmla="*/ 1345234 h 1999683"/>
              <a:gd name="connsiteX1" fmla="*/ 1332282 w 2659507"/>
              <a:gd name="connsiteY1" fmla="*/ 1 h 1999683"/>
              <a:gd name="connsiteX2" fmla="*/ 2659507 w 2659507"/>
              <a:gd name="connsiteY2" fmla="*/ 1347615 h 1999683"/>
              <a:gd name="connsiteX3" fmla="*/ 1332282 w 2659507"/>
              <a:gd name="connsiteY3" fmla="*/ 1871316 h 1999683"/>
              <a:gd name="connsiteX4" fmla="*/ 295 w 2659507"/>
              <a:gd name="connsiteY4" fmla="*/ 1345234 h 1999683"/>
              <a:gd name="connsiteX0" fmla="*/ 295 w 2659507"/>
              <a:gd name="connsiteY0" fmla="*/ 1349339 h 2003788"/>
              <a:gd name="connsiteX1" fmla="*/ 1332282 w 2659507"/>
              <a:gd name="connsiteY1" fmla="*/ 4106 h 2003788"/>
              <a:gd name="connsiteX2" fmla="*/ 2659507 w 2659507"/>
              <a:gd name="connsiteY2" fmla="*/ 1351720 h 2003788"/>
              <a:gd name="connsiteX3" fmla="*/ 1332282 w 2659507"/>
              <a:gd name="connsiteY3" fmla="*/ 1875421 h 2003788"/>
              <a:gd name="connsiteX4" fmla="*/ 295 w 2659507"/>
              <a:gd name="connsiteY4" fmla="*/ 1349339 h 2003788"/>
              <a:gd name="connsiteX0" fmla="*/ 295 w 2659507"/>
              <a:gd name="connsiteY0" fmla="*/ 1348032 h 2002481"/>
              <a:gd name="connsiteX1" fmla="*/ 1332282 w 2659507"/>
              <a:gd name="connsiteY1" fmla="*/ 2799 h 2002481"/>
              <a:gd name="connsiteX2" fmla="*/ 2659507 w 2659507"/>
              <a:gd name="connsiteY2" fmla="*/ 1350413 h 2002481"/>
              <a:gd name="connsiteX3" fmla="*/ 1332282 w 2659507"/>
              <a:gd name="connsiteY3" fmla="*/ 1874114 h 2002481"/>
              <a:gd name="connsiteX4" fmla="*/ 295 w 2659507"/>
              <a:gd name="connsiteY4" fmla="*/ 1348032 h 2002481"/>
              <a:gd name="connsiteX0" fmla="*/ 357 w 2659569"/>
              <a:gd name="connsiteY0" fmla="*/ 1348032 h 1995344"/>
              <a:gd name="connsiteX1" fmla="*/ 1332344 w 2659569"/>
              <a:gd name="connsiteY1" fmla="*/ 2799 h 1995344"/>
              <a:gd name="connsiteX2" fmla="*/ 2659569 w 2659569"/>
              <a:gd name="connsiteY2" fmla="*/ 1350413 h 1995344"/>
              <a:gd name="connsiteX3" fmla="*/ 1332344 w 2659569"/>
              <a:gd name="connsiteY3" fmla="*/ 1874114 h 1995344"/>
              <a:gd name="connsiteX4" fmla="*/ 357 w 2659569"/>
              <a:gd name="connsiteY4" fmla="*/ 1348032 h 1995344"/>
              <a:gd name="connsiteX0" fmla="*/ 217 w 2659429"/>
              <a:gd name="connsiteY0" fmla="*/ 1348032 h 2000690"/>
              <a:gd name="connsiteX1" fmla="*/ 1332204 w 2659429"/>
              <a:gd name="connsiteY1" fmla="*/ 2799 h 2000690"/>
              <a:gd name="connsiteX2" fmla="*/ 2659429 w 2659429"/>
              <a:gd name="connsiteY2" fmla="*/ 1350413 h 2000690"/>
              <a:gd name="connsiteX3" fmla="*/ 1332204 w 2659429"/>
              <a:gd name="connsiteY3" fmla="*/ 1874114 h 2000690"/>
              <a:gd name="connsiteX4" fmla="*/ 217 w 2659429"/>
              <a:gd name="connsiteY4" fmla="*/ 1348032 h 2000690"/>
              <a:gd name="connsiteX0" fmla="*/ 217 w 2659429"/>
              <a:gd name="connsiteY0" fmla="*/ 1348032 h 1874147"/>
              <a:gd name="connsiteX1" fmla="*/ 1332204 w 2659429"/>
              <a:gd name="connsiteY1" fmla="*/ 2799 h 1874147"/>
              <a:gd name="connsiteX2" fmla="*/ 2659429 w 2659429"/>
              <a:gd name="connsiteY2" fmla="*/ 1350413 h 1874147"/>
              <a:gd name="connsiteX3" fmla="*/ 1332204 w 2659429"/>
              <a:gd name="connsiteY3" fmla="*/ 1874114 h 1874147"/>
              <a:gd name="connsiteX4" fmla="*/ 217 w 2659429"/>
              <a:gd name="connsiteY4" fmla="*/ 1348032 h 1874147"/>
              <a:gd name="connsiteX0" fmla="*/ 217 w 2659429"/>
              <a:gd name="connsiteY0" fmla="*/ 1348032 h 1874147"/>
              <a:gd name="connsiteX1" fmla="*/ 1332204 w 2659429"/>
              <a:gd name="connsiteY1" fmla="*/ 2799 h 1874147"/>
              <a:gd name="connsiteX2" fmla="*/ 2659429 w 2659429"/>
              <a:gd name="connsiteY2" fmla="*/ 1350413 h 1874147"/>
              <a:gd name="connsiteX3" fmla="*/ 1332204 w 2659429"/>
              <a:gd name="connsiteY3" fmla="*/ 1874114 h 1874147"/>
              <a:gd name="connsiteX4" fmla="*/ 217 w 2659429"/>
              <a:gd name="connsiteY4" fmla="*/ 1348032 h 1874147"/>
              <a:gd name="connsiteX0" fmla="*/ 299 w 2659511"/>
              <a:gd name="connsiteY0" fmla="*/ 1348032 h 1874147"/>
              <a:gd name="connsiteX1" fmla="*/ 1332286 w 2659511"/>
              <a:gd name="connsiteY1" fmla="*/ 2799 h 1874147"/>
              <a:gd name="connsiteX2" fmla="*/ 2659511 w 2659511"/>
              <a:gd name="connsiteY2" fmla="*/ 1350413 h 1874147"/>
              <a:gd name="connsiteX3" fmla="*/ 1332286 w 2659511"/>
              <a:gd name="connsiteY3" fmla="*/ 1874114 h 1874147"/>
              <a:gd name="connsiteX4" fmla="*/ 299 w 2659511"/>
              <a:gd name="connsiteY4" fmla="*/ 1348032 h 1874147"/>
              <a:gd name="connsiteX0" fmla="*/ 327 w 2659539"/>
              <a:gd name="connsiteY0" fmla="*/ 1348032 h 1881181"/>
              <a:gd name="connsiteX1" fmla="*/ 1332314 w 2659539"/>
              <a:gd name="connsiteY1" fmla="*/ 2799 h 1881181"/>
              <a:gd name="connsiteX2" fmla="*/ 2659539 w 2659539"/>
              <a:gd name="connsiteY2" fmla="*/ 1350413 h 1881181"/>
              <a:gd name="connsiteX3" fmla="*/ 1332314 w 2659539"/>
              <a:gd name="connsiteY3" fmla="*/ 1874114 h 1881181"/>
              <a:gd name="connsiteX4" fmla="*/ 327 w 2659539"/>
              <a:gd name="connsiteY4" fmla="*/ 1348032 h 1881181"/>
              <a:gd name="connsiteX0" fmla="*/ 186 w 2659398"/>
              <a:gd name="connsiteY0" fmla="*/ 1348032 h 1880778"/>
              <a:gd name="connsiteX1" fmla="*/ 1332173 w 2659398"/>
              <a:gd name="connsiteY1" fmla="*/ 2799 h 1880778"/>
              <a:gd name="connsiteX2" fmla="*/ 2659398 w 2659398"/>
              <a:gd name="connsiteY2" fmla="*/ 1350413 h 1880778"/>
              <a:gd name="connsiteX3" fmla="*/ 1332173 w 2659398"/>
              <a:gd name="connsiteY3" fmla="*/ 1874114 h 1880778"/>
              <a:gd name="connsiteX4" fmla="*/ 186 w 2659398"/>
              <a:gd name="connsiteY4" fmla="*/ 1348032 h 1880778"/>
              <a:gd name="connsiteX0" fmla="*/ 327 w 2659539"/>
              <a:gd name="connsiteY0" fmla="*/ 1348032 h 1880618"/>
              <a:gd name="connsiteX1" fmla="*/ 1332314 w 2659539"/>
              <a:gd name="connsiteY1" fmla="*/ 2799 h 1880618"/>
              <a:gd name="connsiteX2" fmla="*/ 2659539 w 2659539"/>
              <a:gd name="connsiteY2" fmla="*/ 1350413 h 1880618"/>
              <a:gd name="connsiteX3" fmla="*/ 1332314 w 2659539"/>
              <a:gd name="connsiteY3" fmla="*/ 1874114 h 1880618"/>
              <a:gd name="connsiteX4" fmla="*/ 327 w 2659539"/>
              <a:gd name="connsiteY4" fmla="*/ 1348032 h 1880618"/>
              <a:gd name="connsiteX0" fmla="*/ 327 w 2659539"/>
              <a:gd name="connsiteY0" fmla="*/ 1345714 h 1878300"/>
              <a:gd name="connsiteX1" fmla="*/ 1332314 w 2659539"/>
              <a:gd name="connsiteY1" fmla="*/ 481 h 1878300"/>
              <a:gd name="connsiteX2" fmla="*/ 2659539 w 2659539"/>
              <a:gd name="connsiteY2" fmla="*/ 1348095 h 1878300"/>
              <a:gd name="connsiteX3" fmla="*/ 1332314 w 2659539"/>
              <a:gd name="connsiteY3" fmla="*/ 1871796 h 1878300"/>
              <a:gd name="connsiteX4" fmla="*/ 327 w 2659539"/>
              <a:gd name="connsiteY4" fmla="*/ 1345714 h 1878300"/>
              <a:gd name="connsiteX0" fmla="*/ 296 w 2662683"/>
              <a:gd name="connsiteY0" fmla="*/ 1345236 h 1871320"/>
              <a:gd name="connsiteX1" fmla="*/ 1332283 w 2662683"/>
              <a:gd name="connsiteY1" fmla="*/ 3 h 1871320"/>
              <a:gd name="connsiteX2" fmla="*/ 2662683 w 2662683"/>
              <a:gd name="connsiteY2" fmla="*/ 1338092 h 1871320"/>
              <a:gd name="connsiteX3" fmla="*/ 1332283 w 2662683"/>
              <a:gd name="connsiteY3" fmla="*/ 1871318 h 1871320"/>
              <a:gd name="connsiteX4" fmla="*/ 296 w 2662683"/>
              <a:gd name="connsiteY4" fmla="*/ 1345236 h 1871320"/>
              <a:gd name="connsiteX0" fmla="*/ 296 w 2665298"/>
              <a:gd name="connsiteY0" fmla="*/ 1345234 h 1871318"/>
              <a:gd name="connsiteX1" fmla="*/ 1332283 w 2665298"/>
              <a:gd name="connsiteY1" fmla="*/ 1 h 1871318"/>
              <a:gd name="connsiteX2" fmla="*/ 2662683 w 2665298"/>
              <a:gd name="connsiteY2" fmla="*/ 1338090 h 1871318"/>
              <a:gd name="connsiteX3" fmla="*/ 1332283 w 2665298"/>
              <a:gd name="connsiteY3" fmla="*/ 1871316 h 1871318"/>
              <a:gd name="connsiteX4" fmla="*/ 296 w 2665298"/>
              <a:gd name="connsiteY4" fmla="*/ 1345234 h 1871318"/>
              <a:gd name="connsiteX0" fmla="*/ 296 w 2664513"/>
              <a:gd name="connsiteY0" fmla="*/ 1345345 h 1871429"/>
              <a:gd name="connsiteX1" fmla="*/ 1332283 w 2664513"/>
              <a:gd name="connsiteY1" fmla="*/ 112 h 1871429"/>
              <a:gd name="connsiteX2" fmla="*/ 2662683 w 2664513"/>
              <a:gd name="connsiteY2" fmla="*/ 1338201 h 1871429"/>
              <a:gd name="connsiteX3" fmla="*/ 1332283 w 2664513"/>
              <a:gd name="connsiteY3" fmla="*/ 1871427 h 1871429"/>
              <a:gd name="connsiteX4" fmla="*/ 296 w 2664513"/>
              <a:gd name="connsiteY4" fmla="*/ 1345345 h 1871429"/>
              <a:gd name="connsiteX0" fmla="*/ 296 w 2662683"/>
              <a:gd name="connsiteY0" fmla="*/ 1345348 h 1871432"/>
              <a:gd name="connsiteX1" fmla="*/ 1332283 w 2662683"/>
              <a:gd name="connsiteY1" fmla="*/ 115 h 1871432"/>
              <a:gd name="connsiteX2" fmla="*/ 2662683 w 2662683"/>
              <a:gd name="connsiteY2" fmla="*/ 1338204 h 1871432"/>
              <a:gd name="connsiteX3" fmla="*/ 1332283 w 2662683"/>
              <a:gd name="connsiteY3" fmla="*/ 1871430 h 1871432"/>
              <a:gd name="connsiteX4" fmla="*/ 296 w 2662683"/>
              <a:gd name="connsiteY4" fmla="*/ 1345348 h 1871432"/>
              <a:gd name="connsiteX0" fmla="*/ 296 w 2662683"/>
              <a:gd name="connsiteY0" fmla="*/ 1345348 h 1871432"/>
              <a:gd name="connsiteX1" fmla="*/ 1332283 w 2662683"/>
              <a:gd name="connsiteY1" fmla="*/ 115 h 1871432"/>
              <a:gd name="connsiteX2" fmla="*/ 2662683 w 2662683"/>
              <a:gd name="connsiteY2" fmla="*/ 1338204 h 1871432"/>
              <a:gd name="connsiteX3" fmla="*/ 1332283 w 2662683"/>
              <a:gd name="connsiteY3" fmla="*/ 1871430 h 1871432"/>
              <a:gd name="connsiteX4" fmla="*/ 296 w 2662683"/>
              <a:gd name="connsiteY4" fmla="*/ 1345348 h 1871432"/>
              <a:gd name="connsiteX0" fmla="*/ 394 w 2662781"/>
              <a:gd name="connsiteY0" fmla="*/ 1345348 h 1871432"/>
              <a:gd name="connsiteX1" fmla="*/ 1332381 w 2662781"/>
              <a:gd name="connsiteY1" fmla="*/ 115 h 1871432"/>
              <a:gd name="connsiteX2" fmla="*/ 2662781 w 2662781"/>
              <a:gd name="connsiteY2" fmla="*/ 1338204 h 1871432"/>
              <a:gd name="connsiteX3" fmla="*/ 1332381 w 2662781"/>
              <a:gd name="connsiteY3" fmla="*/ 1871430 h 1871432"/>
              <a:gd name="connsiteX4" fmla="*/ 394 w 2662781"/>
              <a:gd name="connsiteY4" fmla="*/ 1345348 h 1871432"/>
              <a:gd name="connsiteX0" fmla="*/ 7 w 2662394"/>
              <a:gd name="connsiteY0" fmla="*/ 1345348 h 1871432"/>
              <a:gd name="connsiteX1" fmla="*/ 1331994 w 2662394"/>
              <a:gd name="connsiteY1" fmla="*/ 115 h 1871432"/>
              <a:gd name="connsiteX2" fmla="*/ 2662394 w 2662394"/>
              <a:gd name="connsiteY2" fmla="*/ 1338204 h 1871432"/>
              <a:gd name="connsiteX3" fmla="*/ 1331994 w 2662394"/>
              <a:gd name="connsiteY3" fmla="*/ 1871430 h 1871432"/>
              <a:gd name="connsiteX4" fmla="*/ 7 w 2662394"/>
              <a:gd name="connsiteY4" fmla="*/ 1345348 h 1871432"/>
              <a:gd name="connsiteX0" fmla="*/ 7 w 2662394"/>
              <a:gd name="connsiteY0" fmla="*/ 1345348 h 1871432"/>
              <a:gd name="connsiteX1" fmla="*/ 1331994 w 2662394"/>
              <a:gd name="connsiteY1" fmla="*/ 115 h 1871432"/>
              <a:gd name="connsiteX2" fmla="*/ 2662394 w 2662394"/>
              <a:gd name="connsiteY2" fmla="*/ 1338204 h 1871432"/>
              <a:gd name="connsiteX3" fmla="*/ 1331994 w 2662394"/>
              <a:gd name="connsiteY3" fmla="*/ 1871430 h 1871432"/>
              <a:gd name="connsiteX4" fmla="*/ 7 w 2662394"/>
              <a:gd name="connsiteY4" fmla="*/ 1345348 h 1871432"/>
              <a:gd name="connsiteX0" fmla="*/ 7 w 2662394"/>
              <a:gd name="connsiteY0" fmla="*/ 1345348 h 1871432"/>
              <a:gd name="connsiteX1" fmla="*/ 1331994 w 2662394"/>
              <a:gd name="connsiteY1" fmla="*/ 115 h 1871432"/>
              <a:gd name="connsiteX2" fmla="*/ 2662394 w 2662394"/>
              <a:gd name="connsiteY2" fmla="*/ 1338204 h 1871432"/>
              <a:gd name="connsiteX3" fmla="*/ 1331994 w 2662394"/>
              <a:gd name="connsiteY3" fmla="*/ 1871430 h 1871432"/>
              <a:gd name="connsiteX4" fmla="*/ 7 w 2662394"/>
              <a:gd name="connsiteY4" fmla="*/ 1345348 h 187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2394" h="1871432">
                <a:moveTo>
                  <a:pt x="7" y="1345348"/>
                </a:moveTo>
                <a:cubicBezTo>
                  <a:pt x="2389" y="1323975"/>
                  <a:pt x="1314506" y="14006"/>
                  <a:pt x="1331994" y="115"/>
                </a:cubicBezTo>
                <a:cubicBezTo>
                  <a:pt x="1349482" y="-13776"/>
                  <a:pt x="2552062" y="1227515"/>
                  <a:pt x="2662394" y="1338204"/>
                </a:cubicBezTo>
                <a:cubicBezTo>
                  <a:pt x="2556825" y="1471912"/>
                  <a:pt x="2009087" y="1870239"/>
                  <a:pt x="1331994" y="1871430"/>
                </a:cubicBezTo>
                <a:cubicBezTo>
                  <a:pt x="654901" y="1872621"/>
                  <a:pt x="-2375" y="1366721"/>
                  <a:pt x="7" y="134534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grpSp>
        <p:nvGrpSpPr>
          <p:cNvPr id="2" name="Group 4269"/>
          <p:cNvGrpSpPr/>
          <p:nvPr userDrawn="1"/>
        </p:nvGrpSpPr>
        <p:grpSpPr>
          <a:xfrm>
            <a:off x="1440042" y="1387453"/>
            <a:ext cx="4076330" cy="4085105"/>
            <a:chOff x="1282750" y="1294031"/>
            <a:chExt cx="8152659" cy="8170209"/>
          </a:xfrm>
        </p:grpSpPr>
        <p:sp>
          <p:nvSpPr>
            <p:cNvPr id="7" name="Shape 4267"/>
            <p:cNvSpPr/>
            <p:nvPr/>
          </p:nvSpPr>
          <p:spPr>
            <a:xfrm flipV="1">
              <a:off x="8039129" y="1294031"/>
              <a:ext cx="1396280" cy="1396280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3200"/>
              </a:pPr>
              <a:endParaRPr sz="1600"/>
            </a:p>
          </p:txBody>
        </p:sp>
        <p:sp>
          <p:nvSpPr>
            <p:cNvPr id="8" name="Shape 4268"/>
            <p:cNvSpPr/>
            <p:nvPr/>
          </p:nvSpPr>
          <p:spPr>
            <a:xfrm flipV="1">
              <a:off x="1282750" y="8067959"/>
              <a:ext cx="1396280" cy="139628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3200"/>
              </a:pPr>
              <a:endParaRPr sz="1600"/>
            </a:p>
          </p:txBody>
        </p:sp>
      </p:grpSp>
      <p:sp>
        <p:nvSpPr>
          <p:cNvPr id="11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2030558" y="1889547"/>
            <a:ext cx="2875984" cy="3318659"/>
          </a:xfrm>
          <a:custGeom>
            <a:avLst/>
            <a:gdLst>
              <a:gd name="connsiteX0" fmla="*/ 3 w 2895600"/>
              <a:gd name="connsiteY0" fmla="*/ 1285503 h 3365500"/>
              <a:gd name="connsiteX1" fmla="*/ 1447800 w 2895600"/>
              <a:gd name="connsiteY1" fmla="*/ 0 h 3365500"/>
              <a:gd name="connsiteX2" fmla="*/ 2895597 w 2895600"/>
              <a:gd name="connsiteY2" fmla="*/ 1285503 h 3365500"/>
              <a:gd name="connsiteX3" fmla="*/ 2342588 w 2895600"/>
              <a:gd name="connsiteY3" fmla="*/ 3365491 h 3365500"/>
              <a:gd name="connsiteX4" fmla="*/ 553012 w 2895600"/>
              <a:gd name="connsiteY4" fmla="*/ 3365491 h 3365500"/>
              <a:gd name="connsiteX5" fmla="*/ 3 w 2895600"/>
              <a:gd name="connsiteY5" fmla="*/ 1285503 h 3365500"/>
              <a:gd name="connsiteX0" fmla="*/ 0 w 2870194"/>
              <a:gd name="connsiteY0" fmla="*/ 853703 h 3365491"/>
              <a:gd name="connsiteX1" fmla="*/ 1422397 w 2870194"/>
              <a:gd name="connsiteY1" fmla="*/ 0 h 3365491"/>
              <a:gd name="connsiteX2" fmla="*/ 2870194 w 2870194"/>
              <a:gd name="connsiteY2" fmla="*/ 1285503 h 3365491"/>
              <a:gd name="connsiteX3" fmla="*/ 2317185 w 2870194"/>
              <a:gd name="connsiteY3" fmla="*/ 3365491 h 3365491"/>
              <a:gd name="connsiteX4" fmla="*/ 527609 w 2870194"/>
              <a:gd name="connsiteY4" fmla="*/ 3365491 h 3365491"/>
              <a:gd name="connsiteX5" fmla="*/ 0 w 2870194"/>
              <a:gd name="connsiteY5" fmla="*/ 853703 h 3365491"/>
              <a:gd name="connsiteX0" fmla="*/ 0 w 2908294"/>
              <a:gd name="connsiteY0" fmla="*/ 853703 h 3365491"/>
              <a:gd name="connsiteX1" fmla="*/ 1422397 w 2908294"/>
              <a:gd name="connsiteY1" fmla="*/ 0 h 3365491"/>
              <a:gd name="connsiteX2" fmla="*/ 2908294 w 2908294"/>
              <a:gd name="connsiteY2" fmla="*/ 866403 h 3365491"/>
              <a:gd name="connsiteX3" fmla="*/ 2317185 w 2908294"/>
              <a:gd name="connsiteY3" fmla="*/ 3365491 h 3365491"/>
              <a:gd name="connsiteX4" fmla="*/ 527609 w 2908294"/>
              <a:gd name="connsiteY4" fmla="*/ 3365491 h 3365491"/>
              <a:gd name="connsiteX5" fmla="*/ 0 w 2908294"/>
              <a:gd name="connsiteY5" fmla="*/ 853703 h 3365491"/>
              <a:gd name="connsiteX0" fmla="*/ 0 w 2908294"/>
              <a:gd name="connsiteY0" fmla="*/ 853703 h 3365491"/>
              <a:gd name="connsiteX1" fmla="*/ 1422397 w 2908294"/>
              <a:gd name="connsiteY1" fmla="*/ 0 h 3365491"/>
              <a:gd name="connsiteX2" fmla="*/ 2908294 w 2908294"/>
              <a:gd name="connsiteY2" fmla="*/ 866403 h 3365491"/>
              <a:gd name="connsiteX3" fmla="*/ 2875985 w 2908294"/>
              <a:gd name="connsiteY3" fmla="*/ 2552691 h 3365491"/>
              <a:gd name="connsiteX4" fmla="*/ 527609 w 2908294"/>
              <a:gd name="connsiteY4" fmla="*/ 3365491 h 3365491"/>
              <a:gd name="connsiteX5" fmla="*/ 0 w 2908294"/>
              <a:gd name="connsiteY5" fmla="*/ 853703 h 33654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0 w 2908294"/>
              <a:gd name="connsiteY5" fmla="*/ 853703 h 33400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12697 w 2908294"/>
              <a:gd name="connsiteY5" fmla="*/ 2463801 h 3340091"/>
              <a:gd name="connsiteX6" fmla="*/ 0 w 2908294"/>
              <a:gd name="connsiteY6" fmla="*/ 853703 h 3340091"/>
              <a:gd name="connsiteX0" fmla="*/ 0 w 2908294"/>
              <a:gd name="connsiteY0" fmla="*/ 853703 h 3340091"/>
              <a:gd name="connsiteX1" fmla="*/ 1422397 w 2908294"/>
              <a:gd name="connsiteY1" fmla="*/ 0 h 3340091"/>
              <a:gd name="connsiteX2" fmla="*/ 2908294 w 2908294"/>
              <a:gd name="connsiteY2" fmla="*/ 866403 h 3340091"/>
              <a:gd name="connsiteX3" fmla="*/ 2875985 w 2908294"/>
              <a:gd name="connsiteY3" fmla="*/ 2552691 h 3340091"/>
              <a:gd name="connsiteX4" fmla="*/ 1416609 w 2908294"/>
              <a:gd name="connsiteY4" fmla="*/ 3340091 h 3340091"/>
              <a:gd name="connsiteX5" fmla="*/ 12697 w 2908294"/>
              <a:gd name="connsiteY5" fmla="*/ 2463801 h 3340091"/>
              <a:gd name="connsiteX6" fmla="*/ 0 w 2908294"/>
              <a:gd name="connsiteY6" fmla="*/ 853703 h 3340091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12697 w 2908294"/>
              <a:gd name="connsiteY5" fmla="*/ 2463801 h 3344853"/>
              <a:gd name="connsiteX6" fmla="*/ 0 w 2908294"/>
              <a:gd name="connsiteY6" fmla="*/ 853703 h 3344853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3172 w 2908294"/>
              <a:gd name="connsiteY5" fmla="*/ 2516188 h 3344853"/>
              <a:gd name="connsiteX6" fmla="*/ 0 w 2908294"/>
              <a:gd name="connsiteY6" fmla="*/ 853703 h 3344853"/>
              <a:gd name="connsiteX0" fmla="*/ 0 w 2908294"/>
              <a:gd name="connsiteY0" fmla="*/ 853703 h 3344853"/>
              <a:gd name="connsiteX1" fmla="*/ 1422397 w 2908294"/>
              <a:gd name="connsiteY1" fmla="*/ 0 h 3344853"/>
              <a:gd name="connsiteX2" fmla="*/ 2908294 w 2908294"/>
              <a:gd name="connsiteY2" fmla="*/ 866403 h 3344853"/>
              <a:gd name="connsiteX3" fmla="*/ 2875985 w 2908294"/>
              <a:gd name="connsiteY3" fmla="*/ 2552691 h 3344853"/>
              <a:gd name="connsiteX4" fmla="*/ 1433278 w 2908294"/>
              <a:gd name="connsiteY4" fmla="*/ 3344853 h 3344853"/>
              <a:gd name="connsiteX5" fmla="*/ 3172 w 2908294"/>
              <a:gd name="connsiteY5" fmla="*/ 2516188 h 3344853"/>
              <a:gd name="connsiteX6" fmla="*/ 0 w 2908294"/>
              <a:gd name="connsiteY6" fmla="*/ 853703 h 3344853"/>
              <a:gd name="connsiteX0" fmla="*/ 0 w 2905912"/>
              <a:gd name="connsiteY0" fmla="*/ 853703 h 3344853"/>
              <a:gd name="connsiteX1" fmla="*/ 1420015 w 2905912"/>
              <a:gd name="connsiteY1" fmla="*/ 0 h 3344853"/>
              <a:gd name="connsiteX2" fmla="*/ 2905912 w 2905912"/>
              <a:gd name="connsiteY2" fmla="*/ 866403 h 3344853"/>
              <a:gd name="connsiteX3" fmla="*/ 2873603 w 2905912"/>
              <a:gd name="connsiteY3" fmla="*/ 2552691 h 3344853"/>
              <a:gd name="connsiteX4" fmla="*/ 1430896 w 2905912"/>
              <a:gd name="connsiteY4" fmla="*/ 3344853 h 3344853"/>
              <a:gd name="connsiteX5" fmla="*/ 790 w 2905912"/>
              <a:gd name="connsiteY5" fmla="*/ 2516188 h 3344853"/>
              <a:gd name="connsiteX6" fmla="*/ 0 w 2905912"/>
              <a:gd name="connsiteY6" fmla="*/ 853703 h 3344853"/>
              <a:gd name="connsiteX0" fmla="*/ 0 w 2905912"/>
              <a:gd name="connsiteY0" fmla="*/ 853703 h 3344853"/>
              <a:gd name="connsiteX1" fmla="*/ 1420015 w 2905912"/>
              <a:gd name="connsiteY1" fmla="*/ 0 h 3344853"/>
              <a:gd name="connsiteX2" fmla="*/ 2905912 w 2905912"/>
              <a:gd name="connsiteY2" fmla="*/ 866403 h 3344853"/>
              <a:gd name="connsiteX3" fmla="*/ 2873603 w 2905912"/>
              <a:gd name="connsiteY3" fmla="*/ 2552691 h 3344853"/>
              <a:gd name="connsiteX4" fmla="*/ 1430896 w 2905912"/>
              <a:gd name="connsiteY4" fmla="*/ 3344853 h 3344853"/>
              <a:gd name="connsiteX5" fmla="*/ 790 w 2905912"/>
              <a:gd name="connsiteY5" fmla="*/ 2516188 h 3344853"/>
              <a:gd name="connsiteX6" fmla="*/ 0 w 2905912"/>
              <a:gd name="connsiteY6" fmla="*/ 853703 h 3344853"/>
              <a:gd name="connsiteX0" fmla="*/ 0 w 2905912"/>
              <a:gd name="connsiteY0" fmla="*/ 827509 h 3318659"/>
              <a:gd name="connsiteX1" fmla="*/ 1439065 w 2905912"/>
              <a:gd name="connsiteY1" fmla="*/ 0 h 3318659"/>
              <a:gd name="connsiteX2" fmla="*/ 2905912 w 2905912"/>
              <a:gd name="connsiteY2" fmla="*/ 840209 h 3318659"/>
              <a:gd name="connsiteX3" fmla="*/ 2873603 w 2905912"/>
              <a:gd name="connsiteY3" fmla="*/ 2526497 h 3318659"/>
              <a:gd name="connsiteX4" fmla="*/ 1430896 w 2905912"/>
              <a:gd name="connsiteY4" fmla="*/ 3318659 h 3318659"/>
              <a:gd name="connsiteX5" fmla="*/ 790 w 2905912"/>
              <a:gd name="connsiteY5" fmla="*/ 2489994 h 3318659"/>
              <a:gd name="connsiteX6" fmla="*/ 0 w 2905912"/>
              <a:gd name="connsiteY6" fmla="*/ 827509 h 3318659"/>
              <a:gd name="connsiteX0" fmla="*/ 0 w 2874956"/>
              <a:gd name="connsiteY0" fmla="*/ 827509 h 3318659"/>
              <a:gd name="connsiteX1" fmla="*/ 1439065 w 2874956"/>
              <a:gd name="connsiteY1" fmla="*/ 0 h 3318659"/>
              <a:gd name="connsiteX2" fmla="*/ 2874956 w 2874956"/>
              <a:gd name="connsiteY2" fmla="*/ 830684 h 3318659"/>
              <a:gd name="connsiteX3" fmla="*/ 2873603 w 2874956"/>
              <a:gd name="connsiteY3" fmla="*/ 2526497 h 3318659"/>
              <a:gd name="connsiteX4" fmla="*/ 1430896 w 2874956"/>
              <a:gd name="connsiteY4" fmla="*/ 3318659 h 3318659"/>
              <a:gd name="connsiteX5" fmla="*/ 790 w 2874956"/>
              <a:gd name="connsiteY5" fmla="*/ 2489994 h 3318659"/>
              <a:gd name="connsiteX6" fmla="*/ 0 w 2874956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  <a:gd name="connsiteX0" fmla="*/ 0 w 2875984"/>
              <a:gd name="connsiteY0" fmla="*/ 827509 h 3318659"/>
              <a:gd name="connsiteX1" fmla="*/ 1439065 w 2875984"/>
              <a:gd name="connsiteY1" fmla="*/ 0 h 3318659"/>
              <a:gd name="connsiteX2" fmla="*/ 2874956 w 2875984"/>
              <a:gd name="connsiteY2" fmla="*/ 830684 h 3318659"/>
              <a:gd name="connsiteX3" fmla="*/ 2875984 w 2875984"/>
              <a:gd name="connsiteY3" fmla="*/ 2488397 h 3318659"/>
              <a:gd name="connsiteX4" fmla="*/ 1430896 w 2875984"/>
              <a:gd name="connsiteY4" fmla="*/ 3318659 h 3318659"/>
              <a:gd name="connsiteX5" fmla="*/ 790 w 2875984"/>
              <a:gd name="connsiteY5" fmla="*/ 2489994 h 3318659"/>
              <a:gd name="connsiteX6" fmla="*/ 0 w 2875984"/>
              <a:gd name="connsiteY6" fmla="*/ 827509 h 3318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75984" h="3318659">
                <a:moveTo>
                  <a:pt x="0" y="827509"/>
                </a:moveTo>
                <a:cubicBezTo>
                  <a:pt x="475719" y="550085"/>
                  <a:pt x="965727" y="284568"/>
                  <a:pt x="1439065" y="0"/>
                </a:cubicBezTo>
                <a:lnTo>
                  <a:pt x="2874956" y="830684"/>
                </a:lnTo>
                <a:cubicBezTo>
                  <a:pt x="2875299" y="1383255"/>
                  <a:pt x="2875641" y="1935826"/>
                  <a:pt x="2875984" y="2488397"/>
                </a:cubicBezTo>
                <a:lnTo>
                  <a:pt x="1430896" y="3318659"/>
                </a:lnTo>
                <a:cubicBezTo>
                  <a:pt x="1029072" y="3065192"/>
                  <a:pt x="178778" y="2598206"/>
                  <a:pt x="790" y="2489994"/>
                </a:cubicBezTo>
                <a:cubicBezTo>
                  <a:pt x="-267" y="1935832"/>
                  <a:pt x="1057" y="1381671"/>
                  <a:pt x="0" y="82750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10449580"/>
      </p:ext>
    </p:extLst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691761" y="1241145"/>
            <a:ext cx="4962532" cy="4382136"/>
          </a:xfrm>
          <a:custGeom>
            <a:avLst/>
            <a:gdLst>
              <a:gd name="connsiteX0" fmla="*/ 0 w 4374000"/>
              <a:gd name="connsiteY0" fmla="*/ 729015 h 4374000"/>
              <a:gd name="connsiteX1" fmla="*/ 729015 w 4374000"/>
              <a:gd name="connsiteY1" fmla="*/ 0 h 4374000"/>
              <a:gd name="connsiteX2" fmla="*/ 3644985 w 4374000"/>
              <a:gd name="connsiteY2" fmla="*/ 0 h 4374000"/>
              <a:gd name="connsiteX3" fmla="*/ 4374000 w 4374000"/>
              <a:gd name="connsiteY3" fmla="*/ 729015 h 4374000"/>
              <a:gd name="connsiteX4" fmla="*/ 4374000 w 4374000"/>
              <a:gd name="connsiteY4" fmla="*/ 3644985 h 4374000"/>
              <a:gd name="connsiteX5" fmla="*/ 3644985 w 4374000"/>
              <a:gd name="connsiteY5" fmla="*/ 4374000 h 4374000"/>
              <a:gd name="connsiteX6" fmla="*/ 729015 w 4374000"/>
              <a:gd name="connsiteY6" fmla="*/ 4374000 h 4374000"/>
              <a:gd name="connsiteX7" fmla="*/ 0 w 4374000"/>
              <a:gd name="connsiteY7" fmla="*/ 3644985 h 4374000"/>
              <a:gd name="connsiteX8" fmla="*/ 0 w 4374000"/>
              <a:gd name="connsiteY8" fmla="*/ 729015 h 4374000"/>
              <a:gd name="connsiteX0" fmla="*/ 0 w 4374000"/>
              <a:gd name="connsiteY0" fmla="*/ 729015 h 4374000"/>
              <a:gd name="connsiteX1" fmla="*/ 729015 w 4374000"/>
              <a:gd name="connsiteY1" fmla="*/ 0 h 4374000"/>
              <a:gd name="connsiteX2" fmla="*/ 3644985 w 4374000"/>
              <a:gd name="connsiteY2" fmla="*/ 0 h 4374000"/>
              <a:gd name="connsiteX3" fmla="*/ 4374000 w 4374000"/>
              <a:gd name="connsiteY3" fmla="*/ 729015 h 4374000"/>
              <a:gd name="connsiteX4" fmla="*/ 4374000 w 4374000"/>
              <a:gd name="connsiteY4" fmla="*/ 3644985 h 4374000"/>
              <a:gd name="connsiteX5" fmla="*/ 3644985 w 4374000"/>
              <a:gd name="connsiteY5" fmla="*/ 4374000 h 4374000"/>
              <a:gd name="connsiteX6" fmla="*/ 729015 w 4374000"/>
              <a:gd name="connsiteY6" fmla="*/ 4374000 h 4374000"/>
              <a:gd name="connsiteX7" fmla="*/ 0 w 4374000"/>
              <a:gd name="connsiteY7" fmla="*/ 3644985 h 4374000"/>
              <a:gd name="connsiteX8" fmla="*/ 0 w 4374000"/>
              <a:gd name="connsiteY8" fmla="*/ 729015 h 4374000"/>
              <a:gd name="connsiteX0" fmla="*/ 0 w 4970152"/>
              <a:gd name="connsiteY0" fmla="*/ 729015 h 4374000"/>
              <a:gd name="connsiteX1" fmla="*/ 729015 w 4970152"/>
              <a:gd name="connsiteY1" fmla="*/ 0 h 4374000"/>
              <a:gd name="connsiteX2" fmla="*/ 3644985 w 4970152"/>
              <a:gd name="connsiteY2" fmla="*/ 0 h 4374000"/>
              <a:gd name="connsiteX3" fmla="*/ 4374000 w 4970152"/>
              <a:gd name="connsiteY3" fmla="*/ 729015 h 4374000"/>
              <a:gd name="connsiteX4" fmla="*/ 4970152 w 4970152"/>
              <a:gd name="connsiteY4" fmla="*/ 1952629 h 4374000"/>
              <a:gd name="connsiteX5" fmla="*/ 4374000 w 4970152"/>
              <a:gd name="connsiteY5" fmla="*/ 3644985 h 4374000"/>
              <a:gd name="connsiteX6" fmla="*/ 3644985 w 4970152"/>
              <a:gd name="connsiteY6" fmla="*/ 4374000 h 4374000"/>
              <a:gd name="connsiteX7" fmla="*/ 729015 w 4970152"/>
              <a:gd name="connsiteY7" fmla="*/ 4374000 h 4374000"/>
              <a:gd name="connsiteX8" fmla="*/ 0 w 4970152"/>
              <a:gd name="connsiteY8" fmla="*/ 3644985 h 4374000"/>
              <a:gd name="connsiteX9" fmla="*/ 0 w 4970152"/>
              <a:gd name="connsiteY9" fmla="*/ 729015 h 4374000"/>
              <a:gd name="connsiteX0" fmla="*/ 0 w 4970152"/>
              <a:gd name="connsiteY0" fmla="*/ 729015 h 4524006"/>
              <a:gd name="connsiteX1" fmla="*/ 729015 w 4970152"/>
              <a:gd name="connsiteY1" fmla="*/ 0 h 4524006"/>
              <a:gd name="connsiteX2" fmla="*/ 3644985 w 4970152"/>
              <a:gd name="connsiteY2" fmla="*/ 0 h 4524006"/>
              <a:gd name="connsiteX3" fmla="*/ 4374000 w 4970152"/>
              <a:gd name="connsiteY3" fmla="*/ 729015 h 4524006"/>
              <a:gd name="connsiteX4" fmla="*/ 4970152 w 4970152"/>
              <a:gd name="connsiteY4" fmla="*/ 1952629 h 4524006"/>
              <a:gd name="connsiteX5" fmla="*/ 4957096 w 4970152"/>
              <a:gd name="connsiteY5" fmla="*/ 4334098 h 4524006"/>
              <a:gd name="connsiteX6" fmla="*/ 3644985 w 4970152"/>
              <a:gd name="connsiteY6" fmla="*/ 4374000 h 4524006"/>
              <a:gd name="connsiteX7" fmla="*/ 729015 w 4970152"/>
              <a:gd name="connsiteY7" fmla="*/ 4374000 h 4524006"/>
              <a:gd name="connsiteX8" fmla="*/ 0 w 4970152"/>
              <a:gd name="connsiteY8" fmla="*/ 3644985 h 4524006"/>
              <a:gd name="connsiteX9" fmla="*/ 0 w 4970152"/>
              <a:gd name="connsiteY9" fmla="*/ 729015 h 4524006"/>
              <a:gd name="connsiteX0" fmla="*/ 0 w 4962532"/>
              <a:gd name="connsiteY0" fmla="*/ 729015 h 4524006"/>
              <a:gd name="connsiteX1" fmla="*/ 729015 w 4962532"/>
              <a:gd name="connsiteY1" fmla="*/ 0 h 4524006"/>
              <a:gd name="connsiteX2" fmla="*/ 3644985 w 4962532"/>
              <a:gd name="connsiteY2" fmla="*/ 0 h 4524006"/>
              <a:gd name="connsiteX3" fmla="*/ 4374000 w 4962532"/>
              <a:gd name="connsiteY3" fmla="*/ 729015 h 4524006"/>
              <a:gd name="connsiteX4" fmla="*/ 4962532 w 4962532"/>
              <a:gd name="connsiteY4" fmla="*/ 1884049 h 4524006"/>
              <a:gd name="connsiteX5" fmla="*/ 4957096 w 4962532"/>
              <a:gd name="connsiteY5" fmla="*/ 4334098 h 4524006"/>
              <a:gd name="connsiteX6" fmla="*/ 3644985 w 4962532"/>
              <a:gd name="connsiteY6" fmla="*/ 4374000 h 4524006"/>
              <a:gd name="connsiteX7" fmla="*/ 729015 w 4962532"/>
              <a:gd name="connsiteY7" fmla="*/ 4374000 h 4524006"/>
              <a:gd name="connsiteX8" fmla="*/ 0 w 4962532"/>
              <a:gd name="connsiteY8" fmla="*/ 3644985 h 4524006"/>
              <a:gd name="connsiteX9" fmla="*/ 0 w 4962532"/>
              <a:gd name="connsiteY9" fmla="*/ 729015 h 4524006"/>
              <a:gd name="connsiteX0" fmla="*/ 0 w 4962532"/>
              <a:gd name="connsiteY0" fmla="*/ 729015 h 4524006"/>
              <a:gd name="connsiteX1" fmla="*/ 729015 w 4962532"/>
              <a:gd name="connsiteY1" fmla="*/ 0 h 4524006"/>
              <a:gd name="connsiteX2" fmla="*/ 3644985 w 4962532"/>
              <a:gd name="connsiteY2" fmla="*/ 0 h 4524006"/>
              <a:gd name="connsiteX3" fmla="*/ 4374000 w 4962532"/>
              <a:gd name="connsiteY3" fmla="*/ 729015 h 4524006"/>
              <a:gd name="connsiteX4" fmla="*/ 4962532 w 4962532"/>
              <a:gd name="connsiteY4" fmla="*/ 1884049 h 4524006"/>
              <a:gd name="connsiteX5" fmla="*/ 4957096 w 4962532"/>
              <a:gd name="connsiteY5" fmla="*/ 4334098 h 4524006"/>
              <a:gd name="connsiteX6" fmla="*/ 3644985 w 4962532"/>
              <a:gd name="connsiteY6" fmla="*/ 4374000 h 4524006"/>
              <a:gd name="connsiteX7" fmla="*/ 729015 w 4962532"/>
              <a:gd name="connsiteY7" fmla="*/ 4374000 h 4524006"/>
              <a:gd name="connsiteX8" fmla="*/ 0 w 4962532"/>
              <a:gd name="connsiteY8" fmla="*/ 3644985 h 4524006"/>
              <a:gd name="connsiteX9" fmla="*/ 0 w 4962532"/>
              <a:gd name="connsiteY9" fmla="*/ 729015 h 4524006"/>
              <a:gd name="connsiteX0" fmla="*/ 0 w 4962532"/>
              <a:gd name="connsiteY0" fmla="*/ 729015 h 4524006"/>
              <a:gd name="connsiteX1" fmla="*/ 729015 w 4962532"/>
              <a:gd name="connsiteY1" fmla="*/ 0 h 4524006"/>
              <a:gd name="connsiteX2" fmla="*/ 3644985 w 4962532"/>
              <a:gd name="connsiteY2" fmla="*/ 0 h 4524006"/>
              <a:gd name="connsiteX3" fmla="*/ 4374000 w 4962532"/>
              <a:gd name="connsiteY3" fmla="*/ 729015 h 4524006"/>
              <a:gd name="connsiteX4" fmla="*/ 4372479 w 4962532"/>
              <a:gd name="connsiteY4" fmla="*/ 1875435 h 4524006"/>
              <a:gd name="connsiteX5" fmla="*/ 4962532 w 4962532"/>
              <a:gd name="connsiteY5" fmla="*/ 1884049 h 4524006"/>
              <a:gd name="connsiteX6" fmla="*/ 4957096 w 4962532"/>
              <a:gd name="connsiteY6" fmla="*/ 4334098 h 4524006"/>
              <a:gd name="connsiteX7" fmla="*/ 3644985 w 4962532"/>
              <a:gd name="connsiteY7" fmla="*/ 4374000 h 4524006"/>
              <a:gd name="connsiteX8" fmla="*/ 729015 w 4962532"/>
              <a:gd name="connsiteY8" fmla="*/ 4374000 h 4524006"/>
              <a:gd name="connsiteX9" fmla="*/ 0 w 4962532"/>
              <a:gd name="connsiteY9" fmla="*/ 3644985 h 4524006"/>
              <a:gd name="connsiteX10" fmla="*/ 0 w 4962532"/>
              <a:gd name="connsiteY10" fmla="*/ 729015 h 4524006"/>
              <a:gd name="connsiteX0" fmla="*/ 0 w 4962532"/>
              <a:gd name="connsiteY0" fmla="*/ 729015 h 4524006"/>
              <a:gd name="connsiteX1" fmla="*/ 729015 w 4962532"/>
              <a:gd name="connsiteY1" fmla="*/ 0 h 4524006"/>
              <a:gd name="connsiteX2" fmla="*/ 3644985 w 4962532"/>
              <a:gd name="connsiteY2" fmla="*/ 0 h 4524006"/>
              <a:gd name="connsiteX3" fmla="*/ 4374000 w 4962532"/>
              <a:gd name="connsiteY3" fmla="*/ 729015 h 4524006"/>
              <a:gd name="connsiteX4" fmla="*/ 4372479 w 4962532"/>
              <a:gd name="connsiteY4" fmla="*/ 1875435 h 4524006"/>
              <a:gd name="connsiteX5" fmla="*/ 4962532 w 4962532"/>
              <a:gd name="connsiteY5" fmla="*/ 1884049 h 4524006"/>
              <a:gd name="connsiteX6" fmla="*/ 4957096 w 4962532"/>
              <a:gd name="connsiteY6" fmla="*/ 4334098 h 4524006"/>
              <a:gd name="connsiteX7" fmla="*/ 3644985 w 4962532"/>
              <a:gd name="connsiteY7" fmla="*/ 4374000 h 4524006"/>
              <a:gd name="connsiteX8" fmla="*/ 729015 w 4962532"/>
              <a:gd name="connsiteY8" fmla="*/ 4374000 h 4524006"/>
              <a:gd name="connsiteX9" fmla="*/ 0 w 4962532"/>
              <a:gd name="connsiteY9" fmla="*/ 3644985 h 4524006"/>
              <a:gd name="connsiteX10" fmla="*/ 0 w 4962532"/>
              <a:gd name="connsiteY10" fmla="*/ 729015 h 4524006"/>
              <a:gd name="connsiteX0" fmla="*/ 0 w 4962532"/>
              <a:gd name="connsiteY0" fmla="*/ 729015 h 4524006"/>
              <a:gd name="connsiteX1" fmla="*/ 729015 w 4962532"/>
              <a:gd name="connsiteY1" fmla="*/ 0 h 4524006"/>
              <a:gd name="connsiteX2" fmla="*/ 3644985 w 4962532"/>
              <a:gd name="connsiteY2" fmla="*/ 0 h 4524006"/>
              <a:gd name="connsiteX3" fmla="*/ 4374000 w 4962532"/>
              <a:gd name="connsiteY3" fmla="*/ 729015 h 4524006"/>
              <a:gd name="connsiteX4" fmla="*/ 4372479 w 4962532"/>
              <a:gd name="connsiteY4" fmla="*/ 1875435 h 4524006"/>
              <a:gd name="connsiteX5" fmla="*/ 4962532 w 4962532"/>
              <a:gd name="connsiteY5" fmla="*/ 1884049 h 4524006"/>
              <a:gd name="connsiteX6" fmla="*/ 4957096 w 4962532"/>
              <a:gd name="connsiteY6" fmla="*/ 4334098 h 4524006"/>
              <a:gd name="connsiteX7" fmla="*/ 3644985 w 4962532"/>
              <a:gd name="connsiteY7" fmla="*/ 4374000 h 4524006"/>
              <a:gd name="connsiteX8" fmla="*/ 729015 w 4962532"/>
              <a:gd name="connsiteY8" fmla="*/ 4374000 h 4524006"/>
              <a:gd name="connsiteX9" fmla="*/ 0 w 4962532"/>
              <a:gd name="connsiteY9" fmla="*/ 3644985 h 4524006"/>
              <a:gd name="connsiteX10" fmla="*/ 0 w 4962532"/>
              <a:gd name="connsiteY10" fmla="*/ 729015 h 4524006"/>
              <a:gd name="connsiteX0" fmla="*/ 0 w 4962532"/>
              <a:gd name="connsiteY0" fmla="*/ 729015 h 4524006"/>
              <a:gd name="connsiteX1" fmla="*/ 729015 w 4962532"/>
              <a:gd name="connsiteY1" fmla="*/ 0 h 4524006"/>
              <a:gd name="connsiteX2" fmla="*/ 3644985 w 4962532"/>
              <a:gd name="connsiteY2" fmla="*/ 0 h 4524006"/>
              <a:gd name="connsiteX3" fmla="*/ 4374000 w 4962532"/>
              <a:gd name="connsiteY3" fmla="*/ 729015 h 4524006"/>
              <a:gd name="connsiteX4" fmla="*/ 4372479 w 4962532"/>
              <a:gd name="connsiteY4" fmla="*/ 1875435 h 4524006"/>
              <a:gd name="connsiteX5" fmla="*/ 4962532 w 4962532"/>
              <a:gd name="connsiteY5" fmla="*/ 1884049 h 4524006"/>
              <a:gd name="connsiteX6" fmla="*/ 4957096 w 4962532"/>
              <a:gd name="connsiteY6" fmla="*/ 4334098 h 4524006"/>
              <a:gd name="connsiteX7" fmla="*/ 3644985 w 4962532"/>
              <a:gd name="connsiteY7" fmla="*/ 4374000 h 4524006"/>
              <a:gd name="connsiteX8" fmla="*/ 729015 w 4962532"/>
              <a:gd name="connsiteY8" fmla="*/ 4374000 h 4524006"/>
              <a:gd name="connsiteX9" fmla="*/ 0 w 4962532"/>
              <a:gd name="connsiteY9" fmla="*/ 3644985 h 4524006"/>
              <a:gd name="connsiteX10" fmla="*/ 0 w 4962532"/>
              <a:gd name="connsiteY10" fmla="*/ 729015 h 4524006"/>
              <a:gd name="connsiteX0" fmla="*/ 0 w 4962532"/>
              <a:gd name="connsiteY0" fmla="*/ 729015 h 4524006"/>
              <a:gd name="connsiteX1" fmla="*/ 729015 w 4962532"/>
              <a:gd name="connsiteY1" fmla="*/ 0 h 4524006"/>
              <a:gd name="connsiteX2" fmla="*/ 3644985 w 4962532"/>
              <a:gd name="connsiteY2" fmla="*/ 0 h 4524006"/>
              <a:gd name="connsiteX3" fmla="*/ 4374000 w 4962532"/>
              <a:gd name="connsiteY3" fmla="*/ 729015 h 4524006"/>
              <a:gd name="connsiteX4" fmla="*/ 4372479 w 4962532"/>
              <a:gd name="connsiteY4" fmla="*/ 1875435 h 4524006"/>
              <a:gd name="connsiteX5" fmla="*/ 4962532 w 4962532"/>
              <a:gd name="connsiteY5" fmla="*/ 1884049 h 4524006"/>
              <a:gd name="connsiteX6" fmla="*/ 4957096 w 4962532"/>
              <a:gd name="connsiteY6" fmla="*/ 4334098 h 4524006"/>
              <a:gd name="connsiteX7" fmla="*/ 3644985 w 4962532"/>
              <a:gd name="connsiteY7" fmla="*/ 4374000 h 4524006"/>
              <a:gd name="connsiteX8" fmla="*/ 729015 w 4962532"/>
              <a:gd name="connsiteY8" fmla="*/ 4374000 h 4524006"/>
              <a:gd name="connsiteX9" fmla="*/ 0 w 4962532"/>
              <a:gd name="connsiteY9" fmla="*/ 3644985 h 4524006"/>
              <a:gd name="connsiteX10" fmla="*/ 0 w 4962532"/>
              <a:gd name="connsiteY10" fmla="*/ 729015 h 4524006"/>
              <a:gd name="connsiteX0" fmla="*/ 0 w 4962532"/>
              <a:gd name="connsiteY0" fmla="*/ 729015 h 4524006"/>
              <a:gd name="connsiteX1" fmla="*/ 729015 w 4962532"/>
              <a:gd name="connsiteY1" fmla="*/ 0 h 4524006"/>
              <a:gd name="connsiteX2" fmla="*/ 3644985 w 4962532"/>
              <a:gd name="connsiteY2" fmla="*/ 0 h 4524006"/>
              <a:gd name="connsiteX3" fmla="*/ 4374000 w 4962532"/>
              <a:gd name="connsiteY3" fmla="*/ 729015 h 4524006"/>
              <a:gd name="connsiteX4" fmla="*/ 4372479 w 4962532"/>
              <a:gd name="connsiteY4" fmla="*/ 1875435 h 4524006"/>
              <a:gd name="connsiteX5" fmla="*/ 4962532 w 4962532"/>
              <a:gd name="connsiteY5" fmla="*/ 1884049 h 4524006"/>
              <a:gd name="connsiteX6" fmla="*/ 4957096 w 4962532"/>
              <a:gd name="connsiteY6" fmla="*/ 4334098 h 4524006"/>
              <a:gd name="connsiteX7" fmla="*/ 3644985 w 4962532"/>
              <a:gd name="connsiteY7" fmla="*/ 4374000 h 4524006"/>
              <a:gd name="connsiteX8" fmla="*/ 729015 w 4962532"/>
              <a:gd name="connsiteY8" fmla="*/ 4374000 h 4524006"/>
              <a:gd name="connsiteX9" fmla="*/ 0 w 4962532"/>
              <a:gd name="connsiteY9" fmla="*/ 3644985 h 4524006"/>
              <a:gd name="connsiteX10" fmla="*/ 0 w 4962532"/>
              <a:gd name="connsiteY10" fmla="*/ 729015 h 4524006"/>
              <a:gd name="connsiteX0" fmla="*/ 0 w 4962532"/>
              <a:gd name="connsiteY0" fmla="*/ 729015 h 4546930"/>
              <a:gd name="connsiteX1" fmla="*/ 729015 w 4962532"/>
              <a:gd name="connsiteY1" fmla="*/ 0 h 4546930"/>
              <a:gd name="connsiteX2" fmla="*/ 3644985 w 4962532"/>
              <a:gd name="connsiteY2" fmla="*/ 0 h 4546930"/>
              <a:gd name="connsiteX3" fmla="*/ 4374000 w 4962532"/>
              <a:gd name="connsiteY3" fmla="*/ 729015 h 4546930"/>
              <a:gd name="connsiteX4" fmla="*/ 4372479 w 4962532"/>
              <a:gd name="connsiteY4" fmla="*/ 1875435 h 4546930"/>
              <a:gd name="connsiteX5" fmla="*/ 4962532 w 4962532"/>
              <a:gd name="connsiteY5" fmla="*/ 1884049 h 4546930"/>
              <a:gd name="connsiteX6" fmla="*/ 4953921 w 4962532"/>
              <a:gd name="connsiteY6" fmla="*/ 4365848 h 4546930"/>
              <a:gd name="connsiteX7" fmla="*/ 3644985 w 4962532"/>
              <a:gd name="connsiteY7" fmla="*/ 4374000 h 4546930"/>
              <a:gd name="connsiteX8" fmla="*/ 729015 w 4962532"/>
              <a:gd name="connsiteY8" fmla="*/ 4374000 h 4546930"/>
              <a:gd name="connsiteX9" fmla="*/ 0 w 4962532"/>
              <a:gd name="connsiteY9" fmla="*/ 3644985 h 4546930"/>
              <a:gd name="connsiteX10" fmla="*/ 0 w 4962532"/>
              <a:gd name="connsiteY10" fmla="*/ 729015 h 4546930"/>
              <a:gd name="connsiteX0" fmla="*/ 0 w 4962532"/>
              <a:gd name="connsiteY0" fmla="*/ 729015 h 4546930"/>
              <a:gd name="connsiteX1" fmla="*/ 729015 w 4962532"/>
              <a:gd name="connsiteY1" fmla="*/ 0 h 4546930"/>
              <a:gd name="connsiteX2" fmla="*/ 3644985 w 4962532"/>
              <a:gd name="connsiteY2" fmla="*/ 0 h 4546930"/>
              <a:gd name="connsiteX3" fmla="*/ 4374000 w 4962532"/>
              <a:gd name="connsiteY3" fmla="*/ 729015 h 4546930"/>
              <a:gd name="connsiteX4" fmla="*/ 4372479 w 4962532"/>
              <a:gd name="connsiteY4" fmla="*/ 1875435 h 4546930"/>
              <a:gd name="connsiteX5" fmla="*/ 4962532 w 4962532"/>
              <a:gd name="connsiteY5" fmla="*/ 1884049 h 4546930"/>
              <a:gd name="connsiteX6" fmla="*/ 4953921 w 4962532"/>
              <a:gd name="connsiteY6" fmla="*/ 4365848 h 4546930"/>
              <a:gd name="connsiteX7" fmla="*/ 3644985 w 4962532"/>
              <a:gd name="connsiteY7" fmla="*/ 4374000 h 4546930"/>
              <a:gd name="connsiteX8" fmla="*/ 729015 w 4962532"/>
              <a:gd name="connsiteY8" fmla="*/ 4374000 h 4546930"/>
              <a:gd name="connsiteX9" fmla="*/ 0 w 4962532"/>
              <a:gd name="connsiteY9" fmla="*/ 3644985 h 4546930"/>
              <a:gd name="connsiteX10" fmla="*/ 0 w 4962532"/>
              <a:gd name="connsiteY10" fmla="*/ 729015 h 4546930"/>
              <a:gd name="connsiteX0" fmla="*/ 0 w 4962532"/>
              <a:gd name="connsiteY0" fmla="*/ 729015 h 4558686"/>
              <a:gd name="connsiteX1" fmla="*/ 729015 w 4962532"/>
              <a:gd name="connsiteY1" fmla="*/ 0 h 4558686"/>
              <a:gd name="connsiteX2" fmla="*/ 3644985 w 4962532"/>
              <a:gd name="connsiteY2" fmla="*/ 0 h 4558686"/>
              <a:gd name="connsiteX3" fmla="*/ 4374000 w 4962532"/>
              <a:gd name="connsiteY3" fmla="*/ 729015 h 4558686"/>
              <a:gd name="connsiteX4" fmla="*/ 4372479 w 4962532"/>
              <a:gd name="connsiteY4" fmla="*/ 1875435 h 4558686"/>
              <a:gd name="connsiteX5" fmla="*/ 4962532 w 4962532"/>
              <a:gd name="connsiteY5" fmla="*/ 1884049 h 4558686"/>
              <a:gd name="connsiteX6" fmla="*/ 4953921 w 4962532"/>
              <a:gd name="connsiteY6" fmla="*/ 4381723 h 4558686"/>
              <a:gd name="connsiteX7" fmla="*/ 3644985 w 4962532"/>
              <a:gd name="connsiteY7" fmla="*/ 4374000 h 4558686"/>
              <a:gd name="connsiteX8" fmla="*/ 729015 w 4962532"/>
              <a:gd name="connsiteY8" fmla="*/ 4374000 h 4558686"/>
              <a:gd name="connsiteX9" fmla="*/ 0 w 4962532"/>
              <a:gd name="connsiteY9" fmla="*/ 3644985 h 4558686"/>
              <a:gd name="connsiteX10" fmla="*/ 0 w 4962532"/>
              <a:gd name="connsiteY10" fmla="*/ 729015 h 4558686"/>
              <a:gd name="connsiteX0" fmla="*/ 0 w 4962532"/>
              <a:gd name="connsiteY0" fmla="*/ 729015 h 4382136"/>
              <a:gd name="connsiteX1" fmla="*/ 729015 w 4962532"/>
              <a:gd name="connsiteY1" fmla="*/ 0 h 4382136"/>
              <a:gd name="connsiteX2" fmla="*/ 3644985 w 4962532"/>
              <a:gd name="connsiteY2" fmla="*/ 0 h 4382136"/>
              <a:gd name="connsiteX3" fmla="*/ 4374000 w 4962532"/>
              <a:gd name="connsiteY3" fmla="*/ 729015 h 4382136"/>
              <a:gd name="connsiteX4" fmla="*/ 4372479 w 4962532"/>
              <a:gd name="connsiteY4" fmla="*/ 1875435 h 4382136"/>
              <a:gd name="connsiteX5" fmla="*/ 4962532 w 4962532"/>
              <a:gd name="connsiteY5" fmla="*/ 1884049 h 4382136"/>
              <a:gd name="connsiteX6" fmla="*/ 4953921 w 4962532"/>
              <a:gd name="connsiteY6" fmla="*/ 4381723 h 4382136"/>
              <a:gd name="connsiteX7" fmla="*/ 3644985 w 4962532"/>
              <a:gd name="connsiteY7" fmla="*/ 4374000 h 4382136"/>
              <a:gd name="connsiteX8" fmla="*/ 729015 w 4962532"/>
              <a:gd name="connsiteY8" fmla="*/ 4374000 h 4382136"/>
              <a:gd name="connsiteX9" fmla="*/ 0 w 4962532"/>
              <a:gd name="connsiteY9" fmla="*/ 3644985 h 4382136"/>
              <a:gd name="connsiteX10" fmla="*/ 0 w 4962532"/>
              <a:gd name="connsiteY10" fmla="*/ 729015 h 438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962532" h="4382136">
                <a:moveTo>
                  <a:pt x="0" y="729015"/>
                </a:moveTo>
                <a:cubicBezTo>
                  <a:pt x="0" y="326391"/>
                  <a:pt x="326391" y="0"/>
                  <a:pt x="729015" y="0"/>
                </a:cubicBezTo>
                <a:lnTo>
                  <a:pt x="3644985" y="0"/>
                </a:lnTo>
                <a:cubicBezTo>
                  <a:pt x="4047609" y="0"/>
                  <a:pt x="4374000" y="326391"/>
                  <a:pt x="4374000" y="729015"/>
                </a:cubicBezTo>
                <a:cubicBezTo>
                  <a:pt x="4392379" y="843468"/>
                  <a:pt x="4342970" y="1637209"/>
                  <a:pt x="4372479" y="1875435"/>
                </a:cubicBezTo>
                <a:cubicBezTo>
                  <a:pt x="4363888" y="1907921"/>
                  <a:pt x="4868906" y="1893372"/>
                  <a:pt x="4962532" y="1884049"/>
                </a:cubicBezTo>
                <a:cubicBezTo>
                  <a:pt x="4959662" y="2711315"/>
                  <a:pt x="4956791" y="3554457"/>
                  <a:pt x="4953921" y="4381723"/>
                </a:cubicBezTo>
                <a:cubicBezTo>
                  <a:pt x="4909471" y="4384297"/>
                  <a:pt x="4047609" y="4374000"/>
                  <a:pt x="3644985" y="4374000"/>
                </a:cubicBezTo>
                <a:lnTo>
                  <a:pt x="729015" y="4374000"/>
                </a:lnTo>
                <a:cubicBezTo>
                  <a:pt x="326391" y="4374000"/>
                  <a:pt x="0" y="4047609"/>
                  <a:pt x="0" y="3644985"/>
                </a:cubicBezTo>
                <a:lnTo>
                  <a:pt x="0" y="72901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29338843"/>
      </p:ext>
    </p:extLst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603927" y="1682267"/>
            <a:ext cx="3657600" cy="368458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3"/>
          </p:nvPr>
        </p:nvSpPr>
        <p:spPr>
          <a:xfrm rot="2313227" flipV="1">
            <a:off x="882823" y="4380664"/>
            <a:ext cx="3061164" cy="860039"/>
          </a:xfrm>
          <a:custGeom>
            <a:avLst/>
            <a:gdLst>
              <a:gd name="connsiteX0" fmla="*/ 0 w 2962930"/>
              <a:gd name="connsiteY0" fmla="*/ 750096 h 1500191"/>
              <a:gd name="connsiteX1" fmla="*/ 1481465 w 2962930"/>
              <a:gd name="connsiteY1" fmla="*/ 0 h 1500191"/>
              <a:gd name="connsiteX2" fmla="*/ 2962930 w 2962930"/>
              <a:gd name="connsiteY2" fmla="*/ 750096 h 1500191"/>
              <a:gd name="connsiteX3" fmla="*/ 2587882 w 2962930"/>
              <a:gd name="connsiteY3" fmla="*/ 750096 h 1500191"/>
              <a:gd name="connsiteX4" fmla="*/ 1481465 w 2962930"/>
              <a:gd name="connsiteY4" fmla="*/ 375048 h 1500191"/>
              <a:gd name="connsiteX5" fmla="*/ 375048 w 2962930"/>
              <a:gd name="connsiteY5" fmla="*/ 750096 h 1500191"/>
              <a:gd name="connsiteX6" fmla="*/ 0 w 2962930"/>
              <a:gd name="connsiteY6" fmla="*/ 750096 h 1500191"/>
              <a:gd name="connsiteX0" fmla="*/ 0 w 3238220"/>
              <a:gd name="connsiteY0" fmla="*/ 794454 h 794454"/>
              <a:gd name="connsiteX1" fmla="*/ 1756755 w 3238220"/>
              <a:gd name="connsiteY1" fmla="*/ 116 h 794454"/>
              <a:gd name="connsiteX2" fmla="*/ 3238220 w 3238220"/>
              <a:gd name="connsiteY2" fmla="*/ 750212 h 794454"/>
              <a:gd name="connsiteX3" fmla="*/ 2863172 w 3238220"/>
              <a:gd name="connsiteY3" fmla="*/ 750212 h 794454"/>
              <a:gd name="connsiteX4" fmla="*/ 1756755 w 3238220"/>
              <a:gd name="connsiteY4" fmla="*/ 375164 h 794454"/>
              <a:gd name="connsiteX5" fmla="*/ 650338 w 3238220"/>
              <a:gd name="connsiteY5" fmla="*/ 750212 h 794454"/>
              <a:gd name="connsiteX6" fmla="*/ 0 w 3238220"/>
              <a:gd name="connsiteY6" fmla="*/ 794454 h 794454"/>
              <a:gd name="connsiteX0" fmla="*/ 0 w 3238220"/>
              <a:gd name="connsiteY0" fmla="*/ 794454 h 935299"/>
              <a:gd name="connsiteX1" fmla="*/ 1756755 w 3238220"/>
              <a:gd name="connsiteY1" fmla="*/ 116 h 935299"/>
              <a:gd name="connsiteX2" fmla="*/ 3238220 w 3238220"/>
              <a:gd name="connsiteY2" fmla="*/ 750212 h 935299"/>
              <a:gd name="connsiteX3" fmla="*/ 2863172 w 3238220"/>
              <a:gd name="connsiteY3" fmla="*/ 750212 h 935299"/>
              <a:gd name="connsiteX4" fmla="*/ 1756755 w 3238220"/>
              <a:gd name="connsiteY4" fmla="*/ 375164 h 935299"/>
              <a:gd name="connsiteX5" fmla="*/ 162155 w 3238220"/>
              <a:gd name="connsiteY5" fmla="*/ 935299 h 935299"/>
              <a:gd name="connsiteX6" fmla="*/ 0 w 3238220"/>
              <a:gd name="connsiteY6" fmla="*/ 794454 h 935299"/>
              <a:gd name="connsiteX0" fmla="*/ 0 w 3238220"/>
              <a:gd name="connsiteY0" fmla="*/ 794454 h 935299"/>
              <a:gd name="connsiteX1" fmla="*/ 1756755 w 3238220"/>
              <a:gd name="connsiteY1" fmla="*/ 116 h 935299"/>
              <a:gd name="connsiteX2" fmla="*/ 3238220 w 3238220"/>
              <a:gd name="connsiteY2" fmla="*/ 750212 h 935299"/>
              <a:gd name="connsiteX3" fmla="*/ 2905884 w 3238220"/>
              <a:gd name="connsiteY3" fmla="*/ 862871 h 935299"/>
              <a:gd name="connsiteX4" fmla="*/ 1756755 w 3238220"/>
              <a:gd name="connsiteY4" fmla="*/ 375164 h 935299"/>
              <a:gd name="connsiteX5" fmla="*/ 162155 w 3238220"/>
              <a:gd name="connsiteY5" fmla="*/ 935299 h 935299"/>
              <a:gd name="connsiteX6" fmla="*/ 0 w 3238220"/>
              <a:gd name="connsiteY6" fmla="*/ 794454 h 935299"/>
              <a:gd name="connsiteX0" fmla="*/ 0 w 3078311"/>
              <a:gd name="connsiteY0" fmla="*/ 794640 h 935485"/>
              <a:gd name="connsiteX1" fmla="*/ 1756755 w 3078311"/>
              <a:gd name="connsiteY1" fmla="*/ 302 h 935485"/>
              <a:gd name="connsiteX2" fmla="*/ 3078311 w 3078311"/>
              <a:gd name="connsiteY2" fmla="*/ 725124 h 935485"/>
              <a:gd name="connsiteX3" fmla="*/ 2905884 w 3078311"/>
              <a:gd name="connsiteY3" fmla="*/ 863057 h 935485"/>
              <a:gd name="connsiteX4" fmla="*/ 1756755 w 3078311"/>
              <a:gd name="connsiteY4" fmla="*/ 375350 h 935485"/>
              <a:gd name="connsiteX5" fmla="*/ 162155 w 3078311"/>
              <a:gd name="connsiteY5" fmla="*/ 935485 h 935485"/>
              <a:gd name="connsiteX6" fmla="*/ 0 w 3078311"/>
              <a:gd name="connsiteY6" fmla="*/ 794640 h 935485"/>
              <a:gd name="connsiteX0" fmla="*/ 0 w 3078311"/>
              <a:gd name="connsiteY0" fmla="*/ 742143 h 882988"/>
              <a:gd name="connsiteX1" fmla="*/ 1652124 w 3078311"/>
              <a:gd name="connsiteY1" fmla="*/ 360 h 882988"/>
              <a:gd name="connsiteX2" fmla="*/ 3078311 w 3078311"/>
              <a:gd name="connsiteY2" fmla="*/ 672627 h 882988"/>
              <a:gd name="connsiteX3" fmla="*/ 2905884 w 3078311"/>
              <a:gd name="connsiteY3" fmla="*/ 810560 h 882988"/>
              <a:gd name="connsiteX4" fmla="*/ 1756755 w 3078311"/>
              <a:gd name="connsiteY4" fmla="*/ 322853 h 882988"/>
              <a:gd name="connsiteX5" fmla="*/ 162155 w 3078311"/>
              <a:gd name="connsiteY5" fmla="*/ 882988 h 882988"/>
              <a:gd name="connsiteX6" fmla="*/ 0 w 3078311"/>
              <a:gd name="connsiteY6" fmla="*/ 742143 h 882988"/>
              <a:gd name="connsiteX0" fmla="*/ 0 w 3078311"/>
              <a:gd name="connsiteY0" fmla="*/ 742143 h 882988"/>
              <a:gd name="connsiteX1" fmla="*/ 1652124 w 3078311"/>
              <a:gd name="connsiteY1" fmla="*/ 360 h 882988"/>
              <a:gd name="connsiteX2" fmla="*/ 3078311 w 3078311"/>
              <a:gd name="connsiteY2" fmla="*/ 672627 h 882988"/>
              <a:gd name="connsiteX3" fmla="*/ 2905884 w 3078311"/>
              <a:gd name="connsiteY3" fmla="*/ 810560 h 882988"/>
              <a:gd name="connsiteX4" fmla="*/ 1612135 w 3078311"/>
              <a:gd name="connsiteY4" fmla="*/ 235947 h 882988"/>
              <a:gd name="connsiteX5" fmla="*/ 162155 w 3078311"/>
              <a:gd name="connsiteY5" fmla="*/ 882988 h 882988"/>
              <a:gd name="connsiteX6" fmla="*/ 0 w 3078311"/>
              <a:gd name="connsiteY6" fmla="*/ 742143 h 882988"/>
              <a:gd name="connsiteX0" fmla="*/ 0 w 3085496"/>
              <a:gd name="connsiteY0" fmla="*/ 729450 h 882873"/>
              <a:gd name="connsiteX1" fmla="*/ 1659309 w 3085496"/>
              <a:gd name="connsiteY1" fmla="*/ 245 h 882873"/>
              <a:gd name="connsiteX2" fmla="*/ 3085496 w 3085496"/>
              <a:gd name="connsiteY2" fmla="*/ 672512 h 882873"/>
              <a:gd name="connsiteX3" fmla="*/ 2913069 w 3085496"/>
              <a:gd name="connsiteY3" fmla="*/ 810445 h 882873"/>
              <a:gd name="connsiteX4" fmla="*/ 1619320 w 3085496"/>
              <a:gd name="connsiteY4" fmla="*/ 235832 h 882873"/>
              <a:gd name="connsiteX5" fmla="*/ 169340 w 3085496"/>
              <a:gd name="connsiteY5" fmla="*/ 882873 h 882873"/>
              <a:gd name="connsiteX6" fmla="*/ 0 w 3085496"/>
              <a:gd name="connsiteY6" fmla="*/ 729450 h 882873"/>
              <a:gd name="connsiteX0" fmla="*/ 0 w 3085496"/>
              <a:gd name="connsiteY0" fmla="*/ 729450 h 873108"/>
              <a:gd name="connsiteX1" fmla="*/ 1659309 w 3085496"/>
              <a:gd name="connsiteY1" fmla="*/ 245 h 873108"/>
              <a:gd name="connsiteX2" fmla="*/ 3085496 w 3085496"/>
              <a:gd name="connsiteY2" fmla="*/ 672512 h 873108"/>
              <a:gd name="connsiteX3" fmla="*/ 2913069 w 3085496"/>
              <a:gd name="connsiteY3" fmla="*/ 810445 h 873108"/>
              <a:gd name="connsiteX4" fmla="*/ 1619320 w 3085496"/>
              <a:gd name="connsiteY4" fmla="*/ 235832 h 873108"/>
              <a:gd name="connsiteX5" fmla="*/ 139868 w 3085496"/>
              <a:gd name="connsiteY5" fmla="*/ 873108 h 873108"/>
              <a:gd name="connsiteX6" fmla="*/ 0 w 3085496"/>
              <a:gd name="connsiteY6" fmla="*/ 729450 h 873108"/>
              <a:gd name="connsiteX0" fmla="*/ 0 w 3085496"/>
              <a:gd name="connsiteY0" fmla="*/ 729450 h 873108"/>
              <a:gd name="connsiteX1" fmla="*/ 1659309 w 3085496"/>
              <a:gd name="connsiteY1" fmla="*/ 245 h 873108"/>
              <a:gd name="connsiteX2" fmla="*/ 3085496 w 3085496"/>
              <a:gd name="connsiteY2" fmla="*/ 672512 h 873108"/>
              <a:gd name="connsiteX3" fmla="*/ 2913069 w 3085496"/>
              <a:gd name="connsiteY3" fmla="*/ 810445 h 873108"/>
              <a:gd name="connsiteX4" fmla="*/ 1619320 w 3085496"/>
              <a:gd name="connsiteY4" fmla="*/ 235832 h 873108"/>
              <a:gd name="connsiteX5" fmla="*/ 139868 w 3085496"/>
              <a:gd name="connsiteY5" fmla="*/ 873108 h 873108"/>
              <a:gd name="connsiteX6" fmla="*/ 0 w 3085496"/>
              <a:gd name="connsiteY6" fmla="*/ 729450 h 873108"/>
              <a:gd name="connsiteX0" fmla="*/ 0 w 3085496"/>
              <a:gd name="connsiteY0" fmla="*/ 729450 h 873108"/>
              <a:gd name="connsiteX1" fmla="*/ 1659309 w 3085496"/>
              <a:gd name="connsiteY1" fmla="*/ 245 h 873108"/>
              <a:gd name="connsiteX2" fmla="*/ 3085496 w 3085496"/>
              <a:gd name="connsiteY2" fmla="*/ 672512 h 873108"/>
              <a:gd name="connsiteX3" fmla="*/ 2913069 w 3085496"/>
              <a:gd name="connsiteY3" fmla="*/ 810445 h 873108"/>
              <a:gd name="connsiteX4" fmla="*/ 1619320 w 3085496"/>
              <a:gd name="connsiteY4" fmla="*/ 235832 h 873108"/>
              <a:gd name="connsiteX5" fmla="*/ 139868 w 3085496"/>
              <a:gd name="connsiteY5" fmla="*/ 873108 h 873108"/>
              <a:gd name="connsiteX6" fmla="*/ 0 w 3085496"/>
              <a:gd name="connsiteY6" fmla="*/ 729450 h 873108"/>
              <a:gd name="connsiteX0" fmla="*/ 0 w 3085497"/>
              <a:gd name="connsiteY0" fmla="*/ 729450 h 873108"/>
              <a:gd name="connsiteX1" fmla="*/ 1659310 w 3085497"/>
              <a:gd name="connsiteY1" fmla="*/ 245 h 873108"/>
              <a:gd name="connsiteX2" fmla="*/ 3085497 w 3085497"/>
              <a:gd name="connsiteY2" fmla="*/ 672512 h 873108"/>
              <a:gd name="connsiteX3" fmla="*/ 2913070 w 3085497"/>
              <a:gd name="connsiteY3" fmla="*/ 810445 h 873108"/>
              <a:gd name="connsiteX4" fmla="*/ 1619321 w 3085497"/>
              <a:gd name="connsiteY4" fmla="*/ 235832 h 873108"/>
              <a:gd name="connsiteX5" fmla="*/ 139869 w 3085497"/>
              <a:gd name="connsiteY5" fmla="*/ 873108 h 873108"/>
              <a:gd name="connsiteX6" fmla="*/ 0 w 3085497"/>
              <a:gd name="connsiteY6" fmla="*/ 729450 h 873108"/>
              <a:gd name="connsiteX0" fmla="*/ 0 w 3085497"/>
              <a:gd name="connsiteY0" fmla="*/ 729450 h 873108"/>
              <a:gd name="connsiteX1" fmla="*/ 1659310 w 3085497"/>
              <a:gd name="connsiteY1" fmla="*/ 245 h 873108"/>
              <a:gd name="connsiteX2" fmla="*/ 3085497 w 3085497"/>
              <a:gd name="connsiteY2" fmla="*/ 672512 h 873108"/>
              <a:gd name="connsiteX3" fmla="*/ 2913070 w 3085497"/>
              <a:gd name="connsiteY3" fmla="*/ 810445 h 873108"/>
              <a:gd name="connsiteX4" fmla="*/ 1619321 w 3085497"/>
              <a:gd name="connsiteY4" fmla="*/ 235832 h 873108"/>
              <a:gd name="connsiteX5" fmla="*/ 139869 w 3085497"/>
              <a:gd name="connsiteY5" fmla="*/ 873108 h 873108"/>
              <a:gd name="connsiteX6" fmla="*/ 0 w 3085497"/>
              <a:gd name="connsiteY6" fmla="*/ 729450 h 873108"/>
              <a:gd name="connsiteX0" fmla="*/ 0 w 3085497"/>
              <a:gd name="connsiteY0" fmla="*/ 729450 h 873108"/>
              <a:gd name="connsiteX1" fmla="*/ 1659310 w 3085497"/>
              <a:gd name="connsiteY1" fmla="*/ 245 h 873108"/>
              <a:gd name="connsiteX2" fmla="*/ 3085497 w 3085497"/>
              <a:gd name="connsiteY2" fmla="*/ 672512 h 873108"/>
              <a:gd name="connsiteX3" fmla="*/ 2913070 w 3085497"/>
              <a:gd name="connsiteY3" fmla="*/ 810445 h 873108"/>
              <a:gd name="connsiteX4" fmla="*/ 1619321 w 3085497"/>
              <a:gd name="connsiteY4" fmla="*/ 235832 h 873108"/>
              <a:gd name="connsiteX5" fmla="*/ 139869 w 3085497"/>
              <a:gd name="connsiteY5" fmla="*/ 873108 h 873108"/>
              <a:gd name="connsiteX6" fmla="*/ 0 w 3085497"/>
              <a:gd name="connsiteY6" fmla="*/ 729450 h 873108"/>
              <a:gd name="connsiteX0" fmla="*/ 0 w 3085497"/>
              <a:gd name="connsiteY0" fmla="*/ 720088 h 863746"/>
              <a:gd name="connsiteX1" fmla="*/ 1651587 w 3085497"/>
              <a:gd name="connsiteY1" fmla="*/ 254 h 863746"/>
              <a:gd name="connsiteX2" fmla="*/ 3085497 w 3085497"/>
              <a:gd name="connsiteY2" fmla="*/ 663150 h 863746"/>
              <a:gd name="connsiteX3" fmla="*/ 2913070 w 3085497"/>
              <a:gd name="connsiteY3" fmla="*/ 801083 h 863746"/>
              <a:gd name="connsiteX4" fmla="*/ 1619321 w 3085497"/>
              <a:gd name="connsiteY4" fmla="*/ 226470 h 863746"/>
              <a:gd name="connsiteX5" fmla="*/ 139869 w 3085497"/>
              <a:gd name="connsiteY5" fmla="*/ 863746 h 863746"/>
              <a:gd name="connsiteX6" fmla="*/ 0 w 3085497"/>
              <a:gd name="connsiteY6" fmla="*/ 720088 h 863746"/>
              <a:gd name="connsiteX0" fmla="*/ 0 w 3085497"/>
              <a:gd name="connsiteY0" fmla="*/ 721494 h 865152"/>
              <a:gd name="connsiteX1" fmla="*/ 1651587 w 3085497"/>
              <a:gd name="connsiteY1" fmla="*/ 1660 h 865152"/>
              <a:gd name="connsiteX2" fmla="*/ 3085497 w 3085497"/>
              <a:gd name="connsiteY2" fmla="*/ 664556 h 865152"/>
              <a:gd name="connsiteX3" fmla="*/ 2913070 w 3085497"/>
              <a:gd name="connsiteY3" fmla="*/ 802489 h 865152"/>
              <a:gd name="connsiteX4" fmla="*/ 1619321 w 3085497"/>
              <a:gd name="connsiteY4" fmla="*/ 227876 h 865152"/>
              <a:gd name="connsiteX5" fmla="*/ 139869 w 3085497"/>
              <a:gd name="connsiteY5" fmla="*/ 865152 h 865152"/>
              <a:gd name="connsiteX6" fmla="*/ 0 w 3085497"/>
              <a:gd name="connsiteY6" fmla="*/ 721494 h 865152"/>
              <a:gd name="connsiteX0" fmla="*/ 0 w 3079477"/>
              <a:gd name="connsiteY0" fmla="*/ 720163 h 863821"/>
              <a:gd name="connsiteX1" fmla="*/ 1651587 w 3079477"/>
              <a:gd name="connsiteY1" fmla="*/ 329 h 863821"/>
              <a:gd name="connsiteX2" fmla="*/ 3079477 w 3079477"/>
              <a:gd name="connsiteY2" fmla="*/ 655844 h 863821"/>
              <a:gd name="connsiteX3" fmla="*/ 2913070 w 3079477"/>
              <a:gd name="connsiteY3" fmla="*/ 801158 h 863821"/>
              <a:gd name="connsiteX4" fmla="*/ 1619321 w 3079477"/>
              <a:gd name="connsiteY4" fmla="*/ 226545 h 863821"/>
              <a:gd name="connsiteX5" fmla="*/ 139869 w 3079477"/>
              <a:gd name="connsiteY5" fmla="*/ 863821 h 863821"/>
              <a:gd name="connsiteX6" fmla="*/ 0 w 3079477"/>
              <a:gd name="connsiteY6" fmla="*/ 720163 h 863821"/>
              <a:gd name="connsiteX0" fmla="*/ 0 w 3079477"/>
              <a:gd name="connsiteY0" fmla="*/ 720104 h 863762"/>
              <a:gd name="connsiteX1" fmla="*/ 1651587 w 3079477"/>
              <a:gd name="connsiteY1" fmla="*/ 270 h 863762"/>
              <a:gd name="connsiteX2" fmla="*/ 3079477 w 3079477"/>
              <a:gd name="connsiteY2" fmla="*/ 655785 h 863762"/>
              <a:gd name="connsiteX3" fmla="*/ 2913070 w 3079477"/>
              <a:gd name="connsiteY3" fmla="*/ 801099 h 863762"/>
              <a:gd name="connsiteX4" fmla="*/ 1619321 w 3079477"/>
              <a:gd name="connsiteY4" fmla="*/ 226486 h 863762"/>
              <a:gd name="connsiteX5" fmla="*/ 139869 w 3079477"/>
              <a:gd name="connsiteY5" fmla="*/ 863762 h 863762"/>
              <a:gd name="connsiteX6" fmla="*/ 0 w 3079477"/>
              <a:gd name="connsiteY6" fmla="*/ 720104 h 863762"/>
              <a:gd name="connsiteX0" fmla="*/ 0 w 3079477"/>
              <a:gd name="connsiteY0" fmla="*/ 720104 h 863762"/>
              <a:gd name="connsiteX1" fmla="*/ 1651587 w 3079477"/>
              <a:gd name="connsiteY1" fmla="*/ 270 h 863762"/>
              <a:gd name="connsiteX2" fmla="*/ 3079477 w 3079477"/>
              <a:gd name="connsiteY2" fmla="*/ 655785 h 863762"/>
              <a:gd name="connsiteX3" fmla="*/ 2913070 w 3079477"/>
              <a:gd name="connsiteY3" fmla="*/ 801099 h 863762"/>
              <a:gd name="connsiteX4" fmla="*/ 1619321 w 3079477"/>
              <a:gd name="connsiteY4" fmla="*/ 226486 h 863762"/>
              <a:gd name="connsiteX5" fmla="*/ 139869 w 3079477"/>
              <a:gd name="connsiteY5" fmla="*/ 863762 h 863762"/>
              <a:gd name="connsiteX6" fmla="*/ 0 w 3079477"/>
              <a:gd name="connsiteY6" fmla="*/ 720104 h 863762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07637 w 3079477"/>
              <a:gd name="connsiteY3" fmla="*/ 807450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899723 w 3079477"/>
              <a:gd name="connsiteY3" fmla="*/ 817382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3541"/>
              <a:gd name="connsiteY0" fmla="*/ 714479 h 858137"/>
              <a:gd name="connsiteX1" fmla="*/ 1639738 w 3073541"/>
              <a:gd name="connsiteY1" fmla="*/ 211 h 858137"/>
              <a:gd name="connsiteX2" fmla="*/ 3073541 w 3073541"/>
              <a:gd name="connsiteY2" fmla="*/ 657608 h 858137"/>
              <a:gd name="connsiteX3" fmla="*/ 2899723 w 3073541"/>
              <a:gd name="connsiteY3" fmla="*/ 817318 h 858137"/>
              <a:gd name="connsiteX4" fmla="*/ 1619321 w 3073541"/>
              <a:gd name="connsiteY4" fmla="*/ 220861 h 858137"/>
              <a:gd name="connsiteX5" fmla="*/ 139869 w 3073541"/>
              <a:gd name="connsiteY5" fmla="*/ 858137 h 858137"/>
              <a:gd name="connsiteX6" fmla="*/ 0 w 3073541"/>
              <a:gd name="connsiteY6" fmla="*/ 714479 h 858137"/>
              <a:gd name="connsiteX0" fmla="*/ 0 w 3073541"/>
              <a:gd name="connsiteY0" fmla="*/ 714586 h 858244"/>
              <a:gd name="connsiteX1" fmla="*/ 1639738 w 3073541"/>
              <a:gd name="connsiteY1" fmla="*/ 318 h 858244"/>
              <a:gd name="connsiteX2" fmla="*/ 3073541 w 3073541"/>
              <a:gd name="connsiteY2" fmla="*/ 657715 h 858244"/>
              <a:gd name="connsiteX3" fmla="*/ 2899723 w 3073541"/>
              <a:gd name="connsiteY3" fmla="*/ 817425 h 858244"/>
              <a:gd name="connsiteX4" fmla="*/ 1619321 w 3073541"/>
              <a:gd name="connsiteY4" fmla="*/ 220968 h 858244"/>
              <a:gd name="connsiteX5" fmla="*/ 139869 w 3073541"/>
              <a:gd name="connsiteY5" fmla="*/ 858244 h 858244"/>
              <a:gd name="connsiteX6" fmla="*/ 0 w 3073541"/>
              <a:gd name="connsiteY6" fmla="*/ 714586 h 858244"/>
              <a:gd name="connsiteX0" fmla="*/ 0 w 3073541"/>
              <a:gd name="connsiteY0" fmla="*/ 714586 h 858244"/>
              <a:gd name="connsiteX1" fmla="*/ 1639738 w 3073541"/>
              <a:gd name="connsiteY1" fmla="*/ 318 h 858244"/>
              <a:gd name="connsiteX2" fmla="*/ 3073541 w 3073541"/>
              <a:gd name="connsiteY2" fmla="*/ 657715 h 858244"/>
              <a:gd name="connsiteX3" fmla="*/ 2899723 w 3073541"/>
              <a:gd name="connsiteY3" fmla="*/ 817425 h 858244"/>
              <a:gd name="connsiteX4" fmla="*/ 1619321 w 3073541"/>
              <a:gd name="connsiteY4" fmla="*/ 220968 h 858244"/>
              <a:gd name="connsiteX5" fmla="*/ 139869 w 3073541"/>
              <a:gd name="connsiteY5" fmla="*/ 858244 h 858244"/>
              <a:gd name="connsiteX6" fmla="*/ 0 w 3073541"/>
              <a:gd name="connsiteY6" fmla="*/ 714586 h 858244"/>
              <a:gd name="connsiteX0" fmla="*/ 0 w 3073541"/>
              <a:gd name="connsiteY0" fmla="*/ 714586 h 858244"/>
              <a:gd name="connsiteX1" fmla="*/ 1639738 w 3073541"/>
              <a:gd name="connsiteY1" fmla="*/ 318 h 858244"/>
              <a:gd name="connsiteX2" fmla="*/ 3073541 w 3073541"/>
              <a:gd name="connsiteY2" fmla="*/ 657715 h 858244"/>
              <a:gd name="connsiteX3" fmla="*/ 2899723 w 3073541"/>
              <a:gd name="connsiteY3" fmla="*/ 817425 h 858244"/>
              <a:gd name="connsiteX4" fmla="*/ 1619321 w 3073541"/>
              <a:gd name="connsiteY4" fmla="*/ 220968 h 858244"/>
              <a:gd name="connsiteX5" fmla="*/ 139869 w 3073541"/>
              <a:gd name="connsiteY5" fmla="*/ 858244 h 858244"/>
              <a:gd name="connsiteX6" fmla="*/ 0 w 3073541"/>
              <a:gd name="connsiteY6" fmla="*/ 714586 h 858244"/>
              <a:gd name="connsiteX0" fmla="*/ 0 w 3073541"/>
              <a:gd name="connsiteY0" fmla="*/ 714586 h 858244"/>
              <a:gd name="connsiteX1" fmla="*/ 1639738 w 3073541"/>
              <a:gd name="connsiteY1" fmla="*/ 318 h 858244"/>
              <a:gd name="connsiteX2" fmla="*/ 3073541 w 3073541"/>
              <a:gd name="connsiteY2" fmla="*/ 657715 h 858244"/>
              <a:gd name="connsiteX3" fmla="*/ 2899723 w 3073541"/>
              <a:gd name="connsiteY3" fmla="*/ 817425 h 858244"/>
              <a:gd name="connsiteX4" fmla="*/ 1619321 w 3073541"/>
              <a:gd name="connsiteY4" fmla="*/ 220968 h 858244"/>
              <a:gd name="connsiteX5" fmla="*/ 139869 w 3073541"/>
              <a:gd name="connsiteY5" fmla="*/ 858244 h 858244"/>
              <a:gd name="connsiteX6" fmla="*/ 0 w 3073541"/>
              <a:gd name="connsiteY6" fmla="*/ 714586 h 858244"/>
              <a:gd name="connsiteX0" fmla="*/ 0 w 3073541"/>
              <a:gd name="connsiteY0" fmla="*/ 714586 h 858244"/>
              <a:gd name="connsiteX1" fmla="*/ 1639738 w 3073541"/>
              <a:gd name="connsiteY1" fmla="*/ 318 h 858244"/>
              <a:gd name="connsiteX2" fmla="*/ 3073541 w 3073541"/>
              <a:gd name="connsiteY2" fmla="*/ 657715 h 858244"/>
              <a:gd name="connsiteX3" fmla="*/ 2899723 w 3073541"/>
              <a:gd name="connsiteY3" fmla="*/ 817425 h 858244"/>
              <a:gd name="connsiteX4" fmla="*/ 1619321 w 3073541"/>
              <a:gd name="connsiteY4" fmla="*/ 220968 h 858244"/>
              <a:gd name="connsiteX5" fmla="*/ 139869 w 3073541"/>
              <a:gd name="connsiteY5" fmla="*/ 858244 h 858244"/>
              <a:gd name="connsiteX6" fmla="*/ 0 w 3073541"/>
              <a:gd name="connsiteY6" fmla="*/ 714586 h 858244"/>
              <a:gd name="connsiteX0" fmla="*/ 0 w 3073541"/>
              <a:gd name="connsiteY0" fmla="*/ 714586 h 858244"/>
              <a:gd name="connsiteX1" fmla="*/ 1639738 w 3073541"/>
              <a:gd name="connsiteY1" fmla="*/ 318 h 858244"/>
              <a:gd name="connsiteX2" fmla="*/ 3073541 w 3073541"/>
              <a:gd name="connsiteY2" fmla="*/ 657715 h 858244"/>
              <a:gd name="connsiteX3" fmla="*/ 2899723 w 3073541"/>
              <a:gd name="connsiteY3" fmla="*/ 817425 h 858244"/>
              <a:gd name="connsiteX4" fmla="*/ 1619321 w 3073541"/>
              <a:gd name="connsiteY4" fmla="*/ 220968 h 858244"/>
              <a:gd name="connsiteX5" fmla="*/ 139869 w 3073541"/>
              <a:gd name="connsiteY5" fmla="*/ 858244 h 858244"/>
              <a:gd name="connsiteX6" fmla="*/ 0 w 3073541"/>
              <a:gd name="connsiteY6" fmla="*/ 714586 h 858244"/>
              <a:gd name="connsiteX0" fmla="*/ 0 w 3073541"/>
              <a:gd name="connsiteY0" fmla="*/ 714586 h 858244"/>
              <a:gd name="connsiteX1" fmla="*/ 1639738 w 3073541"/>
              <a:gd name="connsiteY1" fmla="*/ 318 h 858244"/>
              <a:gd name="connsiteX2" fmla="*/ 3073541 w 3073541"/>
              <a:gd name="connsiteY2" fmla="*/ 657715 h 858244"/>
              <a:gd name="connsiteX3" fmla="*/ 2899723 w 3073541"/>
              <a:gd name="connsiteY3" fmla="*/ 817425 h 858244"/>
              <a:gd name="connsiteX4" fmla="*/ 1619321 w 3073541"/>
              <a:gd name="connsiteY4" fmla="*/ 220968 h 858244"/>
              <a:gd name="connsiteX5" fmla="*/ 139869 w 3073541"/>
              <a:gd name="connsiteY5" fmla="*/ 858244 h 858244"/>
              <a:gd name="connsiteX6" fmla="*/ 0 w 3073541"/>
              <a:gd name="connsiteY6" fmla="*/ 714586 h 858244"/>
              <a:gd name="connsiteX0" fmla="*/ 0 w 3073541"/>
              <a:gd name="connsiteY0" fmla="*/ 714586 h 858244"/>
              <a:gd name="connsiteX1" fmla="*/ 1639738 w 3073541"/>
              <a:gd name="connsiteY1" fmla="*/ 318 h 858244"/>
              <a:gd name="connsiteX2" fmla="*/ 3073541 w 3073541"/>
              <a:gd name="connsiteY2" fmla="*/ 657715 h 858244"/>
              <a:gd name="connsiteX3" fmla="*/ 2899723 w 3073541"/>
              <a:gd name="connsiteY3" fmla="*/ 817425 h 858244"/>
              <a:gd name="connsiteX4" fmla="*/ 1619321 w 3073541"/>
              <a:gd name="connsiteY4" fmla="*/ 220968 h 858244"/>
              <a:gd name="connsiteX5" fmla="*/ 139869 w 3073541"/>
              <a:gd name="connsiteY5" fmla="*/ 858244 h 858244"/>
              <a:gd name="connsiteX6" fmla="*/ 0 w 3073541"/>
              <a:gd name="connsiteY6" fmla="*/ 714586 h 858244"/>
              <a:gd name="connsiteX0" fmla="*/ 0 w 3073541"/>
              <a:gd name="connsiteY0" fmla="*/ 714586 h 854287"/>
              <a:gd name="connsiteX1" fmla="*/ 1639738 w 3073541"/>
              <a:gd name="connsiteY1" fmla="*/ 318 h 854287"/>
              <a:gd name="connsiteX2" fmla="*/ 3073541 w 3073541"/>
              <a:gd name="connsiteY2" fmla="*/ 657715 h 854287"/>
              <a:gd name="connsiteX3" fmla="*/ 2899723 w 3073541"/>
              <a:gd name="connsiteY3" fmla="*/ 817425 h 854287"/>
              <a:gd name="connsiteX4" fmla="*/ 1619321 w 3073541"/>
              <a:gd name="connsiteY4" fmla="*/ 220968 h 854287"/>
              <a:gd name="connsiteX5" fmla="*/ 134903 w 3073541"/>
              <a:gd name="connsiteY5" fmla="*/ 854287 h 854287"/>
              <a:gd name="connsiteX6" fmla="*/ 0 w 3073541"/>
              <a:gd name="connsiteY6" fmla="*/ 714586 h 854287"/>
              <a:gd name="connsiteX0" fmla="*/ 0 w 3073541"/>
              <a:gd name="connsiteY0" fmla="*/ 714586 h 860223"/>
              <a:gd name="connsiteX1" fmla="*/ 1639738 w 3073541"/>
              <a:gd name="connsiteY1" fmla="*/ 318 h 860223"/>
              <a:gd name="connsiteX2" fmla="*/ 3073541 w 3073541"/>
              <a:gd name="connsiteY2" fmla="*/ 657715 h 860223"/>
              <a:gd name="connsiteX3" fmla="*/ 2899723 w 3073541"/>
              <a:gd name="connsiteY3" fmla="*/ 817425 h 860223"/>
              <a:gd name="connsiteX4" fmla="*/ 1619321 w 3073541"/>
              <a:gd name="connsiteY4" fmla="*/ 220968 h 860223"/>
              <a:gd name="connsiteX5" fmla="*/ 142351 w 3073541"/>
              <a:gd name="connsiteY5" fmla="*/ 860223 h 860223"/>
              <a:gd name="connsiteX6" fmla="*/ 0 w 3073541"/>
              <a:gd name="connsiteY6" fmla="*/ 714586 h 860223"/>
              <a:gd name="connsiteX0" fmla="*/ 0 w 3073541"/>
              <a:gd name="connsiteY0" fmla="*/ 714586 h 860223"/>
              <a:gd name="connsiteX1" fmla="*/ 1639738 w 3073541"/>
              <a:gd name="connsiteY1" fmla="*/ 318 h 860223"/>
              <a:gd name="connsiteX2" fmla="*/ 3073541 w 3073541"/>
              <a:gd name="connsiteY2" fmla="*/ 657715 h 860223"/>
              <a:gd name="connsiteX3" fmla="*/ 2899723 w 3073541"/>
              <a:gd name="connsiteY3" fmla="*/ 817425 h 860223"/>
              <a:gd name="connsiteX4" fmla="*/ 1619321 w 3073541"/>
              <a:gd name="connsiteY4" fmla="*/ 220968 h 860223"/>
              <a:gd name="connsiteX5" fmla="*/ 142351 w 3073541"/>
              <a:gd name="connsiteY5" fmla="*/ 860223 h 860223"/>
              <a:gd name="connsiteX6" fmla="*/ 0 w 3073541"/>
              <a:gd name="connsiteY6" fmla="*/ 714586 h 860223"/>
              <a:gd name="connsiteX0" fmla="*/ 0 w 3071562"/>
              <a:gd name="connsiteY0" fmla="*/ 714460 h 860097"/>
              <a:gd name="connsiteX1" fmla="*/ 1639738 w 3071562"/>
              <a:gd name="connsiteY1" fmla="*/ 192 h 860097"/>
              <a:gd name="connsiteX2" fmla="*/ 3071562 w 3071562"/>
              <a:gd name="connsiteY2" fmla="*/ 660072 h 860097"/>
              <a:gd name="connsiteX3" fmla="*/ 2899723 w 3071562"/>
              <a:gd name="connsiteY3" fmla="*/ 817299 h 860097"/>
              <a:gd name="connsiteX4" fmla="*/ 1619321 w 3071562"/>
              <a:gd name="connsiteY4" fmla="*/ 220842 h 860097"/>
              <a:gd name="connsiteX5" fmla="*/ 142351 w 3071562"/>
              <a:gd name="connsiteY5" fmla="*/ 860097 h 860097"/>
              <a:gd name="connsiteX6" fmla="*/ 0 w 3071562"/>
              <a:gd name="connsiteY6" fmla="*/ 714460 h 860097"/>
              <a:gd name="connsiteX0" fmla="*/ 0 w 3071562"/>
              <a:gd name="connsiteY0" fmla="*/ 714455 h 860092"/>
              <a:gd name="connsiteX1" fmla="*/ 1639738 w 3071562"/>
              <a:gd name="connsiteY1" fmla="*/ 187 h 860092"/>
              <a:gd name="connsiteX2" fmla="*/ 3071562 w 3071562"/>
              <a:gd name="connsiteY2" fmla="*/ 660067 h 860092"/>
              <a:gd name="connsiteX3" fmla="*/ 2899723 w 3071562"/>
              <a:gd name="connsiteY3" fmla="*/ 817294 h 860092"/>
              <a:gd name="connsiteX4" fmla="*/ 1619321 w 3071562"/>
              <a:gd name="connsiteY4" fmla="*/ 220837 h 860092"/>
              <a:gd name="connsiteX5" fmla="*/ 142351 w 3071562"/>
              <a:gd name="connsiteY5" fmla="*/ 860092 h 860092"/>
              <a:gd name="connsiteX6" fmla="*/ 0 w 3071562"/>
              <a:gd name="connsiteY6" fmla="*/ 714455 h 860092"/>
              <a:gd name="connsiteX0" fmla="*/ 0 w 3071562"/>
              <a:gd name="connsiteY0" fmla="*/ 714455 h 860092"/>
              <a:gd name="connsiteX1" fmla="*/ 1639738 w 3071562"/>
              <a:gd name="connsiteY1" fmla="*/ 187 h 860092"/>
              <a:gd name="connsiteX2" fmla="*/ 3071562 w 3071562"/>
              <a:gd name="connsiteY2" fmla="*/ 660067 h 860092"/>
              <a:gd name="connsiteX3" fmla="*/ 2899723 w 3071562"/>
              <a:gd name="connsiteY3" fmla="*/ 817294 h 860092"/>
              <a:gd name="connsiteX4" fmla="*/ 1616838 w 3071562"/>
              <a:gd name="connsiteY4" fmla="*/ 218858 h 860092"/>
              <a:gd name="connsiteX5" fmla="*/ 142351 w 3071562"/>
              <a:gd name="connsiteY5" fmla="*/ 860092 h 860092"/>
              <a:gd name="connsiteX6" fmla="*/ 0 w 3071562"/>
              <a:gd name="connsiteY6" fmla="*/ 714455 h 860092"/>
              <a:gd name="connsiteX0" fmla="*/ 0 w 3071562"/>
              <a:gd name="connsiteY0" fmla="*/ 714455 h 860092"/>
              <a:gd name="connsiteX1" fmla="*/ 1639738 w 3071562"/>
              <a:gd name="connsiteY1" fmla="*/ 187 h 860092"/>
              <a:gd name="connsiteX2" fmla="*/ 3071562 w 3071562"/>
              <a:gd name="connsiteY2" fmla="*/ 660067 h 860092"/>
              <a:gd name="connsiteX3" fmla="*/ 2899723 w 3071562"/>
              <a:gd name="connsiteY3" fmla="*/ 817294 h 860092"/>
              <a:gd name="connsiteX4" fmla="*/ 1616838 w 3071562"/>
              <a:gd name="connsiteY4" fmla="*/ 218858 h 860092"/>
              <a:gd name="connsiteX5" fmla="*/ 142351 w 3071562"/>
              <a:gd name="connsiteY5" fmla="*/ 860092 h 860092"/>
              <a:gd name="connsiteX6" fmla="*/ 0 w 3071562"/>
              <a:gd name="connsiteY6" fmla="*/ 714455 h 860092"/>
              <a:gd name="connsiteX0" fmla="*/ 0 w 3071562"/>
              <a:gd name="connsiteY0" fmla="*/ 714455 h 860092"/>
              <a:gd name="connsiteX1" fmla="*/ 1639738 w 3071562"/>
              <a:gd name="connsiteY1" fmla="*/ 187 h 860092"/>
              <a:gd name="connsiteX2" fmla="*/ 3071562 w 3071562"/>
              <a:gd name="connsiteY2" fmla="*/ 660067 h 860092"/>
              <a:gd name="connsiteX3" fmla="*/ 2899723 w 3071562"/>
              <a:gd name="connsiteY3" fmla="*/ 817294 h 860092"/>
              <a:gd name="connsiteX4" fmla="*/ 1616838 w 3071562"/>
              <a:gd name="connsiteY4" fmla="*/ 218858 h 860092"/>
              <a:gd name="connsiteX5" fmla="*/ 142351 w 3071562"/>
              <a:gd name="connsiteY5" fmla="*/ 860092 h 860092"/>
              <a:gd name="connsiteX6" fmla="*/ 0 w 3071562"/>
              <a:gd name="connsiteY6" fmla="*/ 714455 h 860092"/>
              <a:gd name="connsiteX0" fmla="*/ 0 w 3061164"/>
              <a:gd name="connsiteY0" fmla="*/ 714402 h 860039"/>
              <a:gd name="connsiteX1" fmla="*/ 1639738 w 3061164"/>
              <a:gd name="connsiteY1" fmla="*/ 134 h 860039"/>
              <a:gd name="connsiteX2" fmla="*/ 3061164 w 3061164"/>
              <a:gd name="connsiteY2" fmla="*/ 667967 h 860039"/>
              <a:gd name="connsiteX3" fmla="*/ 2899723 w 3061164"/>
              <a:gd name="connsiteY3" fmla="*/ 817241 h 860039"/>
              <a:gd name="connsiteX4" fmla="*/ 1616838 w 3061164"/>
              <a:gd name="connsiteY4" fmla="*/ 218805 h 860039"/>
              <a:gd name="connsiteX5" fmla="*/ 142351 w 3061164"/>
              <a:gd name="connsiteY5" fmla="*/ 860039 h 860039"/>
              <a:gd name="connsiteX6" fmla="*/ 0 w 3061164"/>
              <a:gd name="connsiteY6" fmla="*/ 714402 h 860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061164" h="860039">
                <a:moveTo>
                  <a:pt x="0" y="714402"/>
                </a:moveTo>
                <a:cubicBezTo>
                  <a:pt x="482772" y="146090"/>
                  <a:pt x="1129544" y="7873"/>
                  <a:pt x="1639738" y="134"/>
                </a:cubicBezTo>
                <a:cubicBezTo>
                  <a:pt x="2149932" y="-7605"/>
                  <a:pt x="2717227" y="322576"/>
                  <a:pt x="3061164" y="667967"/>
                </a:cubicBezTo>
                <a:cubicBezTo>
                  <a:pt x="3005695" y="716405"/>
                  <a:pt x="2955192" y="768803"/>
                  <a:pt x="2899723" y="817241"/>
                </a:cubicBezTo>
                <a:cubicBezTo>
                  <a:pt x="2711906" y="609643"/>
                  <a:pt x="2232394" y="238631"/>
                  <a:pt x="1616838" y="218805"/>
                </a:cubicBezTo>
                <a:cubicBezTo>
                  <a:pt x="915043" y="198387"/>
                  <a:pt x="446319" y="532170"/>
                  <a:pt x="142351" y="860039"/>
                </a:cubicBezTo>
                <a:cubicBezTo>
                  <a:pt x="113043" y="834223"/>
                  <a:pt x="14256" y="721767"/>
                  <a:pt x="0" y="71440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51186189"/>
      </p:ext>
    </p:extLst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97174" y="2163510"/>
            <a:ext cx="3805200" cy="38052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noFill/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570856" y="2418819"/>
            <a:ext cx="2858317" cy="3289831"/>
          </a:xfrm>
          <a:custGeom>
            <a:avLst/>
            <a:gdLst>
              <a:gd name="connsiteX0" fmla="*/ 3 w 2908800"/>
              <a:gd name="connsiteY0" fmla="*/ 1282944 h 3358800"/>
              <a:gd name="connsiteX1" fmla="*/ 1454400 w 2908800"/>
              <a:gd name="connsiteY1" fmla="*/ 0 h 3358800"/>
              <a:gd name="connsiteX2" fmla="*/ 2908797 w 2908800"/>
              <a:gd name="connsiteY2" fmla="*/ 1282944 h 3358800"/>
              <a:gd name="connsiteX3" fmla="*/ 2353267 w 2908800"/>
              <a:gd name="connsiteY3" fmla="*/ 3358791 h 3358800"/>
              <a:gd name="connsiteX4" fmla="*/ 555533 w 2908800"/>
              <a:gd name="connsiteY4" fmla="*/ 3358791 h 3358800"/>
              <a:gd name="connsiteX5" fmla="*/ 3 w 2908800"/>
              <a:gd name="connsiteY5" fmla="*/ 1282944 h 3358800"/>
              <a:gd name="connsiteX0" fmla="*/ 0 w 2896094"/>
              <a:gd name="connsiteY0" fmla="*/ 863844 h 3358791"/>
              <a:gd name="connsiteX1" fmla="*/ 1441697 w 2896094"/>
              <a:gd name="connsiteY1" fmla="*/ 0 h 3358791"/>
              <a:gd name="connsiteX2" fmla="*/ 2896094 w 2896094"/>
              <a:gd name="connsiteY2" fmla="*/ 1282944 h 3358791"/>
              <a:gd name="connsiteX3" fmla="*/ 2340564 w 2896094"/>
              <a:gd name="connsiteY3" fmla="*/ 3358791 h 3358791"/>
              <a:gd name="connsiteX4" fmla="*/ 542830 w 2896094"/>
              <a:gd name="connsiteY4" fmla="*/ 3358791 h 3358791"/>
              <a:gd name="connsiteX5" fmla="*/ 0 w 2896094"/>
              <a:gd name="connsiteY5" fmla="*/ 863844 h 3358791"/>
              <a:gd name="connsiteX0" fmla="*/ 0 w 2864344"/>
              <a:gd name="connsiteY0" fmla="*/ 863844 h 3358791"/>
              <a:gd name="connsiteX1" fmla="*/ 1441697 w 2864344"/>
              <a:gd name="connsiteY1" fmla="*/ 0 h 3358791"/>
              <a:gd name="connsiteX2" fmla="*/ 2864344 w 2864344"/>
              <a:gd name="connsiteY2" fmla="*/ 863844 h 3358791"/>
              <a:gd name="connsiteX3" fmla="*/ 2340564 w 2864344"/>
              <a:gd name="connsiteY3" fmla="*/ 3358791 h 3358791"/>
              <a:gd name="connsiteX4" fmla="*/ 542830 w 2864344"/>
              <a:gd name="connsiteY4" fmla="*/ 3358791 h 3358791"/>
              <a:gd name="connsiteX5" fmla="*/ 0 w 2864344"/>
              <a:gd name="connsiteY5" fmla="*/ 863844 h 3358791"/>
              <a:gd name="connsiteX0" fmla="*/ 0 w 2867614"/>
              <a:gd name="connsiteY0" fmla="*/ 863844 h 3358791"/>
              <a:gd name="connsiteX1" fmla="*/ 1441697 w 2867614"/>
              <a:gd name="connsiteY1" fmla="*/ 0 h 3358791"/>
              <a:gd name="connsiteX2" fmla="*/ 2864344 w 2867614"/>
              <a:gd name="connsiteY2" fmla="*/ 863844 h 3358791"/>
              <a:gd name="connsiteX3" fmla="*/ 2867614 w 2867614"/>
              <a:gd name="connsiteY3" fmla="*/ 2501541 h 3358791"/>
              <a:gd name="connsiteX4" fmla="*/ 542830 w 2867614"/>
              <a:gd name="connsiteY4" fmla="*/ 3358791 h 3358791"/>
              <a:gd name="connsiteX5" fmla="*/ 0 w 2867614"/>
              <a:gd name="connsiteY5" fmla="*/ 863844 h 3358791"/>
              <a:gd name="connsiteX0" fmla="*/ 0 w 2867614"/>
              <a:gd name="connsiteY0" fmla="*/ 863844 h 2501541"/>
              <a:gd name="connsiteX1" fmla="*/ 1441697 w 2867614"/>
              <a:gd name="connsiteY1" fmla="*/ 0 h 2501541"/>
              <a:gd name="connsiteX2" fmla="*/ 2864344 w 2867614"/>
              <a:gd name="connsiteY2" fmla="*/ 863844 h 2501541"/>
              <a:gd name="connsiteX3" fmla="*/ 2867614 w 2867614"/>
              <a:gd name="connsiteY3" fmla="*/ 2501541 h 2501541"/>
              <a:gd name="connsiteX4" fmla="*/ 15780 w 2867614"/>
              <a:gd name="connsiteY4" fmla="*/ 2501541 h 2501541"/>
              <a:gd name="connsiteX5" fmla="*/ 0 w 2867614"/>
              <a:gd name="connsiteY5" fmla="*/ 863844 h 2501541"/>
              <a:gd name="connsiteX0" fmla="*/ 0 w 2867614"/>
              <a:gd name="connsiteY0" fmla="*/ 863844 h 3315234"/>
              <a:gd name="connsiteX1" fmla="*/ 1441697 w 2867614"/>
              <a:gd name="connsiteY1" fmla="*/ 0 h 3315234"/>
              <a:gd name="connsiteX2" fmla="*/ 2864344 w 2867614"/>
              <a:gd name="connsiteY2" fmla="*/ 863844 h 3315234"/>
              <a:gd name="connsiteX3" fmla="*/ 2867614 w 2867614"/>
              <a:gd name="connsiteY3" fmla="*/ 2501541 h 3315234"/>
              <a:gd name="connsiteX4" fmla="*/ 1422941 w 2867614"/>
              <a:gd name="connsiteY4" fmla="*/ 3315231 h 3315234"/>
              <a:gd name="connsiteX5" fmla="*/ 15780 w 2867614"/>
              <a:gd name="connsiteY5" fmla="*/ 2501541 h 3315234"/>
              <a:gd name="connsiteX6" fmla="*/ 0 w 2867614"/>
              <a:gd name="connsiteY6" fmla="*/ 863844 h 3315234"/>
              <a:gd name="connsiteX0" fmla="*/ 0 w 2867614"/>
              <a:gd name="connsiteY0" fmla="*/ 863844 h 3321584"/>
              <a:gd name="connsiteX1" fmla="*/ 1441697 w 2867614"/>
              <a:gd name="connsiteY1" fmla="*/ 0 h 3321584"/>
              <a:gd name="connsiteX2" fmla="*/ 2864344 w 2867614"/>
              <a:gd name="connsiteY2" fmla="*/ 863844 h 3321584"/>
              <a:gd name="connsiteX3" fmla="*/ 2867614 w 2867614"/>
              <a:gd name="connsiteY3" fmla="*/ 2501541 h 3321584"/>
              <a:gd name="connsiteX4" fmla="*/ 1441991 w 2867614"/>
              <a:gd name="connsiteY4" fmla="*/ 3321581 h 3321584"/>
              <a:gd name="connsiteX5" fmla="*/ 15780 w 2867614"/>
              <a:gd name="connsiteY5" fmla="*/ 2501541 h 3321584"/>
              <a:gd name="connsiteX6" fmla="*/ 0 w 2867614"/>
              <a:gd name="connsiteY6" fmla="*/ 863844 h 3321584"/>
              <a:gd name="connsiteX0" fmla="*/ 0 w 2867614"/>
              <a:gd name="connsiteY0" fmla="*/ 863844 h 3321581"/>
              <a:gd name="connsiteX1" fmla="*/ 1441697 w 2867614"/>
              <a:gd name="connsiteY1" fmla="*/ 0 h 3321581"/>
              <a:gd name="connsiteX2" fmla="*/ 2864344 w 2867614"/>
              <a:gd name="connsiteY2" fmla="*/ 863844 h 3321581"/>
              <a:gd name="connsiteX3" fmla="*/ 2867614 w 2867614"/>
              <a:gd name="connsiteY3" fmla="*/ 2501541 h 3321581"/>
              <a:gd name="connsiteX4" fmla="*/ 1441991 w 2867614"/>
              <a:gd name="connsiteY4" fmla="*/ 3321581 h 3321581"/>
              <a:gd name="connsiteX5" fmla="*/ 15780 w 2867614"/>
              <a:gd name="connsiteY5" fmla="*/ 2501541 h 3321581"/>
              <a:gd name="connsiteX6" fmla="*/ 0 w 2867614"/>
              <a:gd name="connsiteY6" fmla="*/ 863844 h 3321581"/>
              <a:gd name="connsiteX0" fmla="*/ 0 w 2873964"/>
              <a:gd name="connsiteY0" fmla="*/ 863844 h 3321581"/>
              <a:gd name="connsiteX1" fmla="*/ 1441697 w 2873964"/>
              <a:gd name="connsiteY1" fmla="*/ 0 h 3321581"/>
              <a:gd name="connsiteX2" fmla="*/ 2864344 w 2873964"/>
              <a:gd name="connsiteY2" fmla="*/ 863844 h 3321581"/>
              <a:gd name="connsiteX3" fmla="*/ 2873964 w 2873964"/>
              <a:gd name="connsiteY3" fmla="*/ 2501541 h 3321581"/>
              <a:gd name="connsiteX4" fmla="*/ 1441991 w 2873964"/>
              <a:gd name="connsiteY4" fmla="*/ 3321581 h 3321581"/>
              <a:gd name="connsiteX5" fmla="*/ 15780 w 2873964"/>
              <a:gd name="connsiteY5" fmla="*/ 2501541 h 3321581"/>
              <a:gd name="connsiteX6" fmla="*/ 0 w 2873964"/>
              <a:gd name="connsiteY6" fmla="*/ 863844 h 3321581"/>
              <a:gd name="connsiteX0" fmla="*/ 0 w 2873964"/>
              <a:gd name="connsiteY0" fmla="*/ 863844 h 3321581"/>
              <a:gd name="connsiteX1" fmla="*/ 1441697 w 2873964"/>
              <a:gd name="connsiteY1" fmla="*/ 0 h 3321581"/>
              <a:gd name="connsiteX2" fmla="*/ 2864344 w 2873964"/>
              <a:gd name="connsiteY2" fmla="*/ 863844 h 3321581"/>
              <a:gd name="connsiteX3" fmla="*/ 2873964 w 2873964"/>
              <a:gd name="connsiteY3" fmla="*/ 2501541 h 3321581"/>
              <a:gd name="connsiteX4" fmla="*/ 1441991 w 2873964"/>
              <a:gd name="connsiteY4" fmla="*/ 3321581 h 3321581"/>
              <a:gd name="connsiteX5" fmla="*/ 15780 w 2873964"/>
              <a:gd name="connsiteY5" fmla="*/ 2501541 h 3321581"/>
              <a:gd name="connsiteX6" fmla="*/ 0 w 2873964"/>
              <a:gd name="connsiteY6" fmla="*/ 863844 h 3321581"/>
              <a:gd name="connsiteX0" fmla="*/ 0 w 2861264"/>
              <a:gd name="connsiteY0" fmla="*/ 876544 h 3321581"/>
              <a:gd name="connsiteX1" fmla="*/ 1428997 w 2861264"/>
              <a:gd name="connsiteY1" fmla="*/ 0 h 3321581"/>
              <a:gd name="connsiteX2" fmla="*/ 2851644 w 2861264"/>
              <a:gd name="connsiteY2" fmla="*/ 863844 h 3321581"/>
              <a:gd name="connsiteX3" fmla="*/ 2861264 w 2861264"/>
              <a:gd name="connsiteY3" fmla="*/ 2501541 h 3321581"/>
              <a:gd name="connsiteX4" fmla="*/ 1429291 w 2861264"/>
              <a:gd name="connsiteY4" fmla="*/ 3321581 h 3321581"/>
              <a:gd name="connsiteX5" fmla="*/ 3080 w 2861264"/>
              <a:gd name="connsiteY5" fmla="*/ 2501541 h 3321581"/>
              <a:gd name="connsiteX6" fmla="*/ 0 w 2861264"/>
              <a:gd name="connsiteY6" fmla="*/ 876544 h 3321581"/>
              <a:gd name="connsiteX0" fmla="*/ 0 w 2861264"/>
              <a:gd name="connsiteY0" fmla="*/ 844794 h 3289831"/>
              <a:gd name="connsiteX1" fmla="*/ 1428997 w 2861264"/>
              <a:gd name="connsiteY1" fmla="*/ 0 h 3289831"/>
              <a:gd name="connsiteX2" fmla="*/ 2851644 w 2861264"/>
              <a:gd name="connsiteY2" fmla="*/ 832094 h 3289831"/>
              <a:gd name="connsiteX3" fmla="*/ 2861264 w 2861264"/>
              <a:gd name="connsiteY3" fmla="*/ 2469791 h 3289831"/>
              <a:gd name="connsiteX4" fmla="*/ 1429291 w 2861264"/>
              <a:gd name="connsiteY4" fmla="*/ 3289831 h 3289831"/>
              <a:gd name="connsiteX5" fmla="*/ 3080 w 2861264"/>
              <a:gd name="connsiteY5" fmla="*/ 2469791 h 3289831"/>
              <a:gd name="connsiteX6" fmla="*/ 0 w 2861264"/>
              <a:gd name="connsiteY6" fmla="*/ 844794 h 3289831"/>
              <a:gd name="connsiteX0" fmla="*/ 3403 w 2858317"/>
              <a:gd name="connsiteY0" fmla="*/ 825744 h 3289831"/>
              <a:gd name="connsiteX1" fmla="*/ 1426050 w 2858317"/>
              <a:gd name="connsiteY1" fmla="*/ 0 h 3289831"/>
              <a:gd name="connsiteX2" fmla="*/ 2848697 w 2858317"/>
              <a:gd name="connsiteY2" fmla="*/ 832094 h 3289831"/>
              <a:gd name="connsiteX3" fmla="*/ 2858317 w 2858317"/>
              <a:gd name="connsiteY3" fmla="*/ 2469791 h 3289831"/>
              <a:gd name="connsiteX4" fmla="*/ 1426344 w 2858317"/>
              <a:gd name="connsiteY4" fmla="*/ 3289831 h 3289831"/>
              <a:gd name="connsiteX5" fmla="*/ 133 w 2858317"/>
              <a:gd name="connsiteY5" fmla="*/ 2469791 h 3289831"/>
              <a:gd name="connsiteX6" fmla="*/ 3403 w 2858317"/>
              <a:gd name="connsiteY6" fmla="*/ 825744 h 3289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8317" h="3289831">
                <a:moveTo>
                  <a:pt x="3403" y="825744"/>
                </a:moveTo>
                <a:lnTo>
                  <a:pt x="1426050" y="0"/>
                </a:lnTo>
                <a:lnTo>
                  <a:pt x="2848697" y="832094"/>
                </a:lnTo>
                <a:cubicBezTo>
                  <a:pt x="2851904" y="1377993"/>
                  <a:pt x="2855110" y="1923892"/>
                  <a:pt x="2858317" y="2469791"/>
                </a:cubicBezTo>
                <a:cubicBezTo>
                  <a:pt x="2590543" y="2614021"/>
                  <a:pt x="1738568" y="3151951"/>
                  <a:pt x="1426344" y="3289831"/>
                </a:cubicBezTo>
                <a:lnTo>
                  <a:pt x="133" y="2469791"/>
                </a:lnTo>
                <a:cubicBezTo>
                  <a:pt x="-894" y="1928125"/>
                  <a:pt x="4430" y="1367410"/>
                  <a:pt x="3403" y="82574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8100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00884168"/>
      </p:ext>
    </p:extLst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40092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496905" y="1644203"/>
            <a:ext cx="4251600" cy="4251600"/>
          </a:xfrm>
          <a:prstGeom prst="triangle">
            <a:avLst/>
          </a:prstGeom>
          <a:solidFill>
            <a:schemeClr val="bg1">
              <a:lumMod val="95000"/>
            </a:schemeClr>
          </a:solidFill>
          <a:ln w="38100">
            <a:noFill/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931412" y="962114"/>
            <a:ext cx="4698000" cy="4698000"/>
          </a:xfrm>
          <a:prstGeom prst="triangle">
            <a:avLst/>
          </a:prstGeom>
          <a:solidFill>
            <a:schemeClr val="bg1">
              <a:lumMod val="95000"/>
            </a:schemeClr>
          </a:solidFill>
          <a:ln w="38100">
            <a:noFill/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931222" y="1643438"/>
            <a:ext cx="3974400" cy="3974400"/>
          </a:xfrm>
          <a:prstGeom prst="triangl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11251320"/>
      </p:ext>
    </p:extLst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295327" y="1482980"/>
            <a:ext cx="4653599" cy="4656931"/>
          </a:xfrm>
          <a:custGeom>
            <a:avLst/>
            <a:gdLst>
              <a:gd name="connsiteX0" fmla="*/ 5 w 4705350"/>
              <a:gd name="connsiteY0" fmla="*/ 1786971 h 4678363"/>
              <a:gd name="connsiteX1" fmla="*/ 2352675 w 4705350"/>
              <a:gd name="connsiteY1" fmla="*/ 0 h 4678363"/>
              <a:gd name="connsiteX2" fmla="*/ 4705345 w 4705350"/>
              <a:gd name="connsiteY2" fmla="*/ 1786971 h 4678363"/>
              <a:gd name="connsiteX3" fmla="*/ 3806705 w 4705350"/>
              <a:gd name="connsiteY3" fmla="*/ 4678351 h 4678363"/>
              <a:gd name="connsiteX4" fmla="*/ 898645 w 4705350"/>
              <a:gd name="connsiteY4" fmla="*/ 4678351 h 4678363"/>
              <a:gd name="connsiteX5" fmla="*/ 5 w 4705350"/>
              <a:gd name="connsiteY5" fmla="*/ 1786971 h 4678363"/>
              <a:gd name="connsiteX0" fmla="*/ 0 w 3989060"/>
              <a:gd name="connsiteY0" fmla="*/ 1786971 h 4678351"/>
              <a:gd name="connsiteX1" fmla="*/ 2352670 w 3989060"/>
              <a:gd name="connsiteY1" fmla="*/ 0 h 4678351"/>
              <a:gd name="connsiteX2" fmla="*/ 3989060 w 3989060"/>
              <a:gd name="connsiteY2" fmla="*/ 704931 h 4678351"/>
              <a:gd name="connsiteX3" fmla="*/ 3806700 w 3989060"/>
              <a:gd name="connsiteY3" fmla="*/ 4678351 h 4678351"/>
              <a:gd name="connsiteX4" fmla="*/ 898640 w 3989060"/>
              <a:gd name="connsiteY4" fmla="*/ 4678351 h 4678351"/>
              <a:gd name="connsiteX5" fmla="*/ 0 w 3989060"/>
              <a:gd name="connsiteY5" fmla="*/ 1786971 h 4678351"/>
              <a:gd name="connsiteX0" fmla="*/ 0 w 3295640"/>
              <a:gd name="connsiteY0" fmla="*/ 720171 h 4678351"/>
              <a:gd name="connsiteX1" fmla="*/ 1659250 w 3295640"/>
              <a:gd name="connsiteY1" fmla="*/ 0 h 4678351"/>
              <a:gd name="connsiteX2" fmla="*/ 3295640 w 3295640"/>
              <a:gd name="connsiteY2" fmla="*/ 704931 h 4678351"/>
              <a:gd name="connsiteX3" fmla="*/ 3113280 w 3295640"/>
              <a:gd name="connsiteY3" fmla="*/ 4678351 h 4678351"/>
              <a:gd name="connsiteX4" fmla="*/ 205220 w 3295640"/>
              <a:gd name="connsiteY4" fmla="*/ 4678351 h 4678351"/>
              <a:gd name="connsiteX5" fmla="*/ 0 w 3295640"/>
              <a:gd name="connsiteY5" fmla="*/ 720171 h 4678351"/>
              <a:gd name="connsiteX0" fmla="*/ 661993 w 3957633"/>
              <a:gd name="connsiteY0" fmla="*/ 720171 h 4678351"/>
              <a:gd name="connsiteX1" fmla="*/ 2321243 w 3957633"/>
              <a:gd name="connsiteY1" fmla="*/ 0 h 4678351"/>
              <a:gd name="connsiteX2" fmla="*/ 3957633 w 3957633"/>
              <a:gd name="connsiteY2" fmla="*/ 704931 h 4678351"/>
              <a:gd name="connsiteX3" fmla="*/ 3775273 w 3957633"/>
              <a:gd name="connsiteY3" fmla="*/ 4678351 h 4678351"/>
              <a:gd name="connsiteX4" fmla="*/ 867213 w 3957633"/>
              <a:gd name="connsiteY4" fmla="*/ 4678351 h 4678351"/>
              <a:gd name="connsiteX5" fmla="*/ 0 w 3957633"/>
              <a:gd name="connsiteY5" fmla="*/ 2329815 h 4678351"/>
              <a:gd name="connsiteX6" fmla="*/ 661993 w 3957633"/>
              <a:gd name="connsiteY6" fmla="*/ 720171 h 4678351"/>
              <a:gd name="connsiteX0" fmla="*/ 661993 w 4633793"/>
              <a:gd name="connsiteY0" fmla="*/ 720171 h 4678351"/>
              <a:gd name="connsiteX1" fmla="*/ 2321243 w 4633793"/>
              <a:gd name="connsiteY1" fmla="*/ 0 h 4678351"/>
              <a:gd name="connsiteX2" fmla="*/ 3957633 w 4633793"/>
              <a:gd name="connsiteY2" fmla="*/ 704931 h 4678351"/>
              <a:gd name="connsiteX3" fmla="*/ 4632961 w 4633793"/>
              <a:gd name="connsiteY3" fmla="*/ 2352675 h 4678351"/>
              <a:gd name="connsiteX4" fmla="*/ 3775273 w 4633793"/>
              <a:gd name="connsiteY4" fmla="*/ 4678351 h 4678351"/>
              <a:gd name="connsiteX5" fmla="*/ 867213 w 4633793"/>
              <a:gd name="connsiteY5" fmla="*/ 4678351 h 4678351"/>
              <a:gd name="connsiteX6" fmla="*/ 0 w 4633793"/>
              <a:gd name="connsiteY6" fmla="*/ 2329815 h 4678351"/>
              <a:gd name="connsiteX7" fmla="*/ 661993 w 4633793"/>
              <a:gd name="connsiteY7" fmla="*/ 720171 h 4678351"/>
              <a:gd name="connsiteX0" fmla="*/ 661993 w 4633793"/>
              <a:gd name="connsiteY0" fmla="*/ 720171 h 4678351"/>
              <a:gd name="connsiteX1" fmla="*/ 2321243 w 4633793"/>
              <a:gd name="connsiteY1" fmla="*/ 0 h 4678351"/>
              <a:gd name="connsiteX2" fmla="*/ 3957633 w 4633793"/>
              <a:gd name="connsiteY2" fmla="*/ 704931 h 4678351"/>
              <a:gd name="connsiteX3" fmla="*/ 4632961 w 4633793"/>
              <a:gd name="connsiteY3" fmla="*/ 2352675 h 4678351"/>
              <a:gd name="connsiteX4" fmla="*/ 3958153 w 4633793"/>
              <a:gd name="connsiteY4" fmla="*/ 4015411 h 4678351"/>
              <a:gd name="connsiteX5" fmla="*/ 867213 w 4633793"/>
              <a:gd name="connsiteY5" fmla="*/ 4678351 h 4678351"/>
              <a:gd name="connsiteX6" fmla="*/ 0 w 4633793"/>
              <a:gd name="connsiteY6" fmla="*/ 2329815 h 4678351"/>
              <a:gd name="connsiteX7" fmla="*/ 661993 w 4633793"/>
              <a:gd name="connsiteY7" fmla="*/ 720171 h 4678351"/>
              <a:gd name="connsiteX0" fmla="*/ 661993 w 4633793"/>
              <a:gd name="connsiteY0" fmla="*/ 720171 h 4015411"/>
              <a:gd name="connsiteX1" fmla="*/ 2321243 w 4633793"/>
              <a:gd name="connsiteY1" fmla="*/ 0 h 4015411"/>
              <a:gd name="connsiteX2" fmla="*/ 3957633 w 4633793"/>
              <a:gd name="connsiteY2" fmla="*/ 704931 h 4015411"/>
              <a:gd name="connsiteX3" fmla="*/ 4632961 w 4633793"/>
              <a:gd name="connsiteY3" fmla="*/ 2352675 h 4015411"/>
              <a:gd name="connsiteX4" fmla="*/ 3958153 w 4633793"/>
              <a:gd name="connsiteY4" fmla="*/ 4015411 h 4015411"/>
              <a:gd name="connsiteX5" fmla="*/ 646233 w 4633793"/>
              <a:gd name="connsiteY5" fmla="*/ 4015411 h 4015411"/>
              <a:gd name="connsiteX6" fmla="*/ 0 w 4633793"/>
              <a:gd name="connsiteY6" fmla="*/ 2329815 h 4015411"/>
              <a:gd name="connsiteX7" fmla="*/ 661993 w 4633793"/>
              <a:gd name="connsiteY7" fmla="*/ 720171 h 4015411"/>
              <a:gd name="connsiteX0" fmla="*/ 661993 w 4633793"/>
              <a:gd name="connsiteY0" fmla="*/ 720171 h 4676775"/>
              <a:gd name="connsiteX1" fmla="*/ 2321243 w 4633793"/>
              <a:gd name="connsiteY1" fmla="*/ 0 h 4676775"/>
              <a:gd name="connsiteX2" fmla="*/ 3957633 w 4633793"/>
              <a:gd name="connsiteY2" fmla="*/ 704931 h 4676775"/>
              <a:gd name="connsiteX3" fmla="*/ 4632961 w 4633793"/>
              <a:gd name="connsiteY3" fmla="*/ 2352675 h 4676775"/>
              <a:gd name="connsiteX4" fmla="*/ 3958153 w 4633793"/>
              <a:gd name="connsiteY4" fmla="*/ 4015411 h 4676775"/>
              <a:gd name="connsiteX5" fmla="*/ 2308861 w 4633793"/>
              <a:gd name="connsiteY5" fmla="*/ 4676775 h 4676775"/>
              <a:gd name="connsiteX6" fmla="*/ 646233 w 4633793"/>
              <a:gd name="connsiteY6" fmla="*/ 4015411 h 4676775"/>
              <a:gd name="connsiteX7" fmla="*/ 0 w 4633793"/>
              <a:gd name="connsiteY7" fmla="*/ 2329815 h 4676775"/>
              <a:gd name="connsiteX8" fmla="*/ 661993 w 4633793"/>
              <a:gd name="connsiteY8" fmla="*/ 720171 h 4676775"/>
              <a:gd name="connsiteX0" fmla="*/ 661993 w 4633793"/>
              <a:gd name="connsiteY0" fmla="*/ 697946 h 4654550"/>
              <a:gd name="connsiteX1" fmla="*/ 2314893 w 4633793"/>
              <a:gd name="connsiteY1" fmla="*/ 0 h 4654550"/>
              <a:gd name="connsiteX2" fmla="*/ 3957633 w 4633793"/>
              <a:gd name="connsiteY2" fmla="*/ 682706 h 4654550"/>
              <a:gd name="connsiteX3" fmla="*/ 4632961 w 4633793"/>
              <a:gd name="connsiteY3" fmla="*/ 2330450 h 4654550"/>
              <a:gd name="connsiteX4" fmla="*/ 3958153 w 4633793"/>
              <a:gd name="connsiteY4" fmla="*/ 3993186 h 4654550"/>
              <a:gd name="connsiteX5" fmla="*/ 2308861 w 4633793"/>
              <a:gd name="connsiteY5" fmla="*/ 4654550 h 4654550"/>
              <a:gd name="connsiteX6" fmla="*/ 646233 w 4633793"/>
              <a:gd name="connsiteY6" fmla="*/ 3993186 h 4654550"/>
              <a:gd name="connsiteX7" fmla="*/ 0 w 4633793"/>
              <a:gd name="connsiteY7" fmla="*/ 2307590 h 4654550"/>
              <a:gd name="connsiteX8" fmla="*/ 661993 w 4633793"/>
              <a:gd name="connsiteY8" fmla="*/ 697946 h 4654550"/>
              <a:gd name="connsiteX0" fmla="*/ 661993 w 4633926"/>
              <a:gd name="connsiteY0" fmla="*/ 697946 h 4654550"/>
              <a:gd name="connsiteX1" fmla="*/ 2314893 w 4633926"/>
              <a:gd name="connsiteY1" fmla="*/ 0 h 4654550"/>
              <a:gd name="connsiteX2" fmla="*/ 3957633 w 4633926"/>
              <a:gd name="connsiteY2" fmla="*/ 682706 h 4654550"/>
              <a:gd name="connsiteX3" fmla="*/ 4632961 w 4633926"/>
              <a:gd name="connsiteY3" fmla="*/ 2330450 h 4654550"/>
              <a:gd name="connsiteX4" fmla="*/ 3958153 w 4633926"/>
              <a:gd name="connsiteY4" fmla="*/ 3993186 h 4654550"/>
              <a:gd name="connsiteX5" fmla="*/ 2308861 w 4633926"/>
              <a:gd name="connsiteY5" fmla="*/ 4654550 h 4654550"/>
              <a:gd name="connsiteX6" fmla="*/ 646233 w 4633926"/>
              <a:gd name="connsiteY6" fmla="*/ 3993186 h 4654550"/>
              <a:gd name="connsiteX7" fmla="*/ 0 w 4633926"/>
              <a:gd name="connsiteY7" fmla="*/ 2307590 h 4654550"/>
              <a:gd name="connsiteX8" fmla="*/ 661993 w 4633926"/>
              <a:gd name="connsiteY8" fmla="*/ 697946 h 4654550"/>
              <a:gd name="connsiteX0" fmla="*/ 661993 w 4640267"/>
              <a:gd name="connsiteY0" fmla="*/ 697946 h 4654550"/>
              <a:gd name="connsiteX1" fmla="*/ 2314893 w 4640267"/>
              <a:gd name="connsiteY1" fmla="*/ 0 h 4654550"/>
              <a:gd name="connsiteX2" fmla="*/ 3957633 w 4640267"/>
              <a:gd name="connsiteY2" fmla="*/ 682706 h 4654550"/>
              <a:gd name="connsiteX3" fmla="*/ 4639311 w 4640267"/>
              <a:gd name="connsiteY3" fmla="*/ 2339975 h 4654550"/>
              <a:gd name="connsiteX4" fmla="*/ 3958153 w 4640267"/>
              <a:gd name="connsiteY4" fmla="*/ 3993186 h 4654550"/>
              <a:gd name="connsiteX5" fmla="*/ 2308861 w 4640267"/>
              <a:gd name="connsiteY5" fmla="*/ 4654550 h 4654550"/>
              <a:gd name="connsiteX6" fmla="*/ 646233 w 4640267"/>
              <a:gd name="connsiteY6" fmla="*/ 3993186 h 4654550"/>
              <a:gd name="connsiteX7" fmla="*/ 0 w 4640267"/>
              <a:gd name="connsiteY7" fmla="*/ 2307590 h 4654550"/>
              <a:gd name="connsiteX8" fmla="*/ 661993 w 4640267"/>
              <a:gd name="connsiteY8" fmla="*/ 697946 h 4654550"/>
              <a:gd name="connsiteX0" fmla="*/ 661993 w 4639311"/>
              <a:gd name="connsiteY0" fmla="*/ 697946 h 4654550"/>
              <a:gd name="connsiteX1" fmla="*/ 2314893 w 4639311"/>
              <a:gd name="connsiteY1" fmla="*/ 0 h 4654550"/>
              <a:gd name="connsiteX2" fmla="*/ 3957633 w 4639311"/>
              <a:gd name="connsiteY2" fmla="*/ 682706 h 4654550"/>
              <a:gd name="connsiteX3" fmla="*/ 4639311 w 4639311"/>
              <a:gd name="connsiteY3" fmla="*/ 2339975 h 4654550"/>
              <a:gd name="connsiteX4" fmla="*/ 3958153 w 4639311"/>
              <a:gd name="connsiteY4" fmla="*/ 3993186 h 4654550"/>
              <a:gd name="connsiteX5" fmla="*/ 2308861 w 4639311"/>
              <a:gd name="connsiteY5" fmla="*/ 4654550 h 4654550"/>
              <a:gd name="connsiteX6" fmla="*/ 646233 w 4639311"/>
              <a:gd name="connsiteY6" fmla="*/ 3993186 h 4654550"/>
              <a:gd name="connsiteX7" fmla="*/ 0 w 4639311"/>
              <a:gd name="connsiteY7" fmla="*/ 2307590 h 4654550"/>
              <a:gd name="connsiteX8" fmla="*/ 661993 w 4639311"/>
              <a:gd name="connsiteY8" fmla="*/ 697946 h 4654550"/>
              <a:gd name="connsiteX0" fmla="*/ 661993 w 4639311"/>
              <a:gd name="connsiteY0" fmla="*/ 697946 h 4654550"/>
              <a:gd name="connsiteX1" fmla="*/ 2314893 w 4639311"/>
              <a:gd name="connsiteY1" fmla="*/ 0 h 4654550"/>
              <a:gd name="connsiteX2" fmla="*/ 3957633 w 4639311"/>
              <a:gd name="connsiteY2" fmla="*/ 682706 h 4654550"/>
              <a:gd name="connsiteX3" fmla="*/ 4639311 w 4639311"/>
              <a:gd name="connsiteY3" fmla="*/ 2339975 h 4654550"/>
              <a:gd name="connsiteX4" fmla="*/ 3967678 w 4639311"/>
              <a:gd name="connsiteY4" fmla="*/ 3983661 h 4654550"/>
              <a:gd name="connsiteX5" fmla="*/ 2308861 w 4639311"/>
              <a:gd name="connsiteY5" fmla="*/ 4654550 h 4654550"/>
              <a:gd name="connsiteX6" fmla="*/ 646233 w 4639311"/>
              <a:gd name="connsiteY6" fmla="*/ 3993186 h 4654550"/>
              <a:gd name="connsiteX7" fmla="*/ 0 w 4639311"/>
              <a:gd name="connsiteY7" fmla="*/ 2307590 h 4654550"/>
              <a:gd name="connsiteX8" fmla="*/ 661993 w 4639311"/>
              <a:gd name="connsiteY8" fmla="*/ 697946 h 4654550"/>
              <a:gd name="connsiteX0" fmla="*/ 661993 w 4639311"/>
              <a:gd name="connsiteY0" fmla="*/ 697946 h 4654550"/>
              <a:gd name="connsiteX1" fmla="*/ 2314893 w 4639311"/>
              <a:gd name="connsiteY1" fmla="*/ 0 h 4654550"/>
              <a:gd name="connsiteX2" fmla="*/ 3957633 w 4639311"/>
              <a:gd name="connsiteY2" fmla="*/ 682706 h 4654550"/>
              <a:gd name="connsiteX3" fmla="*/ 4639311 w 4639311"/>
              <a:gd name="connsiteY3" fmla="*/ 2339975 h 4654550"/>
              <a:gd name="connsiteX4" fmla="*/ 3958153 w 4639311"/>
              <a:gd name="connsiteY4" fmla="*/ 3986042 h 4654550"/>
              <a:gd name="connsiteX5" fmla="*/ 2308861 w 4639311"/>
              <a:gd name="connsiteY5" fmla="*/ 4654550 h 4654550"/>
              <a:gd name="connsiteX6" fmla="*/ 646233 w 4639311"/>
              <a:gd name="connsiteY6" fmla="*/ 3993186 h 4654550"/>
              <a:gd name="connsiteX7" fmla="*/ 0 w 4639311"/>
              <a:gd name="connsiteY7" fmla="*/ 2307590 h 4654550"/>
              <a:gd name="connsiteX8" fmla="*/ 661993 w 4639311"/>
              <a:gd name="connsiteY8" fmla="*/ 697946 h 4654550"/>
              <a:gd name="connsiteX0" fmla="*/ 661993 w 4639311"/>
              <a:gd name="connsiteY0" fmla="*/ 697946 h 4654550"/>
              <a:gd name="connsiteX1" fmla="*/ 2314893 w 4639311"/>
              <a:gd name="connsiteY1" fmla="*/ 0 h 4654550"/>
              <a:gd name="connsiteX2" fmla="*/ 3957633 w 4639311"/>
              <a:gd name="connsiteY2" fmla="*/ 682706 h 4654550"/>
              <a:gd name="connsiteX3" fmla="*/ 4639311 w 4639311"/>
              <a:gd name="connsiteY3" fmla="*/ 2339975 h 4654550"/>
              <a:gd name="connsiteX4" fmla="*/ 3958153 w 4639311"/>
              <a:gd name="connsiteY4" fmla="*/ 3986042 h 4654550"/>
              <a:gd name="connsiteX5" fmla="*/ 2308861 w 4639311"/>
              <a:gd name="connsiteY5" fmla="*/ 4654550 h 4654550"/>
              <a:gd name="connsiteX6" fmla="*/ 646233 w 4639311"/>
              <a:gd name="connsiteY6" fmla="*/ 3993186 h 4654550"/>
              <a:gd name="connsiteX7" fmla="*/ 0 w 4639311"/>
              <a:gd name="connsiteY7" fmla="*/ 2307590 h 4654550"/>
              <a:gd name="connsiteX8" fmla="*/ 661993 w 4639311"/>
              <a:gd name="connsiteY8" fmla="*/ 697946 h 4654550"/>
              <a:gd name="connsiteX0" fmla="*/ 661993 w 4639311"/>
              <a:gd name="connsiteY0" fmla="*/ 697946 h 4656931"/>
              <a:gd name="connsiteX1" fmla="*/ 2314893 w 4639311"/>
              <a:gd name="connsiteY1" fmla="*/ 0 h 4656931"/>
              <a:gd name="connsiteX2" fmla="*/ 3957633 w 4639311"/>
              <a:gd name="connsiteY2" fmla="*/ 682706 h 4656931"/>
              <a:gd name="connsiteX3" fmla="*/ 4639311 w 4639311"/>
              <a:gd name="connsiteY3" fmla="*/ 2339975 h 4656931"/>
              <a:gd name="connsiteX4" fmla="*/ 3958153 w 4639311"/>
              <a:gd name="connsiteY4" fmla="*/ 3986042 h 4656931"/>
              <a:gd name="connsiteX5" fmla="*/ 2318386 w 4639311"/>
              <a:gd name="connsiteY5" fmla="*/ 4656931 h 4656931"/>
              <a:gd name="connsiteX6" fmla="*/ 646233 w 4639311"/>
              <a:gd name="connsiteY6" fmla="*/ 3993186 h 4656931"/>
              <a:gd name="connsiteX7" fmla="*/ 0 w 4639311"/>
              <a:gd name="connsiteY7" fmla="*/ 2307590 h 4656931"/>
              <a:gd name="connsiteX8" fmla="*/ 661993 w 4639311"/>
              <a:gd name="connsiteY8" fmla="*/ 697946 h 4656931"/>
              <a:gd name="connsiteX0" fmla="*/ 661993 w 4639311"/>
              <a:gd name="connsiteY0" fmla="*/ 697946 h 4656931"/>
              <a:gd name="connsiteX1" fmla="*/ 2314893 w 4639311"/>
              <a:gd name="connsiteY1" fmla="*/ 0 h 4656931"/>
              <a:gd name="connsiteX2" fmla="*/ 3957633 w 4639311"/>
              <a:gd name="connsiteY2" fmla="*/ 682706 h 4656931"/>
              <a:gd name="connsiteX3" fmla="*/ 4639311 w 4639311"/>
              <a:gd name="connsiteY3" fmla="*/ 2339975 h 4656931"/>
              <a:gd name="connsiteX4" fmla="*/ 3958153 w 4639311"/>
              <a:gd name="connsiteY4" fmla="*/ 3986042 h 4656931"/>
              <a:gd name="connsiteX5" fmla="*/ 2318386 w 4639311"/>
              <a:gd name="connsiteY5" fmla="*/ 4656931 h 4656931"/>
              <a:gd name="connsiteX6" fmla="*/ 646233 w 4639311"/>
              <a:gd name="connsiteY6" fmla="*/ 3993186 h 4656931"/>
              <a:gd name="connsiteX7" fmla="*/ 0 w 4639311"/>
              <a:gd name="connsiteY7" fmla="*/ 2307590 h 4656931"/>
              <a:gd name="connsiteX8" fmla="*/ 661993 w 4639311"/>
              <a:gd name="connsiteY8" fmla="*/ 697946 h 4656931"/>
              <a:gd name="connsiteX0" fmla="*/ 661993 w 4639311"/>
              <a:gd name="connsiteY0" fmla="*/ 697946 h 4656931"/>
              <a:gd name="connsiteX1" fmla="*/ 2314893 w 4639311"/>
              <a:gd name="connsiteY1" fmla="*/ 0 h 4656931"/>
              <a:gd name="connsiteX2" fmla="*/ 3957633 w 4639311"/>
              <a:gd name="connsiteY2" fmla="*/ 682706 h 4656931"/>
              <a:gd name="connsiteX3" fmla="*/ 4639311 w 4639311"/>
              <a:gd name="connsiteY3" fmla="*/ 2339975 h 4656931"/>
              <a:gd name="connsiteX4" fmla="*/ 3958153 w 4639311"/>
              <a:gd name="connsiteY4" fmla="*/ 3986042 h 4656931"/>
              <a:gd name="connsiteX5" fmla="*/ 2318386 w 4639311"/>
              <a:gd name="connsiteY5" fmla="*/ 4656931 h 4656931"/>
              <a:gd name="connsiteX6" fmla="*/ 646233 w 4639311"/>
              <a:gd name="connsiteY6" fmla="*/ 3993186 h 4656931"/>
              <a:gd name="connsiteX7" fmla="*/ 0 w 4639311"/>
              <a:gd name="connsiteY7" fmla="*/ 2307590 h 4656931"/>
              <a:gd name="connsiteX8" fmla="*/ 661993 w 4639311"/>
              <a:gd name="connsiteY8" fmla="*/ 697946 h 4656931"/>
              <a:gd name="connsiteX0" fmla="*/ 661993 w 4639311"/>
              <a:gd name="connsiteY0" fmla="*/ 697946 h 4656931"/>
              <a:gd name="connsiteX1" fmla="*/ 2314893 w 4639311"/>
              <a:gd name="connsiteY1" fmla="*/ 0 h 4656931"/>
              <a:gd name="connsiteX2" fmla="*/ 3957633 w 4639311"/>
              <a:gd name="connsiteY2" fmla="*/ 682706 h 4656931"/>
              <a:gd name="connsiteX3" fmla="*/ 4639311 w 4639311"/>
              <a:gd name="connsiteY3" fmla="*/ 2339975 h 4656931"/>
              <a:gd name="connsiteX4" fmla="*/ 3958153 w 4639311"/>
              <a:gd name="connsiteY4" fmla="*/ 3986042 h 4656931"/>
              <a:gd name="connsiteX5" fmla="*/ 2318386 w 4639311"/>
              <a:gd name="connsiteY5" fmla="*/ 4656931 h 4656931"/>
              <a:gd name="connsiteX6" fmla="*/ 665283 w 4639311"/>
              <a:gd name="connsiteY6" fmla="*/ 3983661 h 4656931"/>
              <a:gd name="connsiteX7" fmla="*/ 0 w 4639311"/>
              <a:gd name="connsiteY7" fmla="*/ 2307590 h 4656931"/>
              <a:gd name="connsiteX8" fmla="*/ 661993 w 4639311"/>
              <a:gd name="connsiteY8" fmla="*/ 697946 h 4656931"/>
              <a:gd name="connsiteX0" fmla="*/ 673899 w 4651217"/>
              <a:gd name="connsiteY0" fmla="*/ 697946 h 4656931"/>
              <a:gd name="connsiteX1" fmla="*/ 2326799 w 4651217"/>
              <a:gd name="connsiteY1" fmla="*/ 0 h 4656931"/>
              <a:gd name="connsiteX2" fmla="*/ 3969539 w 4651217"/>
              <a:gd name="connsiteY2" fmla="*/ 682706 h 4656931"/>
              <a:gd name="connsiteX3" fmla="*/ 4651217 w 4651217"/>
              <a:gd name="connsiteY3" fmla="*/ 2339975 h 4656931"/>
              <a:gd name="connsiteX4" fmla="*/ 3970059 w 4651217"/>
              <a:gd name="connsiteY4" fmla="*/ 3986042 h 4656931"/>
              <a:gd name="connsiteX5" fmla="*/ 2330292 w 4651217"/>
              <a:gd name="connsiteY5" fmla="*/ 4656931 h 4656931"/>
              <a:gd name="connsiteX6" fmla="*/ 677189 w 4651217"/>
              <a:gd name="connsiteY6" fmla="*/ 3983661 h 4656931"/>
              <a:gd name="connsiteX7" fmla="*/ 0 w 4651217"/>
              <a:gd name="connsiteY7" fmla="*/ 2329021 h 4656931"/>
              <a:gd name="connsiteX8" fmla="*/ 673899 w 4651217"/>
              <a:gd name="connsiteY8" fmla="*/ 697946 h 4656931"/>
              <a:gd name="connsiteX0" fmla="*/ 673899 w 4651217"/>
              <a:gd name="connsiteY0" fmla="*/ 697946 h 4656931"/>
              <a:gd name="connsiteX1" fmla="*/ 2326799 w 4651217"/>
              <a:gd name="connsiteY1" fmla="*/ 0 h 4656931"/>
              <a:gd name="connsiteX2" fmla="*/ 3969539 w 4651217"/>
              <a:gd name="connsiteY2" fmla="*/ 682706 h 4656931"/>
              <a:gd name="connsiteX3" fmla="*/ 4651217 w 4651217"/>
              <a:gd name="connsiteY3" fmla="*/ 2339975 h 4656931"/>
              <a:gd name="connsiteX4" fmla="*/ 3970059 w 4651217"/>
              <a:gd name="connsiteY4" fmla="*/ 3986042 h 4656931"/>
              <a:gd name="connsiteX5" fmla="*/ 2330292 w 4651217"/>
              <a:gd name="connsiteY5" fmla="*/ 4656931 h 4656931"/>
              <a:gd name="connsiteX6" fmla="*/ 677189 w 4651217"/>
              <a:gd name="connsiteY6" fmla="*/ 3983661 h 4656931"/>
              <a:gd name="connsiteX7" fmla="*/ 0 w 4651217"/>
              <a:gd name="connsiteY7" fmla="*/ 2329021 h 4656931"/>
              <a:gd name="connsiteX8" fmla="*/ 673899 w 4651217"/>
              <a:gd name="connsiteY8" fmla="*/ 697946 h 4656931"/>
              <a:gd name="connsiteX0" fmla="*/ 673899 w 4651217"/>
              <a:gd name="connsiteY0" fmla="*/ 697946 h 4656931"/>
              <a:gd name="connsiteX1" fmla="*/ 2326799 w 4651217"/>
              <a:gd name="connsiteY1" fmla="*/ 0 h 4656931"/>
              <a:gd name="connsiteX2" fmla="*/ 3969539 w 4651217"/>
              <a:gd name="connsiteY2" fmla="*/ 682706 h 4656931"/>
              <a:gd name="connsiteX3" fmla="*/ 4651217 w 4651217"/>
              <a:gd name="connsiteY3" fmla="*/ 2339975 h 4656931"/>
              <a:gd name="connsiteX4" fmla="*/ 3970059 w 4651217"/>
              <a:gd name="connsiteY4" fmla="*/ 3986042 h 4656931"/>
              <a:gd name="connsiteX5" fmla="*/ 2330292 w 4651217"/>
              <a:gd name="connsiteY5" fmla="*/ 4656931 h 4656931"/>
              <a:gd name="connsiteX6" fmla="*/ 650995 w 4651217"/>
              <a:gd name="connsiteY6" fmla="*/ 3983661 h 4656931"/>
              <a:gd name="connsiteX7" fmla="*/ 0 w 4651217"/>
              <a:gd name="connsiteY7" fmla="*/ 2329021 h 4656931"/>
              <a:gd name="connsiteX8" fmla="*/ 673899 w 4651217"/>
              <a:gd name="connsiteY8" fmla="*/ 697946 h 4656931"/>
              <a:gd name="connsiteX0" fmla="*/ 673899 w 4651217"/>
              <a:gd name="connsiteY0" fmla="*/ 697946 h 4656931"/>
              <a:gd name="connsiteX1" fmla="*/ 2326799 w 4651217"/>
              <a:gd name="connsiteY1" fmla="*/ 0 h 4656931"/>
              <a:gd name="connsiteX2" fmla="*/ 3969539 w 4651217"/>
              <a:gd name="connsiteY2" fmla="*/ 682706 h 4656931"/>
              <a:gd name="connsiteX3" fmla="*/ 4651217 w 4651217"/>
              <a:gd name="connsiteY3" fmla="*/ 2339975 h 4656931"/>
              <a:gd name="connsiteX4" fmla="*/ 3970059 w 4651217"/>
              <a:gd name="connsiteY4" fmla="*/ 3986042 h 4656931"/>
              <a:gd name="connsiteX5" fmla="*/ 2330292 w 4651217"/>
              <a:gd name="connsiteY5" fmla="*/ 4656931 h 4656931"/>
              <a:gd name="connsiteX6" fmla="*/ 677189 w 4651217"/>
              <a:gd name="connsiteY6" fmla="*/ 3976517 h 4656931"/>
              <a:gd name="connsiteX7" fmla="*/ 0 w 4651217"/>
              <a:gd name="connsiteY7" fmla="*/ 2329021 h 4656931"/>
              <a:gd name="connsiteX8" fmla="*/ 673899 w 4651217"/>
              <a:gd name="connsiteY8" fmla="*/ 697946 h 4656931"/>
              <a:gd name="connsiteX0" fmla="*/ 673899 w 4651217"/>
              <a:gd name="connsiteY0" fmla="*/ 697946 h 4656931"/>
              <a:gd name="connsiteX1" fmla="*/ 2326799 w 4651217"/>
              <a:gd name="connsiteY1" fmla="*/ 0 h 4656931"/>
              <a:gd name="connsiteX2" fmla="*/ 3969539 w 4651217"/>
              <a:gd name="connsiteY2" fmla="*/ 682706 h 4656931"/>
              <a:gd name="connsiteX3" fmla="*/ 4651217 w 4651217"/>
              <a:gd name="connsiteY3" fmla="*/ 2339975 h 4656931"/>
              <a:gd name="connsiteX4" fmla="*/ 3970059 w 4651217"/>
              <a:gd name="connsiteY4" fmla="*/ 3986042 h 4656931"/>
              <a:gd name="connsiteX5" fmla="*/ 2330292 w 4651217"/>
              <a:gd name="connsiteY5" fmla="*/ 4656931 h 4656931"/>
              <a:gd name="connsiteX6" fmla="*/ 677189 w 4651217"/>
              <a:gd name="connsiteY6" fmla="*/ 3976517 h 4656931"/>
              <a:gd name="connsiteX7" fmla="*/ 0 w 4651217"/>
              <a:gd name="connsiteY7" fmla="*/ 2329021 h 4656931"/>
              <a:gd name="connsiteX8" fmla="*/ 673899 w 4651217"/>
              <a:gd name="connsiteY8" fmla="*/ 697946 h 4656931"/>
              <a:gd name="connsiteX0" fmla="*/ 676281 w 4653599"/>
              <a:gd name="connsiteY0" fmla="*/ 697946 h 4656931"/>
              <a:gd name="connsiteX1" fmla="*/ 2329181 w 4653599"/>
              <a:gd name="connsiteY1" fmla="*/ 0 h 4656931"/>
              <a:gd name="connsiteX2" fmla="*/ 3971921 w 4653599"/>
              <a:gd name="connsiteY2" fmla="*/ 682706 h 4656931"/>
              <a:gd name="connsiteX3" fmla="*/ 4653599 w 4653599"/>
              <a:gd name="connsiteY3" fmla="*/ 2339975 h 4656931"/>
              <a:gd name="connsiteX4" fmla="*/ 3972441 w 4653599"/>
              <a:gd name="connsiteY4" fmla="*/ 3986042 h 4656931"/>
              <a:gd name="connsiteX5" fmla="*/ 2332674 w 4653599"/>
              <a:gd name="connsiteY5" fmla="*/ 4656931 h 4656931"/>
              <a:gd name="connsiteX6" fmla="*/ 679571 w 4653599"/>
              <a:gd name="connsiteY6" fmla="*/ 3976517 h 4656931"/>
              <a:gd name="connsiteX7" fmla="*/ 0 w 4653599"/>
              <a:gd name="connsiteY7" fmla="*/ 2331403 h 4656931"/>
              <a:gd name="connsiteX8" fmla="*/ 676281 w 4653599"/>
              <a:gd name="connsiteY8" fmla="*/ 697946 h 4656931"/>
              <a:gd name="connsiteX0" fmla="*/ 676281 w 4653599"/>
              <a:gd name="connsiteY0" fmla="*/ 697946 h 4656931"/>
              <a:gd name="connsiteX1" fmla="*/ 2329181 w 4653599"/>
              <a:gd name="connsiteY1" fmla="*/ 0 h 4656931"/>
              <a:gd name="connsiteX2" fmla="*/ 3971921 w 4653599"/>
              <a:gd name="connsiteY2" fmla="*/ 682706 h 4656931"/>
              <a:gd name="connsiteX3" fmla="*/ 4653599 w 4653599"/>
              <a:gd name="connsiteY3" fmla="*/ 2339975 h 4656931"/>
              <a:gd name="connsiteX4" fmla="*/ 3972441 w 4653599"/>
              <a:gd name="connsiteY4" fmla="*/ 3986042 h 4656931"/>
              <a:gd name="connsiteX5" fmla="*/ 2332674 w 4653599"/>
              <a:gd name="connsiteY5" fmla="*/ 4656931 h 4656931"/>
              <a:gd name="connsiteX6" fmla="*/ 679571 w 4653599"/>
              <a:gd name="connsiteY6" fmla="*/ 3976517 h 4656931"/>
              <a:gd name="connsiteX7" fmla="*/ 0 w 4653599"/>
              <a:gd name="connsiteY7" fmla="*/ 2331403 h 4656931"/>
              <a:gd name="connsiteX8" fmla="*/ 676281 w 4653599"/>
              <a:gd name="connsiteY8" fmla="*/ 697946 h 4656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53599" h="4656931">
                <a:moveTo>
                  <a:pt x="676281" y="697946"/>
                </a:moveTo>
                <a:lnTo>
                  <a:pt x="2329181" y="0"/>
                </a:lnTo>
                <a:lnTo>
                  <a:pt x="3971921" y="682706"/>
                </a:lnTo>
                <a:cubicBezTo>
                  <a:pt x="4047805" y="904294"/>
                  <a:pt x="4526915" y="1991387"/>
                  <a:pt x="4653599" y="2339975"/>
                </a:cubicBezTo>
                <a:lnTo>
                  <a:pt x="3972441" y="3986042"/>
                </a:lnTo>
                <a:cubicBezTo>
                  <a:pt x="3818123" y="4023617"/>
                  <a:pt x="2770361" y="4493150"/>
                  <a:pt x="2332674" y="4656931"/>
                </a:cubicBezTo>
                <a:lnTo>
                  <a:pt x="679571" y="3976517"/>
                </a:lnTo>
                <a:cubicBezTo>
                  <a:pt x="465748" y="3424653"/>
                  <a:pt x="30467" y="2402254"/>
                  <a:pt x="0" y="2331403"/>
                </a:cubicBezTo>
                <a:lnTo>
                  <a:pt x="676281" y="69794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101190" y="2295097"/>
            <a:ext cx="3038400" cy="30384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54339143"/>
      </p:ext>
    </p:extLst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748689" y="1727653"/>
            <a:ext cx="2816225" cy="280035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 rot="2313227" flipV="1">
            <a:off x="6203142" y="3767825"/>
            <a:ext cx="2381368" cy="663139"/>
          </a:xfrm>
          <a:custGeom>
            <a:avLst/>
            <a:gdLst>
              <a:gd name="connsiteX0" fmla="*/ 0 w 2962930"/>
              <a:gd name="connsiteY0" fmla="*/ 750096 h 1500191"/>
              <a:gd name="connsiteX1" fmla="*/ 1481465 w 2962930"/>
              <a:gd name="connsiteY1" fmla="*/ 0 h 1500191"/>
              <a:gd name="connsiteX2" fmla="*/ 2962930 w 2962930"/>
              <a:gd name="connsiteY2" fmla="*/ 750096 h 1500191"/>
              <a:gd name="connsiteX3" fmla="*/ 2587882 w 2962930"/>
              <a:gd name="connsiteY3" fmla="*/ 750096 h 1500191"/>
              <a:gd name="connsiteX4" fmla="*/ 1481465 w 2962930"/>
              <a:gd name="connsiteY4" fmla="*/ 375048 h 1500191"/>
              <a:gd name="connsiteX5" fmla="*/ 375048 w 2962930"/>
              <a:gd name="connsiteY5" fmla="*/ 750096 h 1500191"/>
              <a:gd name="connsiteX6" fmla="*/ 0 w 2962930"/>
              <a:gd name="connsiteY6" fmla="*/ 750096 h 1500191"/>
              <a:gd name="connsiteX0" fmla="*/ 0 w 3238220"/>
              <a:gd name="connsiteY0" fmla="*/ 794454 h 794454"/>
              <a:gd name="connsiteX1" fmla="*/ 1756755 w 3238220"/>
              <a:gd name="connsiteY1" fmla="*/ 116 h 794454"/>
              <a:gd name="connsiteX2" fmla="*/ 3238220 w 3238220"/>
              <a:gd name="connsiteY2" fmla="*/ 750212 h 794454"/>
              <a:gd name="connsiteX3" fmla="*/ 2863172 w 3238220"/>
              <a:gd name="connsiteY3" fmla="*/ 750212 h 794454"/>
              <a:gd name="connsiteX4" fmla="*/ 1756755 w 3238220"/>
              <a:gd name="connsiteY4" fmla="*/ 375164 h 794454"/>
              <a:gd name="connsiteX5" fmla="*/ 650338 w 3238220"/>
              <a:gd name="connsiteY5" fmla="*/ 750212 h 794454"/>
              <a:gd name="connsiteX6" fmla="*/ 0 w 3238220"/>
              <a:gd name="connsiteY6" fmla="*/ 794454 h 794454"/>
              <a:gd name="connsiteX0" fmla="*/ 0 w 3238220"/>
              <a:gd name="connsiteY0" fmla="*/ 794454 h 935299"/>
              <a:gd name="connsiteX1" fmla="*/ 1756755 w 3238220"/>
              <a:gd name="connsiteY1" fmla="*/ 116 h 935299"/>
              <a:gd name="connsiteX2" fmla="*/ 3238220 w 3238220"/>
              <a:gd name="connsiteY2" fmla="*/ 750212 h 935299"/>
              <a:gd name="connsiteX3" fmla="*/ 2863172 w 3238220"/>
              <a:gd name="connsiteY3" fmla="*/ 750212 h 935299"/>
              <a:gd name="connsiteX4" fmla="*/ 1756755 w 3238220"/>
              <a:gd name="connsiteY4" fmla="*/ 375164 h 935299"/>
              <a:gd name="connsiteX5" fmla="*/ 162155 w 3238220"/>
              <a:gd name="connsiteY5" fmla="*/ 935299 h 935299"/>
              <a:gd name="connsiteX6" fmla="*/ 0 w 3238220"/>
              <a:gd name="connsiteY6" fmla="*/ 794454 h 935299"/>
              <a:gd name="connsiteX0" fmla="*/ 0 w 3238220"/>
              <a:gd name="connsiteY0" fmla="*/ 794454 h 935299"/>
              <a:gd name="connsiteX1" fmla="*/ 1756755 w 3238220"/>
              <a:gd name="connsiteY1" fmla="*/ 116 h 935299"/>
              <a:gd name="connsiteX2" fmla="*/ 3238220 w 3238220"/>
              <a:gd name="connsiteY2" fmla="*/ 750212 h 935299"/>
              <a:gd name="connsiteX3" fmla="*/ 2905884 w 3238220"/>
              <a:gd name="connsiteY3" fmla="*/ 862871 h 935299"/>
              <a:gd name="connsiteX4" fmla="*/ 1756755 w 3238220"/>
              <a:gd name="connsiteY4" fmla="*/ 375164 h 935299"/>
              <a:gd name="connsiteX5" fmla="*/ 162155 w 3238220"/>
              <a:gd name="connsiteY5" fmla="*/ 935299 h 935299"/>
              <a:gd name="connsiteX6" fmla="*/ 0 w 3238220"/>
              <a:gd name="connsiteY6" fmla="*/ 794454 h 935299"/>
              <a:gd name="connsiteX0" fmla="*/ 0 w 3078311"/>
              <a:gd name="connsiteY0" fmla="*/ 794640 h 935485"/>
              <a:gd name="connsiteX1" fmla="*/ 1756755 w 3078311"/>
              <a:gd name="connsiteY1" fmla="*/ 302 h 935485"/>
              <a:gd name="connsiteX2" fmla="*/ 3078311 w 3078311"/>
              <a:gd name="connsiteY2" fmla="*/ 725124 h 935485"/>
              <a:gd name="connsiteX3" fmla="*/ 2905884 w 3078311"/>
              <a:gd name="connsiteY3" fmla="*/ 863057 h 935485"/>
              <a:gd name="connsiteX4" fmla="*/ 1756755 w 3078311"/>
              <a:gd name="connsiteY4" fmla="*/ 375350 h 935485"/>
              <a:gd name="connsiteX5" fmla="*/ 162155 w 3078311"/>
              <a:gd name="connsiteY5" fmla="*/ 935485 h 935485"/>
              <a:gd name="connsiteX6" fmla="*/ 0 w 3078311"/>
              <a:gd name="connsiteY6" fmla="*/ 794640 h 935485"/>
              <a:gd name="connsiteX0" fmla="*/ 0 w 3078311"/>
              <a:gd name="connsiteY0" fmla="*/ 742143 h 882988"/>
              <a:gd name="connsiteX1" fmla="*/ 1652124 w 3078311"/>
              <a:gd name="connsiteY1" fmla="*/ 360 h 882988"/>
              <a:gd name="connsiteX2" fmla="*/ 3078311 w 3078311"/>
              <a:gd name="connsiteY2" fmla="*/ 672627 h 882988"/>
              <a:gd name="connsiteX3" fmla="*/ 2905884 w 3078311"/>
              <a:gd name="connsiteY3" fmla="*/ 810560 h 882988"/>
              <a:gd name="connsiteX4" fmla="*/ 1756755 w 3078311"/>
              <a:gd name="connsiteY4" fmla="*/ 322853 h 882988"/>
              <a:gd name="connsiteX5" fmla="*/ 162155 w 3078311"/>
              <a:gd name="connsiteY5" fmla="*/ 882988 h 882988"/>
              <a:gd name="connsiteX6" fmla="*/ 0 w 3078311"/>
              <a:gd name="connsiteY6" fmla="*/ 742143 h 882988"/>
              <a:gd name="connsiteX0" fmla="*/ 0 w 3078311"/>
              <a:gd name="connsiteY0" fmla="*/ 742143 h 882988"/>
              <a:gd name="connsiteX1" fmla="*/ 1652124 w 3078311"/>
              <a:gd name="connsiteY1" fmla="*/ 360 h 882988"/>
              <a:gd name="connsiteX2" fmla="*/ 3078311 w 3078311"/>
              <a:gd name="connsiteY2" fmla="*/ 672627 h 882988"/>
              <a:gd name="connsiteX3" fmla="*/ 2905884 w 3078311"/>
              <a:gd name="connsiteY3" fmla="*/ 810560 h 882988"/>
              <a:gd name="connsiteX4" fmla="*/ 1612135 w 3078311"/>
              <a:gd name="connsiteY4" fmla="*/ 235947 h 882988"/>
              <a:gd name="connsiteX5" fmla="*/ 162155 w 3078311"/>
              <a:gd name="connsiteY5" fmla="*/ 882988 h 882988"/>
              <a:gd name="connsiteX6" fmla="*/ 0 w 3078311"/>
              <a:gd name="connsiteY6" fmla="*/ 742143 h 882988"/>
              <a:gd name="connsiteX0" fmla="*/ 0 w 3085496"/>
              <a:gd name="connsiteY0" fmla="*/ 729450 h 882873"/>
              <a:gd name="connsiteX1" fmla="*/ 1659309 w 3085496"/>
              <a:gd name="connsiteY1" fmla="*/ 245 h 882873"/>
              <a:gd name="connsiteX2" fmla="*/ 3085496 w 3085496"/>
              <a:gd name="connsiteY2" fmla="*/ 672512 h 882873"/>
              <a:gd name="connsiteX3" fmla="*/ 2913069 w 3085496"/>
              <a:gd name="connsiteY3" fmla="*/ 810445 h 882873"/>
              <a:gd name="connsiteX4" fmla="*/ 1619320 w 3085496"/>
              <a:gd name="connsiteY4" fmla="*/ 235832 h 882873"/>
              <a:gd name="connsiteX5" fmla="*/ 169340 w 3085496"/>
              <a:gd name="connsiteY5" fmla="*/ 882873 h 882873"/>
              <a:gd name="connsiteX6" fmla="*/ 0 w 3085496"/>
              <a:gd name="connsiteY6" fmla="*/ 729450 h 882873"/>
              <a:gd name="connsiteX0" fmla="*/ 0 w 3085496"/>
              <a:gd name="connsiteY0" fmla="*/ 729450 h 873108"/>
              <a:gd name="connsiteX1" fmla="*/ 1659309 w 3085496"/>
              <a:gd name="connsiteY1" fmla="*/ 245 h 873108"/>
              <a:gd name="connsiteX2" fmla="*/ 3085496 w 3085496"/>
              <a:gd name="connsiteY2" fmla="*/ 672512 h 873108"/>
              <a:gd name="connsiteX3" fmla="*/ 2913069 w 3085496"/>
              <a:gd name="connsiteY3" fmla="*/ 810445 h 873108"/>
              <a:gd name="connsiteX4" fmla="*/ 1619320 w 3085496"/>
              <a:gd name="connsiteY4" fmla="*/ 235832 h 873108"/>
              <a:gd name="connsiteX5" fmla="*/ 139868 w 3085496"/>
              <a:gd name="connsiteY5" fmla="*/ 873108 h 873108"/>
              <a:gd name="connsiteX6" fmla="*/ 0 w 3085496"/>
              <a:gd name="connsiteY6" fmla="*/ 729450 h 873108"/>
              <a:gd name="connsiteX0" fmla="*/ 0 w 3085496"/>
              <a:gd name="connsiteY0" fmla="*/ 729450 h 873108"/>
              <a:gd name="connsiteX1" fmla="*/ 1659309 w 3085496"/>
              <a:gd name="connsiteY1" fmla="*/ 245 h 873108"/>
              <a:gd name="connsiteX2" fmla="*/ 3085496 w 3085496"/>
              <a:gd name="connsiteY2" fmla="*/ 672512 h 873108"/>
              <a:gd name="connsiteX3" fmla="*/ 2913069 w 3085496"/>
              <a:gd name="connsiteY3" fmla="*/ 810445 h 873108"/>
              <a:gd name="connsiteX4" fmla="*/ 1619320 w 3085496"/>
              <a:gd name="connsiteY4" fmla="*/ 235832 h 873108"/>
              <a:gd name="connsiteX5" fmla="*/ 139868 w 3085496"/>
              <a:gd name="connsiteY5" fmla="*/ 873108 h 873108"/>
              <a:gd name="connsiteX6" fmla="*/ 0 w 3085496"/>
              <a:gd name="connsiteY6" fmla="*/ 729450 h 873108"/>
              <a:gd name="connsiteX0" fmla="*/ 0 w 3085496"/>
              <a:gd name="connsiteY0" fmla="*/ 729450 h 873108"/>
              <a:gd name="connsiteX1" fmla="*/ 1659309 w 3085496"/>
              <a:gd name="connsiteY1" fmla="*/ 245 h 873108"/>
              <a:gd name="connsiteX2" fmla="*/ 3085496 w 3085496"/>
              <a:gd name="connsiteY2" fmla="*/ 672512 h 873108"/>
              <a:gd name="connsiteX3" fmla="*/ 2913069 w 3085496"/>
              <a:gd name="connsiteY3" fmla="*/ 810445 h 873108"/>
              <a:gd name="connsiteX4" fmla="*/ 1619320 w 3085496"/>
              <a:gd name="connsiteY4" fmla="*/ 235832 h 873108"/>
              <a:gd name="connsiteX5" fmla="*/ 139868 w 3085496"/>
              <a:gd name="connsiteY5" fmla="*/ 873108 h 873108"/>
              <a:gd name="connsiteX6" fmla="*/ 0 w 3085496"/>
              <a:gd name="connsiteY6" fmla="*/ 729450 h 873108"/>
              <a:gd name="connsiteX0" fmla="*/ 0 w 3085497"/>
              <a:gd name="connsiteY0" fmla="*/ 729450 h 873108"/>
              <a:gd name="connsiteX1" fmla="*/ 1659310 w 3085497"/>
              <a:gd name="connsiteY1" fmla="*/ 245 h 873108"/>
              <a:gd name="connsiteX2" fmla="*/ 3085497 w 3085497"/>
              <a:gd name="connsiteY2" fmla="*/ 672512 h 873108"/>
              <a:gd name="connsiteX3" fmla="*/ 2913070 w 3085497"/>
              <a:gd name="connsiteY3" fmla="*/ 810445 h 873108"/>
              <a:gd name="connsiteX4" fmla="*/ 1619321 w 3085497"/>
              <a:gd name="connsiteY4" fmla="*/ 235832 h 873108"/>
              <a:gd name="connsiteX5" fmla="*/ 139869 w 3085497"/>
              <a:gd name="connsiteY5" fmla="*/ 873108 h 873108"/>
              <a:gd name="connsiteX6" fmla="*/ 0 w 3085497"/>
              <a:gd name="connsiteY6" fmla="*/ 729450 h 873108"/>
              <a:gd name="connsiteX0" fmla="*/ 0 w 3085497"/>
              <a:gd name="connsiteY0" fmla="*/ 729450 h 873108"/>
              <a:gd name="connsiteX1" fmla="*/ 1659310 w 3085497"/>
              <a:gd name="connsiteY1" fmla="*/ 245 h 873108"/>
              <a:gd name="connsiteX2" fmla="*/ 3085497 w 3085497"/>
              <a:gd name="connsiteY2" fmla="*/ 672512 h 873108"/>
              <a:gd name="connsiteX3" fmla="*/ 2913070 w 3085497"/>
              <a:gd name="connsiteY3" fmla="*/ 810445 h 873108"/>
              <a:gd name="connsiteX4" fmla="*/ 1619321 w 3085497"/>
              <a:gd name="connsiteY4" fmla="*/ 235832 h 873108"/>
              <a:gd name="connsiteX5" fmla="*/ 139869 w 3085497"/>
              <a:gd name="connsiteY5" fmla="*/ 873108 h 873108"/>
              <a:gd name="connsiteX6" fmla="*/ 0 w 3085497"/>
              <a:gd name="connsiteY6" fmla="*/ 729450 h 873108"/>
              <a:gd name="connsiteX0" fmla="*/ 0 w 3085497"/>
              <a:gd name="connsiteY0" fmla="*/ 729450 h 873108"/>
              <a:gd name="connsiteX1" fmla="*/ 1659310 w 3085497"/>
              <a:gd name="connsiteY1" fmla="*/ 245 h 873108"/>
              <a:gd name="connsiteX2" fmla="*/ 3085497 w 3085497"/>
              <a:gd name="connsiteY2" fmla="*/ 672512 h 873108"/>
              <a:gd name="connsiteX3" fmla="*/ 2913070 w 3085497"/>
              <a:gd name="connsiteY3" fmla="*/ 810445 h 873108"/>
              <a:gd name="connsiteX4" fmla="*/ 1619321 w 3085497"/>
              <a:gd name="connsiteY4" fmla="*/ 235832 h 873108"/>
              <a:gd name="connsiteX5" fmla="*/ 139869 w 3085497"/>
              <a:gd name="connsiteY5" fmla="*/ 873108 h 873108"/>
              <a:gd name="connsiteX6" fmla="*/ 0 w 3085497"/>
              <a:gd name="connsiteY6" fmla="*/ 729450 h 873108"/>
              <a:gd name="connsiteX0" fmla="*/ 0 w 3085497"/>
              <a:gd name="connsiteY0" fmla="*/ 720088 h 863746"/>
              <a:gd name="connsiteX1" fmla="*/ 1651587 w 3085497"/>
              <a:gd name="connsiteY1" fmla="*/ 254 h 863746"/>
              <a:gd name="connsiteX2" fmla="*/ 3085497 w 3085497"/>
              <a:gd name="connsiteY2" fmla="*/ 663150 h 863746"/>
              <a:gd name="connsiteX3" fmla="*/ 2913070 w 3085497"/>
              <a:gd name="connsiteY3" fmla="*/ 801083 h 863746"/>
              <a:gd name="connsiteX4" fmla="*/ 1619321 w 3085497"/>
              <a:gd name="connsiteY4" fmla="*/ 226470 h 863746"/>
              <a:gd name="connsiteX5" fmla="*/ 139869 w 3085497"/>
              <a:gd name="connsiteY5" fmla="*/ 863746 h 863746"/>
              <a:gd name="connsiteX6" fmla="*/ 0 w 3085497"/>
              <a:gd name="connsiteY6" fmla="*/ 720088 h 863746"/>
              <a:gd name="connsiteX0" fmla="*/ 0 w 3085497"/>
              <a:gd name="connsiteY0" fmla="*/ 721494 h 865152"/>
              <a:gd name="connsiteX1" fmla="*/ 1651587 w 3085497"/>
              <a:gd name="connsiteY1" fmla="*/ 1660 h 865152"/>
              <a:gd name="connsiteX2" fmla="*/ 3085497 w 3085497"/>
              <a:gd name="connsiteY2" fmla="*/ 664556 h 865152"/>
              <a:gd name="connsiteX3" fmla="*/ 2913070 w 3085497"/>
              <a:gd name="connsiteY3" fmla="*/ 802489 h 865152"/>
              <a:gd name="connsiteX4" fmla="*/ 1619321 w 3085497"/>
              <a:gd name="connsiteY4" fmla="*/ 227876 h 865152"/>
              <a:gd name="connsiteX5" fmla="*/ 139869 w 3085497"/>
              <a:gd name="connsiteY5" fmla="*/ 865152 h 865152"/>
              <a:gd name="connsiteX6" fmla="*/ 0 w 3085497"/>
              <a:gd name="connsiteY6" fmla="*/ 721494 h 865152"/>
              <a:gd name="connsiteX0" fmla="*/ 0 w 3079477"/>
              <a:gd name="connsiteY0" fmla="*/ 720163 h 863821"/>
              <a:gd name="connsiteX1" fmla="*/ 1651587 w 3079477"/>
              <a:gd name="connsiteY1" fmla="*/ 329 h 863821"/>
              <a:gd name="connsiteX2" fmla="*/ 3079477 w 3079477"/>
              <a:gd name="connsiteY2" fmla="*/ 655844 h 863821"/>
              <a:gd name="connsiteX3" fmla="*/ 2913070 w 3079477"/>
              <a:gd name="connsiteY3" fmla="*/ 801158 h 863821"/>
              <a:gd name="connsiteX4" fmla="*/ 1619321 w 3079477"/>
              <a:gd name="connsiteY4" fmla="*/ 226545 h 863821"/>
              <a:gd name="connsiteX5" fmla="*/ 139869 w 3079477"/>
              <a:gd name="connsiteY5" fmla="*/ 863821 h 863821"/>
              <a:gd name="connsiteX6" fmla="*/ 0 w 3079477"/>
              <a:gd name="connsiteY6" fmla="*/ 720163 h 863821"/>
              <a:gd name="connsiteX0" fmla="*/ 0 w 3079477"/>
              <a:gd name="connsiteY0" fmla="*/ 720104 h 863762"/>
              <a:gd name="connsiteX1" fmla="*/ 1651587 w 3079477"/>
              <a:gd name="connsiteY1" fmla="*/ 270 h 863762"/>
              <a:gd name="connsiteX2" fmla="*/ 3079477 w 3079477"/>
              <a:gd name="connsiteY2" fmla="*/ 655785 h 863762"/>
              <a:gd name="connsiteX3" fmla="*/ 2913070 w 3079477"/>
              <a:gd name="connsiteY3" fmla="*/ 801099 h 863762"/>
              <a:gd name="connsiteX4" fmla="*/ 1619321 w 3079477"/>
              <a:gd name="connsiteY4" fmla="*/ 226486 h 863762"/>
              <a:gd name="connsiteX5" fmla="*/ 139869 w 3079477"/>
              <a:gd name="connsiteY5" fmla="*/ 863762 h 863762"/>
              <a:gd name="connsiteX6" fmla="*/ 0 w 3079477"/>
              <a:gd name="connsiteY6" fmla="*/ 720104 h 863762"/>
              <a:gd name="connsiteX0" fmla="*/ 0 w 3079477"/>
              <a:gd name="connsiteY0" fmla="*/ 720104 h 863762"/>
              <a:gd name="connsiteX1" fmla="*/ 1651587 w 3079477"/>
              <a:gd name="connsiteY1" fmla="*/ 270 h 863762"/>
              <a:gd name="connsiteX2" fmla="*/ 3079477 w 3079477"/>
              <a:gd name="connsiteY2" fmla="*/ 655785 h 863762"/>
              <a:gd name="connsiteX3" fmla="*/ 2913070 w 3079477"/>
              <a:gd name="connsiteY3" fmla="*/ 801099 h 863762"/>
              <a:gd name="connsiteX4" fmla="*/ 1619321 w 3079477"/>
              <a:gd name="connsiteY4" fmla="*/ 226486 h 863762"/>
              <a:gd name="connsiteX5" fmla="*/ 139869 w 3079477"/>
              <a:gd name="connsiteY5" fmla="*/ 863762 h 863762"/>
              <a:gd name="connsiteX6" fmla="*/ 0 w 3079477"/>
              <a:gd name="connsiteY6" fmla="*/ 720104 h 863762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  <a:gd name="connsiteX0" fmla="*/ 0 w 3079477"/>
              <a:gd name="connsiteY0" fmla="*/ 714543 h 858201"/>
              <a:gd name="connsiteX1" fmla="*/ 1639738 w 3079477"/>
              <a:gd name="connsiteY1" fmla="*/ 275 h 858201"/>
              <a:gd name="connsiteX2" fmla="*/ 3079477 w 3079477"/>
              <a:gd name="connsiteY2" fmla="*/ 650224 h 858201"/>
              <a:gd name="connsiteX3" fmla="*/ 2913070 w 3079477"/>
              <a:gd name="connsiteY3" fmla="*/ 795538 h 858201"/>
              <a:gd name="connsiteX4" fmla="*/ 1619321 w 3079477"/>
              <a:gd name="connsiteY4" fmla="*/ 220925 h 858201"/>
              <a:gd name="connsiteX5" fmla="*/ 139869 w 3079477"/>
              <a:gd name="connsiteY5" fmla="*/ 858201 h 858201"/>
              <a:gd name="connsiteX6" fmla="*/ 0 w 3079477"/>
              <a:gd name="connsiteY6" fmla="*/ 714543 h 85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079477" h="858201">
                <a:moveTo>
                  <a:pt x="0" y="714543"/>
                </a:moveTo>
                <a:cubicBezTo>
                  <a:pt x="482772" y="146231"/>
                  <a:pt x="1126492" y="10995"/>
                  <a:pt x="1639738" y="275"/>
                </a:cubicBezTo>
                <a:cubicBezTo>
                  <a:pt x="2152984" y="-10445"/>
                  <a:pt x="2743456" y="294901"/>
                  <a:pt x="3079477" y="650224"/>
                </a:cubicBezTo>
                <a:lnTo>
                  <a:pt x="2913070" y="795538"/>
                </a:lnTo>
                <a:cubicBezTo>
                  <a:pt x="2725253" y="587940"/>
                  <a:pt x="2230378" y="220925"/>
                  <a:pt x="1619321" y="220925"/>
                </a:cubicBezTo>
                <a:cubicBezTo>
                  <a:pt x="894209" y="194104"/>
                  <a:pt x="441860" y="532814"/>
                  <a:pt x="139869" y="858201"/>
                </a:cubicBezTo>
                <a:cubicBezTo>
                  <a:pt x="110561" y="832385"/>
                  <a:pt x="14256" y="721908"/>
                  <a:pt x="0" y="71454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40215078"/>
      </p:ext>
    </p:extLst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748"/>
          <p:cNvSpPr/>
          <p:nvPr userDrawn="1"/>
        </p:nvSpPr>
        <p:spPr>
          <a:xfrm flipH="1">
            <a:off x="2658940" y="2723545"/>
            <a:ext cx="1237813" cy="28975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33" h="21499" extrusionOk="0">
                <a:moveTo>
                  <a:pt x="4896" y="10"/>
                </a:moveTo>
                <a:cubicBezTo>
                  <a:pt x="5889" y="-36"/>
                  <a:pt x="6985" y="76"/>
                  <a:pt x="7651" y="267"/>
                </a:cubicBezTo>
                <a:cubicBezTo>
                  <a:pt x="8176" y="420"/>
                  <a:pt x="8326" y="626"/>
                  <a:pt x="8424" y="838"/>
                </a:cubicBezTo>
                <a:cubicBezTo>
                  <a:pt x="8806" y="1675"/>
                  <a:pt x="8140" y="1793"/>
                  <a:pt x="7704" y="2338"/>
                </a:cubicBezTo>
                <a:cubicBezTo>
                  <a:pt x="7642" y="2413"/>
                  <a:pt x="7751" y="2685"/>
                  <a:pt x="7807" y="2707"/>
                </a:cubicBezTo>
                <a:cubicBezTo>
                  <a:pt x="7948" y="2768"/>
                  <a:pt x="8069" y="2789"/>
                  <a:pt x="8268" y="2826"/>
                </a:cubicBezTo>
                <a:cubicBezTo>
                  <a:pt x="8699" y="2906"/>
                  <a:pt x="9397" y="3036"/>
                  <a:pt x="9480" y="3055"/>
                </a:cubicBezTo>
                <a:cubicBezTo>
                  <a:pt x="10874" y="3357"/>
                  <a:pt x="10667" y="3469"/>
                  <a:pt x="11333" y="3760"/>
                </a:cubicBezTo>
                <a:cubicBezTo>
                  <a:pt x="11558" y="3857"/>
                  <a:pt x="12243" y="4420"/>
                  <a:pt x="12312" y="4510"/>
                </a:cubicBezTo>
                <a:cubicBezTo>
                  <a:pt x="12587" y="4869"/>
                  <a:pt x="12989" y="6012"/>
                  <a:pt x="13240" y="6480"/>
                </a:cubicBezTo>
                <a:cubicBezTo>
                  <a:pt x="13358" y="6702"/>
                  <a:pt x="13240" y="6590"/>
                  <a:pt x="13472" y="6794"/>
                </a:cubicBezTo>
                <a:cubicBezTo>
                  <a:pt x="13814" y="7092"/>
                  <a:pt x="13808" y="7061"/>
                  <a:pt x="13988" y="7375"/>
                </a:cubicBezTo>
                <a:cubicBezTo>
                  <a:pt x="13996" y="7394"/>
                  <a:pt x="14103" y="7492"/>
                  <a:pt x="14134" y="7528"/>
                </a:cubicBezTo>
                <a:cubicBezTo>
                  <a:pt x="14369" y="7802"/>
                  <a:pt x="14259" y="7553"/>
                  <a:pt x="14398" y="7979"/>
                </a:cubicBezTo>
                <a:cubicBezTo>
                  <a:pt x="14400" y="7981"/>
                  <a:pt x="14686" y="8080"/>
                  <a:pt x="14760" y="8225"/>
                </a:cubicBezTo>
                <a:cubicBezTo>
                  <a:pt x="14813" y="8331"/>
                  <a:pt x="15482" y="8449"/>
                  <a:pt x="15171" y="8516"/>
                </a:cubicBezTo>
                <a:cubicBezTo>
                  <a:pt x="14418" y="8680"/>
                  <a:pt x="15455" y="8852"/>
                  <a:pt x="15893" y="9233"/>
                </a:cubicBezTo>
                <a:cubicBezTo>
                  <a:pt x="16150" y="9457"/>
                  <a:pt x="16758" y="10406"/>
                  <a:pt x="16947" y="10766"/>
                </a:cubicBezTo>
                <a:cubicBezTo>
                  <a:pt x="16978" y="10824"/>
                  <a:pt x="16947" y="10887"/>
                  <a:pt x="16975" y="10945"/>
                </a:cubicBezTo>
                <a:cubicBezTo>
                  <a:pt x="17134" y="11302"/>
                  <a:pt x="17134" y="11677"/>
                  <a:pt x="17387" y="12008"/>
                </a:cubicBezTo>
                <a:cubicBezTo>
                  <a:pt x="17411" y="12043"/>
                  <a:pt x="17713" y="12323"/>
                  <a:pt x="17798" y="12434"/>
                </a:cubicBezTo>
                <a:cubicBezTo>
                  <a:pt x="18463" y="13304"/>
                  <a:pt x="18243" y="12867"/>
                  <a:pt x="18468" y="13553"/>
                </a:cubicBezTo>
                <a:cubicBezTo>
                  <a:pt x="18565" y="13851"/>
                  <a:pt x="17559" y="13888"/>
                  <a:pt x="17541" y="13945"/>
                </a:cubicBezTo>
                <a:cubicBezTo>
                  <a:pt x="17472" y="14150"/>
                  <a:pt x="17823" y="14341"/>
                  <a:pt x="17823" y="14382"/>
                </a:cubicBezTo>
                <a:cubicBezTo>
                  <a:pt x="17823" y="14623"/>
                  <a:pt x="17878" y="14722"/>
                  <a:pt x="18004" y="14941"/>
                </a:cubicBezTo>
                <a:cubicBezTo>
                  <a:pt x="18140" y="15181"/>
                  <a:pt x="18840" y="15430"/>
                  <a:pt x="19293" y="15758"/>
                </a:cubicBezTo>
                <a:cubicBezTo>
                  <a:pt x="19403" y="15839"/>
                  <a:pt x="19638" y="15965"/>
                  <a:pt x="19678" y="16049"/>
                </a:cubicBezTo>
                <a:cubicBezTo>
                  <a:pt x="19924" y="16564"/>
                  <a:pt x="19917" y="16954"/>
                  <a:pt x="20038" y="17437"/>
                </a:cubicBezTo>
                <a:cubicBezTo>
                  <a:pt x="20116" y="17745"/>
                  <a:pt x="20009" y="17618"/>
                  <a:pt x="20168" y="17963"/>
                </a:cubicBezTo>
                <a:cubicBezTo>
                  <a:pt x="20307" y="18270"/>
                  <a:pt x="20165" y="18812"/>
                  <a:pt x="20477" y="18982"/>
                </a:cubicBezTo>
                <a:cubicBezTo>
                  <a:pt x="20812" y="19164"/>
                  <a:pt x="20640" y="19162"/>
                  <a:pt x="20837" y="19418"/>
                </a:cubicBezTo>
                <a:cubicBezTo>
                  <a:pt x="21076" y="19729"/>
                  <a:pt x="21348" y="19702"/>
                  <a:pt x="20863" y="20123"/>
                </a:cubicBezTo>
                <a:cubicBezTo>
                  <a:pt x="20651" y="20308"/>
                  <a:pt x="20389" y="21078"/>
                  <a:pt x="20116" y="21220"/>
                </a:cubicBezTo>
                <a:cubicBezTo>
                  <a:pt x="19569" y="21504"/>
                  <a:pt x="18413" y="21564"/>
                  <a:pt x="17541" y="21433"/>
                </a:cubicBezTo>
                <a:cubicBezTo>
                  <a:pt x="17451" y="21419"/>
                  <a:pt x="17371" y="21392"/>
                  <a:pt x="17282" y="21377"/>
                </a:cubicBezTo>
                <a:cubicBezTo>
                  <a:pt x="16380" y="21216"/>
                  <a:pt x="17367" y="21057"/>
                  <a:pt x="17670" y="20794"/>
                </a:cubicBezTo>
                <a:cubicBezTo>
                  <a:pt x="18459" y="20109"/>
                  <a:pt x="17930" y="19953"/>
                  <a:pt x="18364" y="19575"/>
                </a:cubicBezTo>
                <a:cubicBezTo>
                  <a:pt x="18386" y="19556"/>
                  <a:pt x="18451" y="18878"/>
                  <a:pt x="18261" y="18713"/>
                </a:cubicBezTo>
                <a:cubicBezTo>
                  <a:pt x="17879" y="18381"/>
                  <a:pt x="17221" y="17439"/>
                  <a:pt x="16794" y="17068"/>
                </a:cubicBezTo>
                <a:cubicBezTo>
                  <a:pt x="16382" y="16709"/>
                  <a:pt x="16146" y="16505"/>
                  <a:pt x="16021" y="16015"/>
                </a:cubicBezTo>
                <a:cubicBezTo>
                  <a:pt x="16019" y="16012"/>
                  <a:pt x="15880" y="15898"/>
                  <a:pt x="15855" y="15883"/>
                </a:cubicBezTo>
                <a:cubicBezTo>
                  <a:pt x="15723" y="15807"/>
                  <a:pt x="15581" y="15836"/>
                  <a:pt x="15146" y="15456"/>
                </a:cubicBezTo>
                <a:cubicBezTo>
                  <a:pt x="14805" y="15161"/>
                  <a:pt x="14974" y="15338"/>
                  <a:pt x="14552" y="15064"/>
                </a:cubicBezTo>
                <a:cubicBezTo>
                  <a:pt x="14217" y="14845"/>
                  <a:pt x="13913" y="14489"/>
                  <a:pt x="13756" y="14213"/>
                </a:cubicBezTo>
                <a:cubicBezTo>
                  <a:pt x="13609" y="13962"/>
                  <a:pt x="13318" y="14265"/>
                  <a:pt x="13394" y="14135"/>
                </a:cubicBezTo>
                <a:cubicBezTo>
                  <a:pt x="13475" y="13994"/>
                  <a:pt x="13258" y="14107"/>
                  <a:pt x="13162" y="13900"/>
                </a:cubicBezTo>
                <a:cubicBezTo>
                  <a:pt x="13090" y="13743"/>
                  <a:pt x="12712" y="13605"/>
                  <a:pt x="12415" y="13520"/>
                </a:cubicBezTo>
                <a:cubicBezTo>
                  <a:pt x="11542" y="13266"/>
                  <a:pt x="11324" y="13104"/>
                  <a:pt x="10794" y="12758"/>
                </a:cubicBezTo>
                <a:cubicBezTo>
                  <a:pt x="9904" y="12179"/>
                  <a:pt x="10105" y="12311"/>
                  <a:pt x="9375" y="12680"/>
                </a:cubicBezTo>
                <a:cubicBezTo>
                  <a:pt x="9124" y="12808"/>
                  <a:pt x="8786" y="12948"/>
                  <a:pt x="8655" y="13060"/>
                </a:cubicBezTo>
                <a:cubicBezTo>
                  <a:pt x="8341" y="13334"/>
                  <a:pt x="7687" y="13155"/>
                  <a:pt x="7239" y="13318"/>
                </a:cubicBezTo>
                <a:cubicBezTo>
                  <a:pt x="6799" y="13477"/>
                  <a:pt x="6419" y="13740"/>
                  <a:pt x="6261" y="13878"/>
                </a:cubicBezTo>
                <a:cubicBezTo>
                  <a:pt x="5934" y="14161"/>
                  <a:pt x="6182" y="14101"/>
                  <a:pt x="7136" y="14515"/>
                </a:cubicBezTo>
                <a:cubicBezTo>
                  <a:pt x="8375" y="15054"/>
                  <a:pt x="7888" y="15315"/>
                  <a:pt x="8399" y="15758"/>
                </a:cubicBezTo>
                <a:cubicBezTo>
                  <a:pt x="9055" y="16329"/>
                  <a:pt x="9032" y="16281"/>
                  <a:pt x="10020" y="16855"/>
                </a:cubicBezTo>
                <a:cubicBezTo>
                  <a:pt x="10299" y="17017"/>
                  <a:pt x="10792" y="16977"/>
                  <a:pt x="11051" y="17146"/>
                </a:cubicBezTo>
                <a:cubicBezTo>
                  <a:pt x="11369" y="17354"/>
                  <a:pt x="11798" y="17459"/>
                  <a:pt x="11798" y="17930"/>
                </a:cubicBezTo>
                <a:cubicBezTo>
                  <a:pt x="11798" y="17939"/>
                  <a:pt x="11768" y="18136"/>
                  <a:pt x="11746" y="18165"/>
                </a:cubicBezTo>
                <a:cubicBezTo>
                  <a:pt x="11516" y="18479"/>
                  <a:pt x="11435" y="18014"/>
                  <a:pt x="10973" y="18355"/>
                </a:cubicBezTo>
                <a:cubicBezTo>
                  <a:pt x="10914" y="18399"/>
                  <a:pt x="11051" y="18426"/>
                  <a:pt x="11025" y="18445"/>
                </a:cubicBezTo>
                <a:cubicBezTo>
                  <a:pt x="10579" y="18739"/>
                  <a:pt x="10940" y="18085"/>
                  <a:pt x="9840" y="18802"/>
                </a:cubicBezTo>
                <a:cubicBezTo>
                  <a:pt x="9699" y="18893"/>
                  <a:pt x="9586" y="19233"/>
                  <a:pt x="9453" y="19284"/>
                </a:cubicBezTo>
                <a:cubicBezTo>
                  <a:pt x="9117" y="19413"/>
                  <a:pt x="9426" y="19756"/>
                  <a:pt x="8887" y="19698"/>
                </a:cubicBezTo>
                <a:cubicBezTo>
                  <a:pt x="8846" y="19693"/>
                  <a:pt x="8277" y="19801"/>
                  <a:pt x="8270" y="19821"/>
                </a:cubicBezTo>
                <a:cubicBezTo>
                  <a:pt x="8252" y="19861"/>
                  <a:pt x="8323" y="19921"/>
                  <a:pt x="8321" y="19921"/>
                </a:cubicBezTo>
                <a:cubicBezTo>
                  <a:pt x="8046" y="20046"/>
                  <a:pt x="8011" y="19895"/>
                  <a:pt x="7909" y="19910"/>
                </a:cubicBezTo>
                <a:cubicBezTo>
                  <a:pt x="6616" y="20096"/>
                  <a:pt x="6510" y="19831"/>
                  <a:pt x="6727" y="19409"/>
                </a:cubicBezTo>
                <a:cubicBezTo>
                  <a:pt x="6744" y="19372"/>
                  <a:pt x="6795" y="19299"/>
                  <a:pt x="6826" y="19272"/>
                </a:cubicBezTo>
                <a:cubicBezTo>
                  <a:pt x="7090" y="19044"/>
                  <a:pt x="7553" y="18305"/>
                  <a:pt x="7858" y="17974"/>
                </a:cubicBezTo>
                <a:cubicBezTo>
                  <a:pt x="7928" y="17898"/>
                  <a:pt x="7820" y="17810"/>
                  <a:pt x="7986" y="17761"/>
                </a:cubicBezTo>
                <a:cubicBezTo>
                  <a:pt x="8201" y="17699"/>
                  <a:pt x="8299" y="17710"/>
                  <a:pt x="8192" y="17549"/>
                </a:cubicBezTo>
                <a:cubicBezTo>
                  <a:pt x="7990" y="17245"/>
                  <a:pt x="7778" y="17260"/>
                  <a:pt x="7188" y="17068"/>
                </a:cubicBezTo>
                <a:cubicBezTo>
                  <a:pt x="6692" y="16906"/>
                  <a:pt x="4787" y="16085"/>
                  <a:pt x="4458" y="15870"/>
                </a:cubicBezTo>
                <a:cubicBezTo>
                  <a:pt x="4290" y="15760"/>
                  <a:pt x="2898" y="14590"/>
                  <a:pt x="2732" y="14493"/>
                </a:cubicBezTo>
                <a:cubicBezTo>
                  <a:pt x="2213" y="14192"/>
                  <a:pt x="2285" y="14105"/>
                  <a:pt x="2399" y="13721"/>
                </a:cubicBezTo>
                <a:cubicBezTo>
                  <a:pt x="2609" y="12998"/>
                  <a:pt x="2529" y="13335"/>
                  <a:pt x="2888" y="12714"/>
                </a:cubicBezTo>
                <a:cubicBezTo>
                  <a:pt x="3023" y="12477"/>
                  <a:pt x="3036" y="12453"/>
                  <a:pt x="3068" y="12154"/>
                </a:cubicBezTo>
                <a:cubicBezTo>
                  <a:pt x="3068" y="12150"/>
                  <a:pt x="3207" y="12041"/>
                  <a:pt x="3218" y="12026"/>
                </a:cubicBezTo>
                <a:cubicBezTo>
                  <a:pt x="3303" y="11921"/>
                  <a:pt x="3331" y="11845"/>
                  <a:pt x="3814" y="11493"/>
                </a:cubicBezTo>
                <a:cubicBezTo>
                  <a:pt x="4179" y="11229"/>
                  <a:pt x="4525" y="11019"/>
                  <a:pt x="4896" y="10778"/>
                </a:cubicBezTo>
                <a:cubicBezTo>
                  <a:pt x="5012" y="10702"/>
                  <a:pt x="4939" y="10622"/>
                  <a:pt x="5102" y="10598"/>
                </a:cubicBezTo>
                <a:cubicBezTo>
                  <a:pt x="5357" y="10562"/>
                  <a:pt x="5457" y="10340"/>
                  <a:pt x="5746" y="10151"/>
                </a:cubicBezTo>
                <a:cubicBezTo>
                  <a:pt x="5999" y="9985"/>
                  <a:pt x="5688" y="9804"/>
                  <a:pt x="6158" y="9692"/>
                </a:cubicBezTo>
                <a:cubicBezTo>
                  <a:pt x="6256" y="9668"/>
                  <a:pt x="6186" y="9537"/>
                  <a:pt x="6338" y="9379"/>
                </a:cubicBezTo>
                <a:cubicBezTo>
                  <a:pt x="6452" y="9262"/>
                  <a:pt x="5994" y="9311"/>
                  <a:pt x="6209" y="8796"/>
                </a:cubicBezTo>
                <a:cubicBezTo>
                  <a:pt x="6332" y="8504"/>
                  <a:pt x="5494" y="8109"/>
                  <a:pt x="5411" y="7889"/>
                </a:cubicBezTo>
                <a:cubicBezTo>
                  <a:pt x="5235" y="7429"/>
                  <a:pt x="5620" y="7632"/>
                  <a:pt x="4483" y="7386"/>
                </a:cubicBezTo>
                <a:cubicBezTo>
                  <a:pt x="4080" y="7298"/>
                  <a:pt x="3598" y="7165"/>
                  <a:pt x="3084" y="7075"/>
                </a:cubicBezTo>
                <a:cubicBezTo>
                  <a:pt x="3010" y="7061"/>
                  <a:pt x="2936" y="7050"/>
                  <a:pt x="2862" y="7040"/>
                </a:cubicBezTo>
                <a:cubicBezTo>
                  <a:pt x="2746" y="7022"/>
                  <a:pt x="2585" y="6983"/>
                  <a:pt x="2421" y="6970"/>
                </a:cubicBezTo>
                <a:cubicBezTo>
                  <a:pt x="2095" y="6946"/>
                  <a:pt x="1735" y="6937"/>
                  <a:pt x="1161" y="6771"/>
                </a:cubicBezTo>
                <a:cubicBezTo>
                  <a:pt x="917" y="6700"/>
                  <a:pt x="680" y="6605"/>
                  <a:pt x="467" y="6535"/>
                </a:cubicBezTo>
                <a:cubicBezTo>
                  <a:pt x="291" y="6478"/>
                  <a:pt x="-220" y="6361"/>
                  <a:pt x="132" y="6267"/>
                </a:cubicBezTo>
                <a:cubicBezTo>
                  <a:pt x="343" y="6210"/>
                  <a:pt x="-252" y="6113"/>
                  <a:pt x="132" y="5987"/>
                </a:cubicBezTo>
                <a:cubicBezTo>
                  <a:pt x="249" y="5948"/>
                  <a:pt x="376" y="5994"/>
                  <a:pt x="313" y="5898"/>
                </a:cubicBezTo>
                <a:cubicBezTo>
                  <a:pt x="244" y="5795"/>
                  <a:pt x="133" y="5822"/>
                  <a:pt x="210" y="5719"/>
                </a:cubicBezTo>
                <a:cubicBezTo>
                  <a:pt x="251" y="5660"/>
                  <a:pt x="455" y="5684"/>
                  <a:pt x="491" y="5629"/>
                </a:cubicBezTo>
                <a:cubicBezTo>
                  <a:pt x="830" y="5112"/>
                  <a:pt x="1418" y="5708"/>
                  <a:pt x="1650" y="5607"/>
                </a:cubicBezTo>
                <a:cubicBezTo>
                  <a:pt x="1724" y="5575"/>
                  <a:pt x="1744" y="5311"/>
                  <a:pt x="1908" y="5383"/>
                </a:cubicBezTo>
                <a:cubicBezTo>
                  <a:pt x="1920" y="5388"/>
                  <a:pt x="1942" y="5409"/>
                  <a:pt x="1967" y="5435"/>
                </a:cubicBezTo>
                <a:cubicBezTo>
                  <a:pt x="2014" y="5485"/>
                  <a:pt x="2077" y="5557"/>
                  <a:pt x="2115" y="5585"/>
                </a:cubicBezTo>
                <a:cubicBezTo>
                  <a:pt x="2375" y="5773"/>
                  <a:pt x="2645" y="5842"/>
                  <a:pt x="3093" y="6233"/>
                </a:cubicBezTo>
                <a:cubicBezTo>
                  <a:pt x="3331" y="6441"/>
                  <a:pt x="3344" y="6383"/>
                  <a:pt x="3788" y="6480"/>
                </a:cubicBezTo>
                <a:cubicBezTo>
                  <a:pt x="3975" y="6520"/>
                  <a:pt x="4796" y="6708"/>
                  <a:pt x="4508" y="6424"/>
                </a:cubicBezTo>
                <a:cubicBezTo>
                  <a:pt x="4362" y="6277"/>
                  <a:pt x="4029" y="5564"/>
                  <a:pt x="4123" y="5361"/>
                </a:cubicBezTo>
                <a:cubicBezTo>
                  <a:pt x="4250" y="5085"/>
                  <a:pt x="4186" y="4567"/>
                  <a:pt x="4432" y="4353"/>
                </a:cubicBezTo>
                <a:cubicBezTo>
                  <a:pt x="4450" y="4336"/>
                  <a:pt x="4472" y="4161"/>
                  <a:pt x="4690" y="3973"/>
                </a:cubicBezTo>
                <a:cubicBezTo>
                  <a:pt x="5004" y="3700"/>
                  <a:pt x="4729" y="3539"/>
                  <a:pt x="4380" y="3312"/>
                </a:cubicBezTo>
                <a:cubicBezTo>
                  <a:pt x="4105" y="3132"/>
                  <a:pt x="2267" y="3032"/>
                  <a:pt x="2732" y="2664"/>
                </a:cubicBezTo>
                <a:cubicBezTo>
                  <a:pt x="2826" y="2589"/>
                  <a:pt x="2541" y="2568"/>
                  <a:pt x="2656" y="2506"/>
                </a:cubicBezTo>
                <a:cubicBezTo>
                  <a:pt x="3043" y="2295"/>
                  <a:pt x="2551" y="2218"/>
                  <a:pt x="2527" y="2193"/>
                </a:cubicBezTo>
                <a:cubicBezTo>
                  <a:pt x="2431" y="2096"/>
                  <a:pt x="2692" y="2035"/>
                  <a:pt x="2243" y="2002"/>
                </a:cubicBezTo>
                <a:cubicBezTo>
                  <a:pt x="1994" y="1985"/>
                  <a:pt x="2251" y="1951"/>
                  <a:pt x="2423" y="1801"/>
                </a:cubicBezTo>
                <a:cubicBezTo>
                  <a:pt x="2682" y="1575"/>
                  <a:pt x="2214" y="1614"/>
                  <a:pt x="2527" y="1409"/>
                </a:cubicBezTo>
                <a:cubicBezTo>
                  <a:pt x="2665" y="1319"/>
                  <a:pt x="2408" y="1284"/>
                  <a:pt x="2603" y="1029"/>
                </a:cubicBezTo>
                <a:cubicBezTo>
                  <a:pt x="2687" y="920"/>
                  <a:pt x="3164" y="481"/>
                  <a:pt x="3119" y="402"/>
                </a:cubicBezTo>
                <a:cubicBezTo>
                  <a:pt x="3039" y="265"/>
                  <a:pt x="3864" y="102"/>
                  <a:pt x="4072" y="77"/>
                </a:cubicBezTo>
                <a:cubicBezTo>
                  <a:pt x="4362" y="44"/>
                  <a:pt x="4588" y="26"/>
                  <a:pt x="4896" y="10"/>
                </a:cubicBezTo>
                <a:cubicBezTo>
                  <a:pt x="4896" y="10"/>
                  <a:pt x="4896" y="10"/>
                  <a:pt x="4896" y="1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/>
          </a:p>
        </p:txBody>
      </p:sp>
      <p:sp>
        <p:nvSpPr>
          <p:cNvPr id="4" name="Shape 3750"/>
          <p:cNvSpPr/>
          <p:nvPr userDrawn="1"/>
        </p:nvSpPr>
        <p:spPr>
          <a:xfrm rot="16200000">
            <a:off x="-445402" y="2697936"/>
            <a:ext cx="5883063" cy="14621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567" y="20232"/>
                </a:moveTo>
                <a:lnTo>
                  <a:pt x="21567" y="20232"/>
                </a:lnTo>
                <a:lnTo>
                  <a:pt x="21467" y="19645"/>
                </a:lnTo>
                <a:lnTo>
                  <a:pt x="18189" y="170"/>
                </a:lnTo>
                <a:lnTo>
                  <a:pt x="18180" y="114"/>
                </a:lnTo>
                <a:cubicBezTo>
                  <a:pt x="18165" y="45"/>
                  <a:pt x="18144" y="0"/>
                  <a:pt x="18119" y="0"/>
                </a:cubicBezTo>
                <a:lnTo>
                  <a:pt x="10800" y="0"/>
                </a:lnTo>
                <a:lnTo>
                  <a:pt x="3481" y="0"/>
                </a:lnTo>
                <a:cubicBezTo>
                  <a:pt x="3455" y="0"/>
                  <a:pt x="3431" y="53"/>
                  <a:pt x="3417" y="133"/>
                </a:cubicBezTo>
                <a:lnTo>
                  <a:pt x="3414" y="150"/>
                </a:lnTo>
                <a:lnTo>
                  <a:pt x="132" y="19645"/>
                </a:lnTo>
                <a:lnTo>
                  <a:pt x="33" y="20232"/>
                </a:lnTo>
                <a:lnTo>
                  <a:pt x="33" y="20232"/>
                </a:lnTo>
                <a:cubicBezTo>
                  <a:pt x="12" y="20433"/>
                  <a:pt x="0" y="20642"/>
                  <a:pt x="0" y="20857"/>
                </a:cubicBezTo>
                <a:cubicBezTo>
                  <a:pt x="265" y="21553"/>
                  <a:pt x="995" y="21600"/>
                  <a:pt x="995" y="21600"/>
                </a:cubicBezTo>
                <a:lnTo>
                  <a:pt x="1990" y="21600"/>
                </a:lnTo>
                <a:lnTo>
                  <a:pt x="2114" y="21600"/>
                </a:lnTo>
                <a:lnTo>
                  <a:pt x="10800" y="21600"/>
                </a:lnTo>
                <a:lnTo>
                  <a:pt x="19486" y="21600"/>
                </a:lnTo>
                <a:lnTo>
                  <a:pt x="19610" y="21600"/>
                </a:lnTo>
                <a:lnTo>
                  <a:pt x="20605" y="21600"/>
                </a:lnTo>
                <a:cubicBezTo>
                  <a:pt x="20605" y="21600"/>
                  <a:pt x="21335" y="21553"/>
                  <a:pt x="21600" y="20857"/>
                </a:cubicBezTo>
                <a:cubicBezTo>
                  <a:pt x="21600" y="20642"/>
                  <a:pt x="21588" y="20433"/>
                  <a:pt x="21567" y="20232"/>
                </a:cubicBezTo>
                <a:close/>
              </a:path>
            </a:pathLst>
          </a:custGeom>
          <a:solidFill>
            <a:srgbClr val="647485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852430" y="914400"/>
            <a:ext cx="1182869" cy="5049838"/>
          </a:xfrm>
          <a:custGeom>
            <a:avLst/>
            <a:gdLst>
              <a:gd name="connsiteX0" fmla="*/ 0 w 1169617"/>
              <a:gd name="connsiteY0" fmla="*/ 0 h 5049838"/>
              <a:gd name="connsiteX1" fmla="*/ 1169617 w 1169617"/>
              <a:gd name="connsiteY1" fmla="*/ 0 h 5049838"/>
              <a:gd name="connsiteX2" fmla="*/ 1169617 w 1169617"/>
              <a:gd name="connsiteY2" fmla="*/ 5049838 h 5049838"/>
              <a:gd name="connsiteX3" fmla="*/ 0 w 1169617"/>
              <a:gd name="connsiteY3" fmla="*/ 5049838 h 5049838"/>
              <a:gd name="connsiteX4" fmla="*/ 0 w 1169617"/>
              <a:gd name="connsiteY4" fmla="*/ 0 h 5049838"/>
              <a:gd name="connsiteX0" fmla="*/ 0 w 1182869"/>
              <a:gd name="connsiteY0" fmla="*/ 702365 h 5049838"/>
              <a:gd name="connsiteX1" fmla="*/ 1182869 w 1182869"/>
              <a:gd name="connsiteY1" fmla="*/ 0 h 5049838"/>
              <a:gd name="connsiteX2" fmla="*/ 1182869 w 1182869"/>
              <a:gd name="connsiteY2" fmla="*/ 5049838 h 5049838"/>
              <a:gd name="connsiteX3" fmla="*/ 13252 w 1182869"/>
              <a:gd name="connsiteY3" fmla="*/ 5049838 h 5049838"/>
              <a:gd name="connsiteX4" fmla="*/ 0 w 1182869"/>
              <a:gd name="connsiteY4" fmla="*/ 702365 h 5049838"/>
              <a:gd name="connsiteX0" fmla="*/ 0 w 1182869"/>
              <a:gd name="connsiteY0" fmla="*/ 702365 h 5049838"/>
              <a:gd name="connsiteX1" fmla="*/ 1182869 w 1182869"/>
              <a:gd name="connsiteY1" fmla="*/ 0 h 5049838"/>
              <a:gd name="connsiteX2" fmla="*/ 1182869 w 1182869"/>
              <a:gd name="connsiteY2" fmla="*/ 5049838 h 5049838"/>
              <a:gd name="connsiteX3" fmla="*/ 26504 w 1182869"/>
              <a:gd name="connsiteY3" fmla="*/ 4373978 h 5049838"/>
              <a:gd name="connsiteX4" fmla="*/ 0 w 1182869"/>
              <a:gd name="connsiteY4" fmla="*/ 702365 h 5049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2869" h="5049838">
                <a:moveTo>
                  <a:pt x="0" y="702365"/>
                </a:moveTo>
                <a:lnTo>
                  <a:pt x="1182869" y="0"/>
                </a:lnTo>
                <a:lnTo>
                  <a:pt x="1182869" y="5049838"/>
                </a:lnTo>
                <a:lnTo>
                  <a:pt x="26504" y="4373978"/>
                </a:lnTo>
                <a:cubicBezTo>
                  <a:pt x="22087" y="2924820"/>
                  <a:pt x="4417" y="2151523"/>
                  <a:pt x="0" y="70236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3" name="Shape 3749"/>
          <p:cNvSpPr/>
          <p:nvPr userDrawn="1"/>
        </p:nvSpPr>
        <p:spPr>
          <a:xfrm rot="16200000">
            <a:off x="272814" y="3388361"/>
            <a:ext cx="5883064" cy="812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05" y="13353"/>
                </a:moveTo>
                <a:lnTo>
                  <a:pt x="19610" y="13353"/>
                </a:lnTo>
                <a:lnTo>
                  <a:pt x="10800" y="13353"/>
                </a:lnTo>
                <a:lnTo>
                  <a:pt x="10800" y="13353"/>
                </a:lnTo>
                <a:lnTo>
                  <a:pt x="1990" y="13353"/>
                </a:lnTo>
                <a:lnTo>
                  <a:pt x="995" y="13353"/>
                </a:lnTo>
                <a:cubicBezTo>
                  <a:pt x="995" y="13353"/>
                  <a:pt x="265" y="12486"/>
                  <a:pt x="0" y="0"/>
                </a:cubicBezTo>
                <a:cubicBezTo>
                  <a:pt x="0" y="0"/>
                  <a:pt x="0" y="4161"/>
                  <a:pt x="0" y="8243"/>
                </a:cubicBezTo>
                <a:cubicBezTo>
                  <a:pt x="265" y="20760"/>
                  <a:pt x="995" y="21600"/>
                  <a:pt x="995" y="21600"/>
                </a:cubicBezTo>
                <a:lnTo>
                  <a:pt x="1990" y="21600"/>
                </a:lnTo>
                <a:lnTo>
                  <a:pt x="10800" y="21600"/>
                </a:lnTo>
                <a:lnTo>
                  <a:pt x="10800" y="21600"/>
                </a:lnTo>
                <a:lnTo>
                  <a:pt x="19610" y="21600"/>
                </a:lnTo>
                <a:lnTo>
                  <a:pt x="20605" y="21600"/>
                </a:lnTo>
                <a:cubicBezTo>
                  <a:pt x="20605" y="21600"/>
                  <a:pt x="21335" y="20760"/>
                  <a:pt x="21600" y="8243"/>
                </a:cubicBezTo>
                <a:cubicBezTo>
                  <a:pt x="21600" y="4161"/>
                  <a:pt x="21600" y="0"/>
                  <a:pt x="21600" y="0"/>
                </a:cubicBezTo>
                <a:cubicBezTo>
                  <a:pt x="21335" y="12486"/>
                  <a:pt x="20605" y="13353"/>
                  <a:pt x="20605" y="13353"/>
                </a:cubicBezTo>
                <a:close/>
              </a:path>
            </a:pathLst>
          </a:custGeom>
          <a:solidFill>
            <a:srgbClr val="1D79A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/>
          </a:p>
        </p:txBody>
      </p:sp>
    </p:spTree>
    <p:extLst>
      <p:ext uri="{BB962C8B-B14F-4D97-AF65-F5344CB8AC3E}">
        <p14:creationId xmlns:p14="http://schemas.microsoft.com/office/powerpoint/2010/main" val="3002545566"/>
      </p:ext>
    </p:extLst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76275" y="2173288"/>
            <a:ext cx="2716213" cy="36576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8836166" y="972762"/>
            <a:ext cx="2716213" cy="4858125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3710065" y="2173288"/>
            <a:ext cx="4825245" cy="15698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3693344" y="4002088"/>
            <a:ext cx="2278546" cy="1847264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283621" y="4002088"/>
            <a:ext cx="2278546" cy="1847264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5331611" y="971027"/>
            <a:ext cx="3227622" cy="94327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65101568"/>
      </p:ext>
    </p:extLst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69925" y="2411991"/>
            <a:ext cx="6432550" cy="2252694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7334460" y="2431651"/>
            <a:ext cx="4194264" cy="394997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5130069" y="4914947"/>
            <a:ext cx="1966020" cy="1466674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95401" y="4914947"/>
            <a:ext cx="1966020" cy="1466674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676054" y="4914947"/>
            <a:ext cx="1966020" cy="1466674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129601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Work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ounded Rectangle 3"/>
          <p:cNvSpPr/>
          <p:nvPr userDrawn="1"/>
        </p:nvSpPr>
        <p:spPr>
          <a:xfrm>
            <a:off x="5675146" y="685800"/>
            <a:ext cx="3640951" cy="1790888"/>
          </a:xfrm>
          <a:prstGeom prst="roundRect">
            <a:avLst>
              <a:gd name="adj" fmla="val 241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" name="Rounded Rectangle 4"/>
          <p:cNvSpPr/>
          <p:nvPr userDrawn="1"/>
        </p:nvSpPr>
        <p:spPr>
          <a:xfrm>
            <a:off x="5675146" y="4381312"/>
            <a:ext cx="3640951" cy="1790888"/>
          </a:xfrm>
          <a:prstGeom prst="roundRect">
            <a:avLst>
              <a:gd name="adj" fmla="val 1231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8" name="Rounded Rectangle 7"/>
          <p:cNvSpPr/>
          <p:nvPr userDrawn="1"/>
        </p:nvSpPr>
        <p:spPr>
          <a:xfrm>
            <a:off x="7525210" y="2533556"/>
            <a:ext cx="3640951" cy="1790888"/>
          </a:xfrm>
          <a:prstGeom prst="roundRect">
            <a:avLst>
              <a:gd name="adj" fmla="val 1231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028700" y="685800"/>
            <a:ext cx="4581144" cy="5486400"/>
          </a:xfrm>
          <a:prstGeom prst="roundRect">
            <a:avLst>
              <a:gd name="adj" fmla="val 1525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9375775" y="685800"/>
            <a:ext cx="1792224" cy="1792224"/>
          </a:xfrm>
          <a:prstGeom prst="roundRect">
            <a:avLst>
              <a:gd name="adj" fmla="val 3179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5675313" y="2533649"/>
            <a:ext cx="1792224" cy="1792224"/>
          </a:xfrm>
          <a:prstGeom prst="roundRect">
            <a:avLst>
              <a:gd name="adj" fmla="val 2592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375775" y="4381500"/>
            <a:ext cx="1792224" cy="1792224"/>
          </a:xfrm>
          <a:prstGeom prst="roundRect">
            <a:avLst>
              <a:gd name="adj" fmla="val 2006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168805"/>
      </p:ext>
    </p:extLst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-92075" y="0"/>
            <a:ext cx="6148388" cy="384333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6204918" y="0"/>
            <a:ext cx="2930637" cy="187116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9261363" y="0"/>
            <a:ext cx="2930637" cy="187116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6204918" y="1976386"/>
            <a:ext cx="2930637" cy="187116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9261363" y="1976386"/>
            <a:ext cx="2930637" cy="187116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09902309"/>
      </p:ext>
    </p:extLst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766"/>
          <p:cNvSpPr/>
          <p:nvPr userDrawn="1"/>
        </p:nvSpPr>
        <p:spPr>
          <a:xfrm>
            <a:off x="3592240" y="1840340"/>
            <a:ext cx="2262681" cy="2866464"/>
          </a:xfrm>
          <a:prstGeom prst="rect">
            <a:avLst/>
          </a:prstGeom>
          <a:ln w="12700">
            <a:solidFill>
              <a:srgbClr val="7D90A5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" name="Shape 3767"/>
          <p:cNvSpPr/>
          <p:nvPr userDrawn="1"/>
        </p:nvSpPr>
        <p:spPr>
          <a:xfrm>
            <a:off x="6074354" y="1840340"/>
            <a:ext cx="2262681" cy="2866464"/>
          </a:xfrm>
          <a:prstGeom prst="rect">
            <a:avLst/>
          </a:prstGeom>
          <a:ln w="12700">
            <a:solidFill>
              <a:srgbClr val="7D90A5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" name="Shape 3768"/>
          <p:cNvSpPr/>
          <p:nvPr userDrawn="1"/>
        </p:nvSpPr>
        <p:spPr>
          <a:xfrm>
            <a:off x="8594168" y="1840340"/>
            <a:ext cx="2256235" cy="2866464"/>
          </a:xfrm>
          <a:prstGeom prst="rect">
            <a:avLst/>
          </a:prstGeom>
          <a:ln w="12700">
            <a:solidFill>
              <a:srgbClr val="7D90A5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5" name="Shape 3769"/>
          <p:cNvSpPr/>
          <p:nvPr userDrawn="1"/>
        </p:nvSpPr>
        <p:spPr>
          <a:xfrm>
            <a:off x="1097826" y="1840340"/>
            <a:ext cx="2262681" cy="2866464"/>
          </a:xfrm>
          <a:prstGeom prst="rect">
            <a:avLst/>
          </a:prstGeom>
          <a:ln w="12700">
            <a:solidFill>
              <a:srgbClr val="7D90A5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1206500" y="1955800"/>
            <a:ext cx="2260600" cy="23907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3724233" y="1955625"/>
            <a:ext cx="2260600" cy="23907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6217143" y="1950258"/>
            <a:ext cx="2260600" cy="23907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4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8706228" y="1950257"/>
            <a:ext cx="2260600" cy="23907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85089840"/>
      </p:ext>
    </p:extLst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60840" y="-22948"/>
            <a:ext cx="6166842" cy="6903840"/>
          </a:xfrm>
          <a:custGeom>
            <a:avLst/>
            <a:gdLst>
              <a:gd name="connsiteX0" fmla="*/ 0 w 6166842"/>
              <a:gd name="connsiteY0" fmla="*/ 0 h 6903840"/>
              <a:gd name="connsiteX1" fmla="*/ 6166842 w 6166842"/>
              <a:gd name="connsiteY1" fmla="*/ 0 h 6903840"/>
              <a:gd name="connsiteX2" fmla="*/ 6166842 w 6166842"/>
              <a:gd name="connsiteY2" fmla="*/ 6903840 h 6903840"/>
              <a:gd name="connsiteX3" fmla="*/ 0 w 6166842"/>
              <a:gd name="connsiteY3" fmla="*/ 6903840 h 6903840"/>
              <a:gd name="connsiteX4" fmla="*/ 0 w 6166842"/>
              <a:gd name="connsiteY4" fmla="*/ 0 h 6903840"/>
              <a:gd name="connsiteX0" fmla="*/ 0 w 6166842"/>
              <a:gd name="connsiteY0" fmla="*/ 0 h 6903840"/>
              <a:gd name="connsiteX1" fmla="*/ 6166842 w 6166842"/>
              <a:gd name="connsiteY1" fmla="*/ 0 h 6903840"/>
              <a:gd name="connsiteX2" fmla="*/ 2933312 w 6166842"/>
              <a:gd name="connsiteY2" fmla="*/ 6903840 h 6903840"/>
              <a:gd name="connsiteX3" fmla="*/ 0 w 6166842"/>
              <a:gd name="connsiteY3" fmla="*/ 6903840 h 6903840"/>
              <a:gd name="connsiteX4" fmla="*/ 0 w 6166842"/>
              <a:gd name="connsiteY4" fmla="*/ 0 h 690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6842" h="6903840">
                <a:moveTo>
                  <a:pt x="0" y="0"/>
                </a:moveTo>
                <a:lnTo>
                  <a:pt x="6166842" y="0"/>
                </a:lnTo>
                <a:lnTo>
                  <a:pt x="2933312" y="6903840"/>
                </a:lnTo>
                <a:lnTo>
                  <a:pt x="0" y="690384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97932659"/>
      </p:ext>
    </p:extLst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636"/>
          <p:cNvSpPr/>
          <p:nvPr userDrawn="1"/>
        </p:nvSpPr>
        <p:spPr>
          <a:xfrm>
            <a:off x="7271134" y="309536"/>
            <a:ext cx="5110498" cy="62389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ln w="12700">
            <a:solidFill>
              <a:srgbClr val="7D90A5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561263" y="0"/>
            <a:ext cx="5559425" cy="6858000"/>
          </a:xfrm>
          <a:prstGeom prst="diamond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11440126"/>
      </p:ext>
    </p:extLst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276850" y="-40325"/>
            <a:ext cx="6915150" cy="6917375"/>
          </a:xfrm>
          <a:custGeom>
            <a:avLst/>
            <a:gdLst>
              <a:gd name="connsiteX0" fmla="*/ 0 w 6934200"/>
              <a:gd name="connsiteY0" fmla="*/ 0 h 6858000"/>
              <a:gd name="connsiteX1" fmla="*/ 6934200 w 6934200"/>
              <a:gd name="connsiteY1" fmla="*/ 0 h 6858000"/>
              <a:gd name="connsiteX2" fmla="*/ 6934200 w 6934200"/>
              <a:gd name="connsiteY2" fmla="*/ 6858000 h 6858000"/>
              <a:gd name="connsiteX3" fmla="*/ 0 w 6934200"/>
              <a:gd name="connsiteY3" fmla="*/ 6858000 h 6858000"/>
              <a:gd name="connsiteX4" fmla="*/ 0 w 6934200"/>
              <a:gd name="connsiteY4" fmla="*/ 0 h 6858000"/>
              <a:gd name="connsiteX0" fmla="*/ 3448050 w 6934200"/>
              <a:gd name="connsiteY0" fmla="*/ 0 h 6858000"/>
              <a:gd name="connsiteX1" fmla="*/ 6934200 w 6934200"/>
              <a:gd name="connsiteY1" fmla="*/ 0 h 6858000"/>
              <a:gd name="connsiteX2" fmla="*/ 6934200 w 6934200"/>
              <a:gd name="connsiteY2" fmla="*/ 6858000 h 6858000"/>
              <a:gd name="connsiteX3" fmla="*/ 0 w 6934200"/>
              <a:gd name="connsiteY3" fmla="*/ 6858000 h 6858000"/>
              <a:gd name="connsiteX4" fmla="*/ 3448050 w 6934200"/>
              <a:gd name="connsiteY4" fmla="*/ 0 h 6858000"/>
              <a:gd name="connsiteX0" fmla="*/ 3429000 w 6915150"/>
              <a:gd name="connsiteY0" fmla="*/ 0 h 6858000"/>
              <a:gd name="connsiteX1" fmla="*/ 6915150 w 6915150"/>
              <a:gd name="connsiteY1" fmla="*/ 0 h 6858000"/>
              <a:gd name="connsiteX2" fmla="*/ 6915150 w 6915150"/>
              <a:gd name="connsiteY2" fmla="*/ 6858000 h 6858000"/>
              <a:gd name="connsiteX3" fmla="*/ 0 w 6915150"/>
              <a:gd name="connsiteY3" fmla="*/ 6858000 h 6858000"/>
              <a:gd name="connsiteX4" fmla="*/ 3429000 w 6915150"/>
              <a:gd name="connsiteY4" fmla="*/ 0 h 6858000"/>
              <a:gd name="connsiteX0" fmla="*/ 4572000 w 6915150"/>
              <a:gd name="connsiteY0" fmla="*/ 19050 h 6858000"/>
              <a:gd name="connsiteX1" fmla="*/ 6915150 w 6915150"/>
              <a:gd name="connsiteY1" fmla="*/ 0 h 6858000"/>
              <a:gd name="connsiteX2" fmla="*/ 6915150 w 6915150"/>
              <a:gd name="connsiteY2" fmla="*/ 6858000 h 6858000"/>
              <a:gd name="connsiteX3" fmla="*/ 0 w 6915150"/>
              <a:gd name="connsiteY3" fmla="*/ 6858000 h 6858000"/>
              <a:gd name="connsiteX4" fmla="*/ 4572000 w 6915150"/>
              <a:gd name="connsiteY4" fmla="*/ 19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15150" h="6858000">
                <a:moveTo>
                  <a:pt x="4572000" y="19050"/>
                </a:moveTo>
                <a:lnTo>
                  <a:pt x="6915150" y="0"/>
                </a:lnTo>
                <a:lnTo>
                  <a:pt x="6915150" y="6858000"/>
                </a:lnTo>
                <a:lnTo>
                  <a:pt x="0" y="6858000"/>
                </a:lnTo>
                <a:lnTo>
                  <a:pt x="4572000" y="190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35884664"/>
      </p:ext>
    </p:extLst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591050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9714271"/>
      </p:ext>
    </p:extLst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835"/>
          <p:cNvSpPr/>
          <p:nvPr userDrawn="1"/>
        </p:nvSpPr>
        <p:spPr>
          <a:xfrm>
            <a:off x="-10994" y="189"/>
            <a:ext cx="12232724" cy="6858082"/>
          </a:xfrm>
          <a:prstGeom prst="rect">
            <a:avLst/>
          </a:prstGeom>
          <a:gradFill>
            <a:gsLst>
              <a:gs pos="0">
                <a:srgbClr val="536170"/>
              </a:gs>
              <a:gs pos="100000">
                <a:srgbClr val="DFDFE7"/>
              </a:gs>
            </a:gsLst>
            <a:lin ang="54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89708640"/>
      </p:ext>
    </p:extLst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186"/>
          <p:cNvSpPr/>
          <p:nvPr userDrawn="1"/>
        </p:nvSpPr>
        <p:spPr>
          <a:xfrm>
            <a:off x="2321971" y="2536053"/>
            <a:ext cx="2441103" cy="3809337"/>
          </a:xfrm>
          <a:prstGeom prst="roundRect">
            <a:avLst>
              <a:gd name="adj" fmla="val 1335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/>
          </a:p>
        </p:txBody>
      </p:sp>
      <p:sp>
        <p:nvSpPr>
          <p:cNvPr id="3" name="Shape 1187"/>
          <p:cNvSpPr/>
          <p:nvPr userDrawn="1"/>
        </p:nvSpPr>
        <p:spPr>
          <a:xfrm>
            <a:off x="4865627" y="2536053"/>
            <a:ext cx="2441103" cy="3809337"/>
          </a:xfrm>
          <a:prstGeom prst="roundRect">
            <a:avLst>
              <a:gd name="adj" fmla="val 1335"/>
            </a:avLst>
          </a:prstGeom>
          <a:solidFill>
            <a:schemeClr val="accent2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/>
          </a:p>
        </p:txBody>
      </p:sp>
      <p:sp>
        <p:nvSpPr>
          <p:cNvPr id="4" name="Shape 1188"/>
          <p:cNvSpPr/>
          <p:nvPr userDrawn="1"/>
        </p:nvSpPr>
        <p:spPr>
          <a:xfrm>
            <a:off x="7428926" y="2536053"/>
            <a:ext cx="2441103" cy="3809337"/>
          </a:xfrm>
          <a:prstGeom prst="roundRect">
            <a:avLst>
              <a:gd name="adj" fmla="val 1335"/>
            </a:avLst>
          </a:prstGeom>
          <a:solidFill>
            <a:schemeClr val="accent3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/>
          </a:p>
        </p:txBody>
      </p:sp>
      <p:sp>
        <p:nvSpPr>
          <p:cNvPr id="5" name="Shape 1189"/>
          <p:cNvSpPr/>
          <p:nvPr userDrawn="1"/>
        </p:nvSpPr>
        <p:spPr>
          <a:xfrm>
            <a:off x="2642931" y="2207392"/>
            <a:ext cx="1763902" cy="1763902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/>
          </a:p>
        </p:txBody>
      </p:sp>
      <p:sp>
        <p:nvSpPr>
          <p:cNvPr id="6" name="Shape 1190"/>
          <p:cNvSpPr/>
          <p:nvPr userDrawn="1"/>
        </p:nvSpPr>
        <p:spPr>
          <a:xfrm>
            <a:off x="5186671" y="2207392"/>
            <a:ext cx="1763902" cy="1763902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/>
          </a:p>
        </p:txBody>
      </p:sp>
      <p:sp>
        <p:nvSpPr>
          <p:cNvPr id="7" name="Shape 1191"/>
          <p:cNvSpPr/>
          <p:nvPr userDrawn="1"/>
        </p:nvSpPr>
        <p:spPr>
          <a:xfrm>
            <a:off x="7749972" y="2207392"/>
            <a:ext cx="1763902" cy="1763902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sz="4000"/>
          </a:p>
        </p:txBody>
      </p:sp>
      <p:sp>
        <p:nvSpPr>
          <p:cNvPr id="15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2696773" y="2270033"/>
            <a:ext cx="1637480" cy="16380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  <p:sp>
        <p:nvSpPr>
          <p:cNvPr id="16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5249882" y="2270033"/>
            <a:ext cx="1637480" cy="16380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  <p:sp>
        <p:nvSpPr>
          <p:cNvPr id="17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7813183" y="2270033"/>
            <a:ext cx="1637480" cy="16380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8748374"/>
      </p:ext>
    </p:extLst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155"/>
          <p:cNvGrpSpPr/>
          <p:nvPr userDrawn="1"/>
        </p:nvGrpSpPr>
        <p:grpSpPr>
          <a:xfrm>
            <a:off x="4180457" y="2491005"/>
            <a:ext cx="3831087" cy="8072490"/>
            <a:chOff x="0" y="0"/>
            <a:chExt cx="7662171" cy="16144977"/>
          </a:xfrm>
        </p:grpSpPr>
        <p:sp>
          <p:nvSpPr>
            <p:cNvPr id="3" name="Shape 1145"/>
            <p:cNvSpPr/>
            <p:nvPr/>
          </p:nvSpPr>
          <p:spPr>
            <a:xfrm>
              <a:off x="73301" y="97735"/>
              <a:ext cx="7588872" cy="160472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69" y="0"/>
                  </a:moveTo>
                  <a:lnTo>
                    <a:pt x="3509" y="0"/>
                  </a:lnTo>
                  <a:cubicBezTo>
                    <a:pt x="1248" y="0"/>
                    <a:pt x="0" y="717"/>
                    <a:pt x="0" y="1623"/>
                  </a:cubicBezTo>
                  <a:lnTo>
                    <a:pt x="0" y="19941"/>
                  </a:lnTo>
                  <a:cubicBezTo>
                    <a:pt x="0" y="20953"/>
                    <a:pt x="1661" y="21600"/>
                    <a:pt x="3509" y="21600"/>
                  </a:cubicBezTo>
                  <a:lnTo>
                    <a:pt x="18169" y="21600"/>
                  </a:lnTo>
                  <a:cubicBezTo>
                    <a:pt x="20139" y="21600"/>
                    <a:pt x="21600" y="20848"/>
                    <a:pt x="21600" y="19941"/>
                  </a:cubicBezTo>
                  <a:lnTo>
                    <a:pt x="21600" y="1623"/>
                  </a:lnTo>
                  <a:cubicBezTo>
                    <a:pt x="21600" y="717"/>
                    <a:pt x="20308" y="0"/>
                    <a:pt x="18169" y="0"/>
                  </a:cubicBezTo>
                  <a:close/>
                </a:path>
              </a:pathLst>
            </a:custGeom>
            <a:solidFill>
              <a:srgbClr val="DCDEE0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/>
            </a:p>
          </p:txBody>
        </p:sp>
        <p:sp>
          <p:nvSpPr>
            <p:cNvPr id="4" name="Shape 1146"/>
            <p:cNvSpPr/>
            <p:nvPr/>
          </p:nvSpPr>
          <p:spPr>
            <a:xfrm>
              <a:off x="659714" y="2321218"/>
              <a:ext cx="6403086" cy="11488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4CBDCA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/>
            </a:p>
          </p:txBody>
        </p:sp>
        <p:sp>
          <p:nvSpPr>
            <p:cNvPr id="5" name="Shape 1147"/>
            <p:cNvSpPr/>
            <p:nvPr/>
          </p:nvSpPr>
          <p:spPr>
            <a:xfrm>
              <a:off x="73301" y="97735"/>
              <a:ext cx="7588872" cy="160472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00" y="19941"/>
                  </a:moveTo>
                  <a:cubicBezTo>
                    <a:pt x="21300" y="20782"/>
                    <a:pt x="19945" y="21458"/>
                    <a:pt x="18168" y="21458"/>
                  </a:cubicBezTo>
                  <a:lnTo>
                    <a:pt x="3507" y="21458"/>
                  </a:lnTo>
                  <a:cubicBezTo>
                    <a:pt x="1932" y="21458"/>
                    <a:pt x="300" y="20925"/>
                    <a:pt x="300" y="19941"/>
                  </a:cubicBezTo>
                  <a:lnTo>
                    <a:pt x="300" y="1623"/>
                  </a:lnTo>
                  <a:cubicBezTo>
                    <a:pt x="300" y="713"/>
                    <a:pt x="1582" y="142"/>
                    <a:pt x="3507" y="142"/>
                  </a:cubicBezTo>
                  <a:lnTo>
                    <a:pt x="18168" y="142"/>
                  </a:lnTo>
                  <a:cubicBezTo>
                    <a:pt x="20034" y="142"/>
                    <a:pt x="21300" y="741"/>
                    <a:pt x="21300" y="1623"/>
                  </a:cubicBezTo>
                  <a:cubicBezTo>
                    <a:pt x="21300" y="1623"/>
                    <a:pt x="21300" y="19941"/>
                    <a:pt x="21300" y="19941"/>
                  </a:cubicBezTo>
                  <a:close/>
                  <a:moveTo>
                    <a:pt x="18168" y="0"/>
                  </a:moveTo>
                  <a:lnTo>
                    <a:pt x="3507" y="0"/>
                  </a:lnTo>
                  <a:cubicBezTo>
                    <a:pt x="1247" y="0"/>
                    <a:pt x="0" y="717"/>
                    <a:pt x="0" y="1623"/>
                  </a:cubicBezTo>
                  <a:lnTo>
                    <a:pt x="0" y="19941"/>
                  </a:lnTo>
                  <a:cubicBezTo>
                    <a:pt x="0" y="20953"/>
                    <a:pt x="1659" y="21600"/>
                    <a:pt x="3507" y="21600"/>
                  </a:cubicBezTo>
                  <a:lnTo>
                    <a:pt x="18168" y="21600"/>
                  </a:lnTo>
                  <a:cubicBezTo>
                    <a:pt x="20138" y="21600"/>
                    <a:pt x="21600" y="20848"/>
                    <a:pt x="21600" y="19941"/>
                  </a:cubicBezTo>
                  <a:lnTo>
                    <a:pt x="21600" y="1623"/>
                  </a:lnTo>
                  <a:cubicBezTo>
                    <a:pt x="21600" y="717"/>
                    <a:pt x="20306" y="0"/>
                    <a:pt x="18168" y="0"/>
                  </a:cubicBezTo>
                  <a:close/>
                </a:path>
              </a:pathLst>
            </a:custGeom>
            <a:solidFill>
              <a:srgbClr val="DADBDC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6" name="Shape 1148"/>
            <p:cNvSpPr/>
            <p:nvPr/>
          </p:nvSpPr>
          <p:spPr>
            <a:xfrm>
              <a:off x="244338" y="244338"/>
              <a:ext cx="7272661" cy="157310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190" y="36"/>
                  </a:moveTo>
                  <a:cubicBezTo>
                    <a:pt x="1416" y="36"/>
                    <a:pt x="78" y="639"/>
                    <a:pt x="78" y="1439"/>
                  </a:cubicBezTo>
                  <a:lnTo>
                    <a:pt x="78" y="20125"/>
                  </a:lnTo>
                  <a:cubicBezTo>
                    <a:pt x="78" y="21107"/>
                    <a:pt x="1935" y="21564"/>
                    <a:pt x="3190" y="21564"/>
                  </a:cubicBezTo>
                  <a:lnTo>
                    <a:pt x="18488" y="21564"/>
                  </a:lnTo>
                  <a:cubicBezTo>
                    <a:pt x="20076" y="21564"/>
                    <a:pt x="21522" y="20878"/>
                    <a:pt x="21522" y="20125"/>
                  </a:cubicBezTo>
                  <a:lnTo>
                    <a:pt x="21522" y="1439"/>
                  </a:lnTo>
                  <a:cubicBezTo>
                    <a:pt x="21522" y="652"/>
                    <a:pt x="20189" y="36"/>
                    <a:pt x="18488" y="36"/>
                  </a:cubicBezTo>
                  <a:cubicBezTo>
                    <a:pt x="18488" y="36"/>
                    <a:pt x="3190" y="36"/>
                    <a:pt x="3190" y="36"/>
                  </a:cubicBezTo>
                  <a:close/>
                  <a:moveTo>
                    <a:pt x="18488" y="21600"/>
                  </a:moveTo>
                  <a:lnTo>
                    <a:pt x="3190" y="21600"/>
                  </a:lnTo>
                  <a:cubicBezTo>
                    <a:pt x="1656" y="21600"/>
                    <a:pt x="0" y="21036"/>
                    <a:pt x="0" y="20125"/>
                  </a:cubicBezTo>
                  <a:lnTo>
                    <a:pt x="0" y="1439"/>
                  </a:lnTo>
                  <a:cubicBezTo>
                    <a:pt x="0" y="619"/>
                    <a:pt x="1372" y="0"/>
                    <a:pt x="3190" y="0"/>
                  </a:cubicBezTo>
                  <a:lnTo>
                    <a:pt x="18488" y="0"/>
                  </a:lnTo>
                  <a:cubicBezTo>
                    <a:pt x="20233" y="0"/>
                    <a:pt x="21600" y="632"/>
                    <a:pt x="21600" y="1439"/>
                  </a:cubicBezTo>
                  <a:lnTo>
                    <a:pt x="21600" y="20125"/>
                  </a:lnTo>
                  <a:cubicBezTo>
                    <a:pt x="21600" y="20897"/>
                    <a:pt x="20117" y="21600"/>
                    <a:pt x="18488" y="21600"/>
                  </a:cubicBezTo>
                  <a:close/>
                </a:path>
              </a:pathLst>
            </a:custGeom>
            <a:solidFill>
              <a:srgbClr val="A6AAA9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7" name="Shape 1149"/>
            <p:cNvSpPr/>
            <p:nvPr/>
          </p:nvSpPr>
          <p:spPr>
            <a:xfrm>
              <a:off x="5399889" y="0"/>
              <a:ext cx="969865" cy="79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61" y="0"/>
                  </a:moveTo>
                  <a:lnTo>
                    <a:pt x="940" y="0"/>
                  </a:lnTo>
                  <a:lnTo>
                    <a:pt x="0" y="7201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7201"/>
                  </a:lnTo>
                  <a:cubicBezTo>
                    <a:pt x="21600" y="7201"/>
                    <a:pt x="20661" y="0"/>
                    <a:pt x="20661" y="0"/>
                  </a:cubicBezTo>
                  <a:close/>
                </a:path>
              </a:pathLst>
            </a:custGeom>
            <a:solidFill>
              <a:srgbClr val="53585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8" name="Shape 1150"/>
            <p:cNvSpPr/>
            <p:nvPr/>
          </p:nvSpPr>
          <p:spPr>
            <a:xfrm>
              <a:off x="0" y="2272351"/>
              <a:ext cx="79054" cy="7379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01" y="3"/>
                  </a:moveTo>
                  <a:lnTo>
                    <a:pt x="7201" y="0"/>
                  </a:lnTo>
                  <a:lnTo>
                    <a:pt x="0" y="939"/>
                  </a:lnTo>
                  <a:lnTo>
                    <a:pt x="0" y="20643"/>
                  </a:lnTo>
                  <a:lnTo>
                    <a:pt x="7201" y="21581"/>
                  </a:lnTo>
                  <a:lnTo>
                    <a:pt x="7201" y="21600"/>
                  </a:lnTo>
                  <a:lnTo>
                    <a:pt x="21600" y="21600"/>
                  </a:lnTo>
                  <a:lnTo>
                    <a:pt x="21600" y="3"/>
                  </a:lnTo>
                  <a:cubicBezTo>
                    <a:pt x="21600" y="3"/>
                    <a:pt x="7201" y="3"/>
                    <a:pt x="7201" y="3"/>
                  </a:cubicBezTo>
                  <a:close/>
                </a:path>
              </a:pathLst>
            </a:custGeom>
            <a:solidFill>
              <a:srgbClr val="53585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9" name="Shape 1151"/>
            <p:cNvSpPr/>
            <p:nvPr/>
          </p:nvSpPr>
          <p:spPr>
            <a:xfrm>
              <a:off x="0" y="3811686"/>
              <a:ext cx="79054" cy="5534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01" y="5"/>
                  </a:moveTo>
                  <a:lnTo>
                    <a:pt x="7201" y="0"/>
                  </a:lnTo>
                  <a:lnTo>
                    <a:pt x="0" y="1252"/>
                  </a:lnTo>
                  <a:lnTo>
                    <a:pt x="0" y="20324"/>
                  </a:lnTo>
                  <a:lnTo>
                    <a:pt x="7201" y="21575"/>
                  </a:lnTo>
                  <a:lnTo>
                    <a:pt x="7201" y="21600"/>
                  </a:lnTo>
                  <a:lnTo>
                    <a:pt x="21600" y="21600"/>
                  </a:lnTo>
                  <a:lnTo>
                    <a:pt x="21600" y="5"/>
                  </a:lnTo>
                  <a:cubicBezTo>
                    <a:pt x="21600" y="5"/>
                    <a:pt x="7201" y="5"/>
                    <a:pt x="7201" y="5"/>
                  </a:cubicBezTo>
                  <a:close/>
                </a:path>
              </a:pathLst>
            </a:custGeom>
            <a:solidFill>
              <a:srgbClr val="53585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10" name="Shape 1152"/>
            <p:cNvSpPr/>
            <p:nvPr/>
          </p:nvSpPr>
          <p:spPr>
            <a:xfrm>
              <a:off x="0" y="5155549"/>
              <a:ext cx="79054" cy="5534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01" y="4"/>
                  </a:moveTo>
                  <a:lnTo>
                    <a:pt x="7201" y="0"/>
                  </a:lnTo>
                  <a:lnTo>
                    <a:pt x="0" y="1251"/>
                  </a:lnTo>
                  <a:lnTo>
                    <a:pt x="0" y="20324"/>
                  </a:lnTo>
                  <a:lnTo>
                    <a:pt x="7201" y="21575"/>
                  </a:lnTo>
                  <a:lnTo>
                    <a:pt x="7201" y="21600"/>
                  </a:lnTo>
                  <a:lnTo>
                    <a:pt x="21600" y="21600"/>
                  </a:lnTo>
                  <a:lnTo>
                    <a:pt x="21600" y="4"/>
                  </a:lnTo>
                  <a:cubicBezTo>
                    <a:pt x="21600" y="4"/>
                    <a:pt x="7201" y="4"/>
                    <a:pt x="7201" y="4"/>
                  </a:cubicBezTo>
                  <a:close/>
                </a:path>
              </a:pathLst>
            </a:custGeom>
            <a:solidFill>
              <a:srgbClr val="53585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11" name="Shape 1153"/>
            <p:cNvSpPr/>
            <p:nvPr/>
          </p:nvSpPr>
          <p:spPr>
            <a:xfrm>
              <a:off x="3197788" y="1302828"/>
              <a:ext cx="1339897" cy="274191"/>
            </a:xfrm>
            <a:prstGeom prst="roundRect">
              <a:avLst>
                <a:gd name="adj" fmla="val 50000"/>
              </a:avLst>
            </a:prstGeom>
            <a:solidFill>
              <a:srgbClr val="53585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/>
            </a:p>
          </p:txBody>
        </p:sp>
        <p:sp>
          <p:nvSpPr>
            <p:cNvPr id="12" name="Shape 1154"/>
            <p:cNvSpPr/>
            <p:nvPr/>
          </p:nvSpPr>
          <p:spPr>
            <a:xfrm>
              <a:off x="3176404" y="1294995"/>
              <a:ext cx="1396552" cy="2898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85" y="11782"/>
                  </a:moveTo>
                  <a:cubicBezTo>
                    <a:pt x="20785" y="15035"/>
                    <a:pt x="20237" y="17673"/>
                    <a:pt x="19562" y="17673"/>
                  </a:cubicBezTo>
                  <a:lnTo>
                    <a:pt x="2038" y="17673"/>
                  </a:lnTo>
                  <a:cubicBezTo>
                    <a:pt x="1363" y="17673"/>
                    <a:pt x="815" y="15035"/>
                    <a:pt x="815" y="11782"/>
                  </a:cubicBezTo>
                  <a:lnTo>
                    <a:pt x="815" y="9818"/>
                  </a:lnTo>
                  <a:cubicBezTo>
                    <a:pt x="815" y="6565"/>
                    <a:pt x="1363" y="3928"/>
                    <a:pt x="2038" y="3928"/>
                  </a:cubicBezTo>
                  <a:lnTo>
                    <a:pt x="19562" y="3928"/>
                  </a:lnTo>
                  <a:cubicBezTo>
                    <a:pt x="20237" y="3928"/>
                    <a:pt x="20785" y="6565"/>
                    <a:pt x="20785" y="9818"/>
                  </a:cubicBezTo>
                  <a:cubicBezTo>
                    <a:pt x="20785" y="9818"/>
                    <a:pt x="20785" y="11782"/>
                    <a:pt x="20785" y="11782"/>
                  </a:cubicBezTo>
                  <a:close/>
                  <a:moveTo>
                    <a:pt x="21600" y="9818"/>
                  </a:moveTo>
                  <a:cubicBezTo>
                    <a:pt x="21600" y="4396"/>
                    <a:pt x="20688" y="0"/>
                    <a:pt x="19562" y="0"/>
                  </a:cubicBezTo>
                  <a:lnTo>
                    <a:pt x="2038" y="0"/>
                  </a:lnTo>
                  <a:cubicBezTo>
                    <a:pt x="912" y="0"/>
                    <a:pt x="0" y="4396"/>
                    <a:pt x="0" y="9818"/>
                  </a:cubicBezTo>
                  <a:lnTo>
                    <a:pt x="0" y="11782"/>
                  </a:lnTo>
                  <a:cubicBezTo>
                    <a:pt x="0" y="17204"/>
                    <a:pt x="912" y="21600"/>
                    <a:pt x="2038" y="21600"/>
                  </a:cubicBezTo>
                  <a:lnTo>
                    <a:pt x="19562" y="21600"/>
                  </a:lnTo>
                  <a:cubicBezTo>
                    <a:pt x="20688" y="21600"/>
                    <a:pt x="21600" y="17204"/>
                    <a:pt x="21600" y="11782"/>
                  </a:cubicBezTo>
                  <a:cubicBezTo>
                    <a:pt x="21600" y="11782"/>
                    <a:pt x="21600" y="9818"/>
                    <a:pt x="21600" y="9818"/>
                  </a:cubicBezTo>
                  <a:close/>
                </a:path>
              </a:pathLst>
            </a:custGeom>
            <a:solidFill>
              <a:srgbClr val="A4ADBC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</p:grpSp>
      <p:sp>
        <p:nvSpPr>
          <p:cNvPr id="15" name="Picture Placeholder 14"/>
          <p:cNvSpPr>
            <a:spLocks noGrp="1"/>
          </p:cNvSpPr>
          <p:nvPr>
            <p:ph type="pic" sz="quarter" idx="10"/>
          </p:nvPr>
        </p:nvSpPr>
        <p:spPr>
          <a:xfrm>
            <a:off x="4510088" y="3627438"/>
            <a:ext cx="3201987" cy="5768975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9476808"/>
      </p:ext>
    </p:extLst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122"/>
          <p:cNvGrpSpPr/>
          <p:nvPr userDrawn="1"/>
        </p:nvGrpSpPr>
        <p:grpSpPr>
          <a:xfrm>
            <a:off x="2057044" y="1977036"/>
            <a:ext cx="2069795" cy="4361267"/>
            <a:chOff x="0" y="0"/>
            <a:chExt cx="4139587" cy="8722533"/>
          </a:xfrm>
        </p:grpSpPr>
        <p:sp>
          <p:nvSpPr>
            <p:cNvPr id="3" name="Shape 1111"/>
            <p:cNvSpPr/>
            <p:nvPr/>
          </p:nvSpPr>
          <p:spPr>
            <a:xfrm>
              <a:off x="39602" y="52802"/>
              <a:ext cx="4099986" cy="86697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69" y="0"/>
                  </a:moveTo>
                  <a:lnTo>
                    <a:pt x="3509" y="0"/>
                  </a:lnTo>
                  <a:cubicBezTo>
                    <a:pt x="1248" y="0"/>
                    <a:pt x="0" y="717"/>
                    <a:pt x="0" y="1623"/>
                  </a:cubicBezTo>
                  <a:lnTo>
                    <a:pt x="0" y="19941"/>
                  </a:lnTo>
                  <a:cubicBezTo>
                    <a:pt x="0" y="20953"/>
                    <a:pt x="1661" y="21600"/>
                    <a:pt x="3509" y="21600"/>
                  </a:cubicBezTo>
                  <a:lnTo>
                    <a:pt x="18169" y="21600"/>
                  </a:lnTo>
                  <a:cubicBezTo>
                    <a:pt x="20139" y="21600"/>
                    <a:pt x="21600" y="20848"/>
                    <a:pt x="21600" y="19941"/>
                  </a:cubicBezTo>
                  <a:lnTo>
                    <a:pt x="21600" y="1623"/>
                  </a:lnTo>
                  <a:cubicBezTo>
                    <a:pt x="21600" y="717"/>
                    <a:pt x="20308" y="0"/>
                    <a:pt x="18169" y="0"/>
                  </a:cubicBezTo>
                  <a:close/>
                </a:path>
              </a:pathLst>
            </a:custGeom>
            <a:solidFill>
              <a:srgbClr val="DCDEE0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/>
            </a:p>
          </p:txBody>
        </p:sp>
        <p:sp>
          <p:nvSpPr>
            <p:cNvPr id="4" name="Shape 1112"/>
            <p:cNvSpPr/>
            <p:nvPr/>
          </p:nvSpPr>
          <p:spPr>
            <a:xfrm>
              <a:off x="356419" y="1254068"/>
              <a:ext cx="3459351" cy="62069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4CBDCA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/>
            </a:p>
          </p:txBody>
        </p:sp>
        <p:sp>
          <p:nvSpPr>
            <p:cNvPr id="5" name="Shape 1113"/>
            <p:cNvSpPr/>
            <p:nvPr/>
          </p:nvSpPr>
          <p:spPr>
            <a:xfrm>
              <a:off x="39602" y="52802"/>
              <a:ext cx="4099986" cy="86697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00" y="19941"/>
                  </a:moveTo>
                  <a:cubicBezTo>
                    <a:pt x="21300" y="20782"/>
                    <a:pt x="19945" y="21458"/>
                    <a:pt x="18168" y="21458"/>
                  </a:cubicBezTo>
                  <a:lnTo>
                    <a:pt x="3507" y="21458"/>
                  </a:lnTo>
                  <a:cubicBezTo>
                    <a:pt x="1932" y="21458"/>
                    <a:pt x="300" y="20925"/>
                    <a:pt x="300" y="19941"/>
                  </a:cubicBezTo>
                  <a:lnTo>
                    <a:pt x="300" y="1623"/>
                  </a:lnTo>
                  <a:cubicBezTo>
                    <a:pt x="300" y="713"/>
                    <a:pt x="1582" y="142"/>
                    <a:pt x="3507" y="142"/>
                  </a:cubicBezTo>
                  <a:lnTo>
                    <a:pt x="18168" y="142"/>
                  </a:lnTo>
                  <a:cubicBezTo>
                    <a:pt x="20034" y="142"/>
                    <a:pt x="21300" y="741"/>
                    <a:pt x="21300" y="1623"/>
                  </a:cubicBezTo>
                  <a:cubicBezTo>
                    <a:pt x="21300" y="1623"/>
                    <a:pt x="21300" y="19941"/>
                    <a:pt x="21300" y="19941"/>
                  </a:cubicBezTo>
                  <a:close/>
                  <a:moveTo>
                    <a:pt x="18168" y="0"/>
                  </a:moveTo>
                  <a:lnTo>
                    <a:pt x="3507" y="0"/>
                  </a:lnTo>
                  <a:cubicBezTo>
                    <a:pt x="1247" y="0"/>
                    <a:pt x="0" y="717"/>
                    <a:pt x="0" y="1623"/>
                  </a:cubicBezTo>
                  <a:lnTo>
                    <a:pt x="0" y="19941"/>
                  </a:lnTo>
                  <a:cubicBezTo>
                    <a:pt x="0" y="20953"/>
                    <a:pt x="1659" y="21600"/>
                    <a:pt x="3507" y="21600"/>
                  </a:cubicBezTo>
                  <a:lnTo>
                    <a:pt x="18168" y="21600"/>
                  </a:lnTo>
                  <a:cubicBezTo>
                    <a:pt x="20138" y="21600"/>
                    <a:pt x="21600" y="20848"/>
                    <a:pt x="21600" y="19941"/>
                  </a:cubicBezTo>
                  <a:lnTo>
                    <a:pt x="21600" y="1623"/>
                  </a:lnTo>
                  <a:cubicBezTo>
                    <a:pt x="21600" y="717"/>
                    <a:pt x="20306" y="0"/>
                    <a:pt x="18168" y="0"/>
                  </a:cubicBezTo>
                  <a:close/>
                </a:path>
              </a:pathLst>
            </a:custGeom>
            <a:solidFill>
              <a:srgbClr val="DADBDC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6" name="Shape 1114"/>
            <p:cNvSpPr/>
            <p:nvPr/>
          </p:nvSpPr>
          <p:spPr>
            <a:xfrm>
              <a:off x="132007" y="132007"/>
              <a:ext cx="3929150" cy="84988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190" y="36"/>
                  </a:moveTo>
                  <a:cubicBezTo>
                    <a:pt x="1416" y="36"/>
                    <a:pt x="78" y="639"/>
                    <a:pt x="78" y="1439"/>
                  </a:cubicBezTo>
                  <a:lnTo>
                    <a:pt x="78" y="20125"/>
                  </a:lnTo>
                  <a:cubicBezTo>
                    <a:pt x="78" y="21107"/>
                    <a:pt x="1935" y="21564"/>
                    <a:pt x="3190" y="21564"/>
                  </a:cubicBezTo>
                  <a:lnTo>
                    <a:pt x="18488" y="21564"/>
                  </a:lnTo>
                  <a:cubicBezTo>
                    <a:pt x="20076" y="21564"/>
                    <a:pt x="21522" y="20878"/>
                    <a:pt x="21522" y="20125"/>
                  </a:cubicBezTo>
                  <a:lnTo>
                    <a:pt x="21522" y="1439"/>
                  </a:lnTo>
                  <a:cubicBezTo>
                    <a:pt x="21522" y="652"/>
                    <a:pt x="20189" y="36"/>
                    <a:pt x="18488" y="36"/>
                  </a:cubicBezTo>
                  <a:cubicBezTo>
                    <a:pt x="18488" y="36"/>
                    <a:pt x="3190" y="36"/>
                    <a:pt x="3190" y="36"/>
                  </a:cubicBezTo>
                  <a:close/>
                  <a:moveTo>
                    <a:pt x="18488" y="21600"/>
                  </a:moveTo>
                  <a:lnTo>
                    <a:pt x="3190" y="21600"/>
                  </a:lnTo>
                  <a:cubicBezTo>
                    <a:pt x="1656" y="21600"/>
                    <a:pt x="0" y="21036"/>
                    <a:pt x="0" y="20125"/>
                  </a:cubicBezTo>
                  <a:lnTo>
                    <a:pt x="0" y="1439"/>
                  </a:lnTo>
                  <a:cubicBezTo>
                    <a:pt x="0" y="619"/>
                    <a:pt x="1372" y="0"/>
                    <a:pt x="3190" y="0"/>
                  </a:cubicBezTo>
                  <a:lnTo>
                    <a:pt x="18488" y="0"/>
                  </a:lnTo>
                  <a:cubicBezTo>
                    <a:pt x="20233" y="0"/>
                    <a:pt x="21600" y="632"/>
                    <a:pt x="21600" y="1439"/>
                  </a:cubicBezTo>
                  <a:lnTo>
                    <a:pt x="21600" y="20125"/>
                  </a:lnTo>
                  <a:cubicBezTo>
                    <a:pt x="21600" y="20897"/>
                    <a:pt x="20117" y="21600"/>
                    <a:pt x="18488" y="21600"/>
                  </a:cubicBezTo>
                  <a:close/>
                </a:path>
              </a:pathLst>
            </a:custGeom>
            <a:solidFill>
              <a:srgbClr val="A6AAA9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7" name="Shape 1115"/>
            <p:cNvSpPr/>
            <p:nvPr/>
          </p:nvSpPr>
          <p:spPr>
            <a:xfrm>
              <a:off x="2917360" y="0"/>
              <a:ext cx="523982" cy="427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61" y="0"/>
                  </a:moveTo>
                  <a:lnTo>
                    <a:pt x="940" y="0"/>
                  </a:lnTo>
                  <a:lnTo>
                    <a:pt x="0" y="7201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7201"/>
                  </a:lnTo>
                  <a:cubicBezTo>
                    <a:pt x="21600" y="7201"/>
                    <a:pt x="20661" y="0"/>
                    <a:pt x="20661" y="0"/>
                  </a:cubicBezTo>
                  <a:close/>
                </a:path>
              </a:pathLst>
            </a:custGeom>
            <a:solidFill>
              <a:srgbClr val="53585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8" name="Shape 1116"/>
            <p:cNvSpPr/>
            <p:nvPr/>
          </p:nvSpPr>
          <p:spPr>
            <a:xfrm>
              <a:off x="0" y="1227667"/>
              <a:ext cx="42710" cy="39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01" y="3"/>
                  </a:moveTo>
                  <a:lnTo>
                    <a:pt x="7201" y="0"/>
                  </a:lnTo>
                  <a:lnTo>
                    <a:pt x="0" y="939"/>
                  </a:lnTo>
                  <a:lnTo>
                    <a:pt x="0" y="20643"/>
                  </a:lnTo>
                  <a:lnTo>
                    <a:pt x="7201" y="21581"/>
                  </a:lnTo>
                  <a:lnTo>
                    <a:pt x="7201" y="21600"/>
                  </a:lnTo>
                  <a:lnTo>
                    <a:pt x="21600" y="21600"/>
                  </a:lnTo>
                  <a:lnTo>
                    <a:pt x="21600" y="3"/>
                  </a:lnTo>
                  <a:cubicBezTo>
                    <a:pt x="21600" y="3"/>
                    <a:pt x="7201" y="3"/>
                    <a:pt x="7201" y="3"/>
                  </a:cubicBezTo>
                  <a:close/>
                </a:path>
              </a:pathLst>
            </a:custGeom>
            <a:solidFill>
              <a:srgbClr val="53585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9" name="Shape 1117"/>
            <p:cNvSpPr/>
            <p:nvPr/>
          </p:nvSpPr>
          <p:spPr>
            <a:xfrm>
              <a:off x="0" y="2059313"/>
              <a:ext cx="42710" cy="2990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01" y="5"/>
                  </a:moveTo>
                  <a:lnTo>
                    <a:pt x="7201" y="0"/>
                  </a:lnTo>
                  <a:lnTo>
                    <a:pt x="0" y="1252"/>
                  </a:lnTo>
                  <a:lnTo>
                    <a:pt x="0" y="20324"/>
                  </a:lnTo>
                  <a:lnTo>
                    <a:pt x="7201" y="21575"/>
                  </a:lnTo>
                  <a:lnTo>
                    <a:pt x="7201" y="21600"/>
                  </a:lnTo>
                  <a:lnTo>
                    <a:pt x="21600" y="21600"/>
                  </a:lnTo>
                  <a:lnTo>
                    <a:pt x="21600" y="5"/>
                  </a:lnTo>
                  <a:cubicBezTo>
                    <a:pt x="21600" y="5"/>
                    <a:pt x="7201" y="5"/>
                    <a:pt x="7201" y="5"/>
                  </a:cubicBezTo>
                  <a:close/>
                </a:path>
              </a:pathLst>
            </a:custGeom>
            <a:solidFill>
              <a:srgbClr val="53585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10" name="Shape 1118"/>
            <p:cNvSpPr/>
            <p:nvPr/>
          </p:nvSpPr>
          <p:spPr>
            <a:xfrm>
              <a:off x="0" y="2785352"/>
              <a:ext cx="42710" cy="299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01" y="4"/>
                  </a:moveTo>
                  <a:lnTo>
                    <a:pt x="7201" y="0"/>
                  </a:lnTo>
                  <a:lnTo>
                    <a:pt x="0" y="1251"/>
                  </a:lnTo>
                  <a:lnTo>
                    <a:pt x="0" y="20324"/>
                  </a:lnTo>
                  <a:lnTo>
                    <a:pt x="7201" y="21575"/>
                  </a:lnTo>
                  <a:lnTo>
                    <a:pt x="7201" y="21600"/>
                  </a:lnTo>
                  <a:lnTo>
                    <a:pt x="21600" y="21600"/>
                  </a:lnTo>
                  <a:lnTo>
                    <a:pt x="21600" y="4"/>
                  </a:lnTo>
                  <a:cubicBezTo>
                    <a:pt x="21600" y="4"/>
                    <a:pt x="7201" y="4"/>
                    <a:pt x="7201" y="4"/>
                  </a:cubicBezTo>
                  <a:close/>
                </a:path>
              </a:pathLst>
            </a:custGeom>
            <a:solidFill>
              <a:srgbClr val="53585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11" name="Shape 1119"/>
            <p:cNvSpPr/>
            <p:nvPr/>
          </p:nvSpPr>
          <p:spPr>
            <a:xfrm>
              <a:off x="1729294" y="7682820"/>
              <a:ext cx="734433" cy="7344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393"/>
                  </a:moveTo>
                  <a:cubicBezTo>
                    <a:pt x="5502" y="20393"/>
                    <a:pt x="1207" y="16098"/>
                    <a:pt x="1207" y="10800"/>
                  </a:cubicBezTo>
                  <a:cubicBezTo>
                    <a:pt x="1207" y="5502"/>
                    <a:pt x="5502" y="1207"/>
                    <a:pt x="10800" y="1207"/>
                  </a:cubicBezTo>
                  <a:cubicBezTo>
                    <a:pt x="16098" y="1207"/>
                    <a:pt x="20393" y="5502"/>
                    <a:pt x="20393" y="10800"/>
                  </a:cubicBezTo>
                  <a:cubicBezTo>
                    <a:pt x="20393" y="16098"/>
                    <a:pt x="16098" y="20393"/>
                    <a:pt x="10800" y="20393"/>
                  </a:cubicBezTo>
                  <a:close/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lose/>
                </a:path>
              </a:pathLst>
            </a:custGeom>
            <a:solidFill>
              <a:srgbClr val="A6AAA9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12" name="Shape 1120"/>
            <p:cNvSpPr/>
            <p:nvPr/>
          </p:nvSpPr>
          <p:spPr>
            <a:xfrm>
              <a:off x="1727646" y="703869"/>
              <a:ext cx="723898" cy="148136"/>
            </a:xfrm>
            <a:prstGeom prst="roundRect">
              <a:avLst>
                <a:gd name="adj" fmla="val 50000"/>
              </a:avLst>
            </a:prstGeom>
            <a:solidFill>
              <a:srgbClr val="53585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sz="4000"/>
            </a:p>
          </p:txBody>
        </p:sp>
        <p:sp>
          <p:nvSpPr>
            <p:cNvPr id="13" name="Shape 1121"/>
            <p:cNvSpPr/>
            <p:nvPr/>
          </p:nvSpPr>
          <p:spPr>
            <a:xfrm>
              <a:off x="1716094" y="699638"/>
              <a:ext cx="754505" cy="1565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85" y="11782"/>
                  </a:moveTo>
                  <a:cubicBezTo>
                    <a:pt x="20785" y="15035"/>
                    <a:pt x="20237" y="17673"/>
                    <a:pt x="19562" y="17673"/>
                  </a:cubicBezTo>
                  <a:lnTo>
                    <a:pt x="2038" y="17673"/>
                  </a:lnTo>
                  <a:cubicBezTo>
                    <a:pt x="1363" y="17673"/>
                    <a:pt x="815" y="15035"/>
                    <a:pt x="815" y="11782"/>
                  </a:cubicBezTo>
                  <a:lnTo>
                    <a:pt x="815" y="9818"/>
                  </a:lnTo>
                  <a:cubicBezTo>
                    <a:pt x="815" y="6565"/>
                    <a:pt x="1363" y="3928"/>
                    <a:pt x="2038" y="3928"/>
                  </a:cubicBezTo>
                  <a:lnTo>
                    <a:pt x="19562" y="3928"/>
                  </a:lnTo>
                  <a:cubicBezTo>
                    <a:pt x="20237" y="3928"/>
                    <a:pt x="20785" y="6565"/>
                    <a:pt x="20785" y="9818"/>
                  </a:cubicBezTo>
                  <a:cubicBezTo>
                    <a:pt x="20785" y="9818"/>
                    <a:pt x="20785" y="11782"/>
                    <a:pt x="20785" y="11782"/>
                  </a:cubicBezTo>
                  <a:close/>
                  <a:moveTo>
                    <a:pt x="21600" y="9818"/>
                  </a:moveTo>
                  <a:cubicBezTo>
                    <a:pt x="21600" y="4396"/>
                    <a:pt x="20688" y="0"/>
                    <a:pt x="19562" y="0"/>
                  </a:cubicBezTo>
                  <a:lnTo>
                    <a:pt x="2038" y="0"/>
                  </a:lnTo>
                  <a:cubicBezTo>
                    <a:pt x="912" y="0"/>
                    <a:pt x="0" y="4396"/>
                    <a:pt x="0" y="9818"/>
                  </a:cubicBezTo>
                  <a:lnTo>
                    <a:pt x="0" y="11782"/>
                  </a:lnTo>
                  <a:cubicBezTo>
                    <a:pt x="0" y="17204"/>
                    <a:pt x="912" y="21600"/>
                    <a:pt x="2038" y="21600"/>
                  </a:cubicBezTo>
                  <a:lnTo>
                    <a:pt x="19562" y="21600"/>
                  </a:lnTo>
                  <a:cubicBezTo>
                    <a:pt x="20688" y="21600"/>
                    <a:pt x="21600" y="17204"/>
                    <a:pt x="21600" y="11782"/>
                  </a:cubicBezTo>
                  <a:cubicBezTo>
                    <a:pt x="21600" y="11782"/>
                    <a:pt x="21600" y="9818"/>
                    <a:pt x="21600" y="9818"/>
                  </a:cubicBezTo>
                  <a:close/>
                </a:path>
              </a:pathLst>
            </a:custGeom>
            <a:solidFill>
              <a:srgbClr val="A4ADBC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</p:grpSp>
      <p:sp>
        <p:nvSpPr>
          <p:cNvPr id="18" name="Picture Placeholder 17"/>
          <p:cNvSpPr>
            <a:spLocks noGrp="1"/>
          </p:cNvSpPr>
          <p:nvPr>
            <p:ph type="pic" sz="quarter" idx="10"/>
          </p:nvPr>
        </p:nvSpPr>
        <p:spPr>
          <a:xfrm>
            <a:off x="2235200" y="2590800"/>
            <a:ext cx="1730375" cy="311626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0657988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Work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028700" y="2525233"/>
            <a:ext cx="2057400" cy="2057400"/>
          </a:xfrm>
          <a:prstGeom prst="roundRect">
            <a:avLst>
              <a:gd name="adj" fmla="val 3179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3556000" y="2525233"/>
            <a:ext cx="2057400" cy="2057400"/>
          </a:xfrm>
          <a:prstGeom prst="roundRect">
            <a:avLst>
              <a:gd name="adj" fmla="val 3179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6083300" y="2525233"/>
            <a:ext cx="2057400" cy="2057400"/>
          </a:xfrm>
          <a:prstGeom prst="roundRect">
            <a:avLst>
              <a:gd name="adj" fmla="val 3179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8610600" y="2525233"/>
            <a:ext cx="2057400" cy="2057400"/>
          </a:xfrm>
          <a:prstGeom prst="roundRect">
            <a:avLst>
              <a:gd name="adj" fmla="val 3179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17897"/>
      </p:ext>
    </p:extLst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100"/>
          <p:cNvGrpSpPr/>
          <p:nvPr userDrawn="1"/>
        </p:nvGrpSpPr>
        <p:grpSpPr>
          <a:xfrm>
            <a:off x="1132572" y="2586754"/>
            <a:ext cx="5815388" cy="3345343"/>
            <a:chOff x="0" y="0"/>
            <a:chExt cx="11630774" cy="6690684"/>
          </a:xfrm>
        </p:grpSpPr>
        <p:sp>
          <p:nvSpPr>
            <p:cNvPr id="3" name="Shape 1096"/>
            <p:cNvSpPr/>
            <p:nvPr/>
          </p:nvSpPr>
          <p:spPr>
            <a:xfrm>
              <a:off x="1114660" y="0"/>
              <a:ext cx="9406958" cy="639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16" y="0"/>
                  </a:moveTo>
                  <a:lnTo>
                    <a:pt x="684" y="0"/>
                  </a:lnTo>
                  <a:cubicBezTo>
                    <a:pt x="308" y="0"/>
                    <a:pt x="0" y="453"/>
                    <a:pt x="0" y="1008"/>
                  </a:cubicBezTo>
                  <a:lnTo>
                    <a:pt x="0" y="1224"/>
                  </a:lnTo>
                  <a:lnTo>
                    <a:pt x="0" y="7712"/>
                  </a:lnTo>
                  <a:lnTo>
                    <a:pt x="0" y="15214"/>
                  </a:lnTo>
                  <a:lnTo>
                    <a:pt x="0" y="20527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20527"/>
                  </a:lnTo>
                  <a:lnTo>
                    <a:pt x="21600" y="15214"/>
                  </a:lnTo>
                  <a:lnTo>
                    <a:pt x="21600" y="7712"/>
                  </a:lnTo>
                  <a:lnTo>
                    <a:pt x="21600" y="1224"/>
                  </a:lnTo>
                  <a:lnTo>
                    <a:pt x="21600" y="1008"/>
                  </a:lnTo>
                  <a:cubicBezTo>
                    <a:pt x="21600" y="453"/>
                    <a:pt x="21292" y="0"/>
                    <a:pt x="20916" y="0"/>
                  </a:cubicBezTo>
                  <a:close/>
                </a:path>
              </a:pathLst>
            </a:custGeom>
            <a:solidFill>
              <a:srgbClr val="53585F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4" name="Shape 1097"/>
            <p:cNvSpPr/>
            <p:nvPr/>
          </p:nvSpPr>
          <p:spPr>
            <a:xfrm>
              <a:off x="0" y="6335366"/>
              <a:ext cx="11630769" cy="2159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DCDEE0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5" name="Shape 1098"/>
            <p:cNvSpPr/>
            <p:nvPr/>
          </p:nvSpPr>
          <p:spPr>
            <a:xfrm>
              <a:off x="5004598" y="6335366"/>
              <a:ext cx="1621512" cy="138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5" h="21600" extrusionOk="0">
                  <a:moveTo>
                    <a:pt x="20073" y="21600"/>
                  </a:moveTo>
                  <a:lnTo>
                    <a:pt x="10774" y="21600"/>
                  </a:lnTo>
                  <a:lnTo>
                    <a:pt x="1374" y="21600"/>
                  </a:lnTo>
                  <a:cubicBezTo>
                    <a:pt x="1374" y="21600"/>
                    <a:pt x="773" y="20459"/>
                    <a:pt x="352" y="13181"/>
                  </a:cubicBezTo>
                  <a:cubicBezTo>
                    <a:pt x="-55" y="6126"/>
                    <a:pt x="3" y="0"/>
                    <a:pt x="3" y="0"/>
                  </a:cubicBezTo>
                  <a:lnTo>
                    <a:pt x="10774" y="0"/>
                  </a:lnTo>
                  <a:lnTo>
                    <a:pt x="21545" y="0"/>
                  </a:lnTo>
                  <a:cubicBezTo>
                    <a:pt x="21545" y="0"/>
                    <a:pt x="21466" y="8938"/>
                    <a:pt x="21049" y="14461"/>
                  </a:cubicBezTo>
                  <a:cubicBezTo>
                    <a:pt x="20594" y="20494"/>
                    <a:pt x="20073" y="21600"/>
                    <a:pt x="20073" y="21600"/>
                  </a:cubicBezTo>
                  <a:close/>
                </a:path>
              </a:pathLst>
            </a:custGeom>
            <a:solidFill>
              <a:srgbClr val="D3D3DA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6" name="Shape 1099"/>
            <p:cNvSpPr/>
            <p:nvPr/>
          </p:nvSpPr>
          <p:spPr>
            <a:xfrm>
              <a:off x="0" y="6540100"/>
              <a:ext cx="11630775" cy="1505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056" extrusionOk="0">
                  <a:moveTo>
                    <a:pt x="0" y="0"/>
                  </a:moveTo>
                  <a:cubicBezTo>
                    <a:pt x="0" y="0"/>
                    <a:pt x="124" y="7680"/>
                    <a:pt x="475" y="15277"/>
                  </a:cubicBezTo>
                  <a:cubicBezTo>
                    <a:pt x="767" y="21600"/>
                    <a:pt x="1268" y="21044"/>
                    <a:pt x="1268" y="21044"/>
                  </a:cubicBezTo>
                  <a:lnTo>
                    <a:pt x="20332" y="21044"/>
                  </a:lnTo>
                  <a:cubicBezTo>
                    <a:pt x="20332" y="21044"/>
                    <a:pt x="20833" y="21600"/>
                    <a:pt x="21125" y="15277"/>
                  </a:cubicBezTo>
                  <a:cubicBezTo>
                    <a:pt x="21476" y="7680"/>
                    <a:pt x="21600" y="0"/>
                    <a:pt x="21600" y="0"/>
                  </a:cubicBezTo>
                  <a:cubicBezTo>
                    <a:pt x="2160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DC2C1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286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</p:grpSp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821910" y="2768676"/>
            <a:ext cx="4426490" cy="2832024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79948659"/>
      </p:ext>
    </p:extLst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543050" y="2305050"/>
            <a:ext cx="2800350" cy="200025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4687287" y="2334068"/>
            <a:ext cx="2800350" cy="19712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7831524" y="2334068"/>
            <a:ext cx="2800350" cy="19712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72161555"/>
      </p:ext>
    </p:extLst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4805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32370415"/>
      </p:ext>
    </p:extLst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714500" y="2133600"/>
            <a:ext cx="2057400" cy="40767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961555" y="2345632"/>
            <a:ext cx="2057400" cy="3999606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238044" y="2165230"/>
            <a:ext cx="2057400" cy="4072057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523227" y="2345632"/>
            <a:ext cx="2057400" cy="4018304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1649063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91209988"/>
      </p:ext>
    </p:extLst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543549" y="0"/>
            <a:ext cx="6663145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86434153"/>
      </p:ext>
    </p:extLst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204913" y="2451100"/>
            <a:ext cx="2263775" cy="1431925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694726" y="2450365"/>
            <a:ext cx="2263775" cy="1431925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214597" y="2450365"/>
            <a:ext cx="2263775" cy="1431925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704410" y="2449630"/>
            <a:ext cx="2263775" cy="1431925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77437415"/>
      </p:ext>
    </p:extLst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  <a:alpha val="23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59653274"/>
      </p:ext>
    </p:extLst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35025" y="2411413"/>
            <a:ext cx="3724275" cy="2624137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46400376"/>
      </p:ext>
    </p:extLst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889250" y="2425700"/>
            <a:ext cx="6307138" cy="194786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26383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0345-4B5B-4C7A-A458-6583155C4CF8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DE1AB-8E16-48DC-B101-920B7DD65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8895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Work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028701" y="2525234"/>
            <a:ext cx="1834116" cy="1834116"/>
          </a:xfrm>
          <a:prstGeom prst="roundRect">
            <a:avLst>
              <a:gd name="adj" fmla="val 3179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2979997" y="2525234"/>
            <a:ext cx="1834116" cy="1834116"/>
          </a:xfrm>
          <a:prstGeom prst="roundRect">
            <a:avLst>
              <a:gd name="adj" fmla="val 3179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4931293" y="2525234"/>
            <a:ext cx="1834116" cy="1834116"/>
          </a:xfrm>
          <a:prstGeom prst="roundRect">
            <a:avLst>
              <a:gd name="adj" fmla="val 3179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882589" y="2525234"/>
            <a:ext cx="1834116" cy="1834116"/>
          </a:xfrm>
          <a:prstGeom prst="roundRect">
            <a:avLst>
              <a:gd name="adj" fmla="val 3179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8833885" y="2525234"/>
            <a:ext cx="1834116" cy="1834116"/>
          </a:xfrm>
          <a:prstGeom prst="roundRect">
            <a:avLst>
              <a:gd name="adj" fmla="val 3179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17307"/>
      </p:ext>
    </p:extLst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308089" y="2311400"/>
            <a:ext cx="2786074" cy="1946275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4673807" y="2311400"/>
            <a:ext cx="2786074" cy="1946275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8048698" y="2311400"/>
            <a:ext cx="2786074" cy="1946275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59858471"/>
      </p:ext>
    </p:extLst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40247641"/>
      </p:ext>
    </p:extLst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124575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17263248"/>
      </p:ext>
    </p:extLst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42172717"/>
      </p:ext>
    </p:extLst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-10339"/>
            <a:ext cx="5049838" cy="68683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75697409"/>
      </p:ext>
    </p:extLst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663825" y="2490788"/>
            <a:ext cx="2770188" cy="2757487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69935933"/>
      </p:ext>
    </p:extLst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446963" y="292100"/>
            <a:ext cx="4745037" cy="555148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1615594"/>
      </p:ext>
    </p:extLst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17500" y="331788"/>
            <a:ext cx="11542713" cy="616108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24172147"/>
      </p:ext>
    </p:extLst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4287" y="0"/>
            <a:ext cx="12206288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97316829"/>
      </p:ext>
    </p:extLst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DC439-5144-4975-9454-32A623B296A9}" type="datetimeFigureOut">
              <a:rPr lang="id-ID" smtClean="0"/>
              <a:t>13/03/2017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DBFC-B437-4B9C-966D-5CB7C99FD87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9097382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Work #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028700" y="2522575"/>
            <a:ext cx="1600200" cy="1600200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3038475" y="2522575"/>
            <a:ext cx="1600200" cy="1600200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5048251" y="2522575"/>
            <a:ext cx="1600200" cy="1600200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7058025" y="2522575"/>
            <a:ext cx="1600200" cy="1600200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9067800" y="2522575"/>
            <a:ext cx="1600200" cy="1600200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019605"/>
      </p:ext>
    </p:extLst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DC439-5144-4975-9454-32A623B296A9}" type="datetimeFigureOut">
              <a:rPr lang="id-ID" smtClean="0"/>
              <a:t>13/03/2017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DBFC-B437-4B9C-966D-5CB7C99FD87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40425108"/>
      </p:ext>
    </p:extLst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DC439-5144-4975-9454-32A623B296A9}" type="datetimeFigureOut">
              <a:rPr lang="id-ID" smtClean="0"/>
              <a:t>13/03/2017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DBFC-B437-4B9C-966D-5CB7C99FD87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67009016"/>
      </p:ext>
    </p:extLst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DC439-5144-4975-9454-32A623B296A9}" type="datetimeFigureOut">
              <a:rPr lang="id-ID" smtClean="0"/>
              <a:t>13/03/2017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DBFC-B437-4B9C-966D-5CB7C99FD87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01241571"/>
      </p:ext>
    </p:extLst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without page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11423642" y="561569"/>
            <a:ext cx="765030" cy="1"/>
          </a:xfrm>
          <a:prstGeom prst="line">
            <a:avLst/>
          </a:prstGeom>
          <a:ln w="25400">
            <a:solidFill>
              <a:srgbClr val="DCDEE0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/>
            </a:pPr>
            <a:endParaRPr sz="1600"/>
          </a:p>
        </p:txBody>
      </p:sp>
      <p:sp>
        <p:nvSpPr>
          <p:cNvPr id="44" name="Shape 4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284007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Work #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523039" y="2514600"/>
            <a:ext cx="2286000" cy="16002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8877300" y="2514600"/>
            <a:ext cx="2286000" cy="16002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877300" y="4191000"/>
            <a:ext cx="2286000" cy="16002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6523039" y="4191000"/>
            <a:ext cx="2286000" cy="16002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53086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Work #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ounded Rectangle 3"/>
          <p:cNvSpPr/>
          <p:nvPr userDrawn="1"/>
        </p:nvSpPr>
        <p:spPr>
          <a:xfrm>
            <a:off x="2413590" y="2520359"/>
            <a:ext cx="3572541" cy="1481328"/>
          </a:xfrm>
          <a:prstGeom prst="roundRect">
            <a:avLst>
              <a:gd name="adj" fmla="val 374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" name="Rounded Rectangle 5"/>
          <p:cNvSpPr/>
          <p:nvPr userDrawn="1"/>
        </p:nvSpPr>
        <p:spPr>
          <a:xfrm>
            <a:off x="2413590" y="4309872"/>
            <a:ext cx="3572541" cy="1481328"/>
          </a:xfrm>
          <a:prstGeom prst="roundRect">
            <a:avLst>
              <a:gd name="adj" fmla="val 3747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0" name="Rounded Rectangle 9"/>
          <p:cNvSpPr/>
          <p:nvPr userDrawn="1"/>
        </p:nvSpPr>
        <p:spPr>
          <a:xfrm>
            <a:off x="7590760" y="4309872"/>
            <a:ext cx="3572541" cy="1481328"/>
          </a:xfrm>
          <a:prstGeom prst="roundRect">
            <a:avLst>
              <a:gd name="adj" fmla="val 374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2" name="Rounded Rectangle 11"/>
          <p:cNvSpPr/>
          <p:nvPr userDrawn="1"/>
        </p:nvSpPr>
        <p:spPr>
          <a:xfrm>
            <a:off x="7590760" y="2520359"/>
            <a:ext cx="3572541" cy="1481328"/>
          </a:xfrm>
          <a:prstGeom prst="roundRect">
            <a:avLst>
              <a:gd name="adj" fmla="val 374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028700" y="2525234"/>
            <a:ext cx="1475709" cy="1475709"/>
          </a:xfrm>
          <a:prstGeom prst="roundRect">
            <a:avLst>
              <a:gd name="adj" fmla="val 3179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210744" y="2519615"/>
            <a:ext cx="1475709" cy="1475709"/>
          </a:xfrm>
          <a:prstGeom prst="roundRect">
            <a:avLst>
              <a:gd name="adj" fmla="val 3179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028700" y="4314747"/>
            <a:ext cx="1475709" cy="1475709"/>
          </a:xfrm>
          <a:prstGeom prst="roundRect">
            <a:avLst>
              <a:gd name="adj" fmla="val 3179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210744" y="4314747"/>
            <a:ext cx="1475709" cy="1475709"/>
          </a:xfrm>
          <a:prstGeom prst="roundRect">
            <a:avLst>
              <a:gd name="adj" fmla="val 3179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01435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ingl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5187951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607150" y="2519475"/>
            <a:ext cx="1475709" cy="1475709"/>
          </a:xfrm>
          <a:prstGeom prst="roundRect">
            <a:avLst>
              <a:gd name="adj" fmla="val 3179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7344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12192000" cy="473075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40566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042988" y="2532064"/>
            <a:ext cx="2468563" cy="3273425"/>
          </a:xfrm>
          <a:prstGeom prst="roundRect">
            <a:avLst>
              <a:gd name="adj" fmla="val 2191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594100" y="2532064"/>
            <a:ext cx="2468563" cy="3273425"/>
          </a:xfrm>
          <a:prstGeom prst="roundRect">
            <a:avLst>
              <a:gd name="adj" fmla="val 2191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145212" y="2532064"/>
            <a:ext cx="2468563" cy="3273425"/>
          </a:xfrm>
          <a:prstGeom prst="roundRect">
            <a:avLst>
              <a:gd name="adj" fmla="val 2191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696323" y="2532064"/>
            <a:ext cx="2468563" cy="3273425"/>
          </a:xfrm>
          <a:prstGeom prst="roundRect">
            <a:avLst>
              <a:gd name="adj" fmla="val 2191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54937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024319" y="2513013"/>
            <a:ext cx="2295144" cy="2295144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638931" y="2513013"/>
            <a:ext cx="2295144" cy="2295144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253163" y="2510219"/>
            <a:ext cx="2295144" cy="2295144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867393" y="2510219"/>
            <a:ext cx="2295144" cy="2295144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40807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107113" y="693739"/>
            <a:ext cx="2514600" cy="272491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8651875" y="693739"/>
            <a:ext cx="2514600" cy="272491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107113" y="3448051"/>
            <a:ext cx="2514600" cy="272491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651875" y="3448051"/>
            <a:ext cx="2514600" cy="272491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50842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4295555" y="4392945"/>
            <a:ext cx="3234956" cy="13982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028701" y="2514601"/>
            <a:ext cx="3234516" cy="3273425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7560453" y="2514601"/>
            <a:ext cx="3604435" cy="3273425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297954" y="2512250"/>
            <a:ext cx="3232559" cy="185814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96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0345-4B5B-4C7A-A458-6583155C4CF8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DE1AB-8E16-48DC-B101-920B7DD65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508551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028700" y="701676"/>
            <a:ext cx="4149725" cy="5470525"/>
          </a:xfrm>
          <a:prstGeom prst="roundRect">
            <a:avLst>
              <a:gd name="adj" fmla="val 1217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9392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096000" y="701675"/>
            <a:ext cx="2514600" cy="345643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8648700" y="701675"/>
            <a:ext cx="2514600" cy="1975104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648700" y="2716213"/>
            <a:ext cx="2514600" cy="345643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6096000" y="4200525"/>
            <a:ext cx="2514600" cy="1975104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89395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9797313" y="4152935"/>
            <a:ext cx="1365987" cy="16383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028699" y="2514599"/>
            <a:ext cx="3657600" cy="162763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711699" y="2514599"/>
            <a:ext cx="2304288" cy="327355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7043737" y="2515079"/>
            <a:ext cx="4123944" cy="1618488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7043739" y="4153379"/>
            <a:ext cx="2724912" cy="1636776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2865437" y="4164012"/>
            <a:ext cx="1819656" cy="162763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028699" y="4164012"/>
            <a:ext cx="1810512" cy="162763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74935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2878139" y="685800"/>
            <a:ext cx="3639312" cy="363931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028700" y="684213"/>
            <a:ext cx="1792224" cy="1792224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028700" y="2533649"/>
            <a:ext cx="1792224" cy="1792224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028700" y="4381500"/>
            <a:ext cx="1792224" cy="1792224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2878139" y="4381500"/>
            <a:ext cx="1792224" cy="1792224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4729163" y="4381500"/>
            <a:ext cx="1792224" cy="1792224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71762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028700" y="2535237"/>
            <a:ext cx="2378075" cy="2378075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3615532" y="2535237"/>
            <a:ext cx="2378075" cy="2378075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6202364" y="2535237"/>
            <a:ext cx="2378075" cy="2378075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8789196" y="2535236"/>
            <a:ext cx="2378075" cy="2378075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28761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6096000" y="685800"/>
            <a:ext cx="2487613" cy="54864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8678864" y="685800"/>
            <a:ext cx="2487613" cy="54864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3561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6103937" y="2030412"/>
            <a:ext cx="2432304" cy="377647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8526463" y="2030411"/>
            <a:ext cx="3666744" cy="18288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8531224" y="3859212"/>
            <a:ext cx="1828800" cy="194767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10355263" y="3859212"/>
            <a:ext cx="1837944" cy="194767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83581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5187951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4328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6602227" y="4412217"/>
            <a:ext cx="4561072" cy="139626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6602412" y="2532063"/>
            <a:ext cx="2258568" cy="1847088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8902699" y="2532063"/>
            <a:ext cx="2258568" cy="1847088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4302124" y="2532063"/>
            <a:ext cx="2258568" cy="1847088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1028699" y="2532063"/>
            <a:ext cx="3236976" cy="327355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4302125" y="4411663"/>
            <a:ext cx="2258568" cy="139903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63515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028701" y="2535239"/>
            <a:ext cx="3263900" cy="2424112"/>
          </a:xfrm>
          <a:prstGeom prst="roundRect">
            <a:avLst>
              <a:gd name="adj" fmla="val 1492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4462463" y="2535239"/>
            <a:ext cx="3263900" cy="2424112"/>
          </a:xfrm>
          <a:prstGeom prst="roundRect">
            <a:avLst>
              <a:gd name="adj" fmla="val 1492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7896226" y="2535239"/>
            <a:ext cx="3263900" cy="2424112"/>
          </a:xfrm>
          <a:prstGeom prst="roundRect">
            <a:avLst>
              <a:gd name="adj" fmla="val 1492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546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0345-4B5B-4C7A-A458-6583155C4CF8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DE1AB-8E16-48DC-B101-920B7DD65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657784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028700" y="2514600"/>
            <a:ext cx="5029200" cy="3275013"/>
          </a:xfrm>
          <a:prstGeom prst="roundRect">
            <a:avLst>
              <a:gd name="adj" fmla="val 1492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6134100" y="2514599"/>
            <a:ext cx="5029200" cy="3275013"/>
          </a:xfrm>
          <a:prstGeom prst="roundRect">
            <a:avLst>
              <a:gd name="adj" fmla="val 1492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79059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8441367" y="3454400"/>
            <a:ext cx="2721933" cy="271780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1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5659437" y="685799"/>
            <a:ext cx="1335024" cy="1335024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7050087" y="685799"/>
            <a:ext cx="1335024" cy="1335024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8440737" y="685799"/>
            <a:ext cx="1335024" cy="1335024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9831387" y="685799"/>
            <a:ext cx="1335024" cy="1335024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9831387" y="2070099"/>
            <a:ext cx="1335024" cy="1335024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8440737" y="2070099"/>
            <a:ext cx="1335024" cy="1335024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7050087" y="2070099"/>
            <a:ext cx="1335024" cy="1335024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29"/>
          </p:nvPr>
        </p:nvSpPr>
        <p:spPr>
          <a:xfrm>
            <a:off x="5659437" y="2070099"/>
            <a:ext cx="1335024" cy="1335024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30"/>
          </p:nvPr>
        </p:nvSpPr>
        <p:spPr>
          <a:xfrm>
            <a:off x="7050087" y="3454399"/>
            <a:ext cx="1335024" cy="1335024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28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5659437" y="3454399"/>
            <a:ext cx="1335024" cy="1335024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29" name="Picture Placeholder 2"/>
          <p:cNvSpPr>
            <a:spLocks noGrp="1"/>
          </p:cNvSpPr>
          <p:nvPr>
            <p:ph type="pic" sz="quarter" idx="32"/>
          </p:nvPr>
        </p:nvSpPr>
        <p:spPr>
          <a:xfrm>
            <a:off x="5659437" y="4838699"/>
            <a:ext cx="1335024" cy="1335024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33"/>
          </p:nvPr>
        </p:nvSpPr>
        <p:spPr>
          <a:xfrm>
            <a:off x="7050087" y="4838699"/>
            <a:ext cx="1335024" cy="1335024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84139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6096000" y="0"/>
            <a:ext cx="6096000" cy="33829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6096000" y="3475037"/>
            <a:ext cx="6096000" cy="33829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64336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042879" y="3141919"/>
            <a:ext cx="1828800" cy="1828800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2804639" y="3141919"/>
            <a:ext cx="1828800" cy="1828800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569193" y="3141919"/>
            <a:ext cx="1828800" cy="1828800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330953" y="3141919"/>
            <a:ext cx="1828800" cy="1828800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22965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c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1028701" y="2514600"/>
            <a:ext cx="2363087" cy="3276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" name="Rectangle 4"/>
          <p:cNvSpPr/>
          <p:nvPr userDrawn="1"/>
        </p:nvSpPr>
        <p:spPr>
          <a:xfrm>
            <a:off x="3619206" y="2514600"/>
            <a:ext cx="2363087" cy="3276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" name="Rectangle 5"/>
          <p:cNvSpPr/>
          <p:nvPr userDrawn="1"/>
        </p:nvSpPr>
        <p:spPr>
          <a:xfrm>
            <a:off x="8800214" y="2514600"/>
            <a:ext cx="2363087" cy="3276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" name="Rectangle 6"/>
          <p:cNvSpPr/>
          <p:nvPr userDrawn="1"/>
        </p:nvSpPr>
        <p:spPr>
          <a:xfrm>
            <a:off x="6209710" y="2514600"/>
            <a:ext cx="2363087" cy="327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1024639" y="2514600"/>
            <a:ext cx="2363087" cy="134461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3619058" y="2514600"/>
            <a:ext cx="2363087" cy="134461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6206239" y="2514600"/>
            <a:ext cx="2363087" cy="134461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8800214" y="2514599"/>
            <a:ext cx="2363087" cy="134461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1389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1028701" y="701675"/>
            <a:ext cx="4151313" cy="161925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1028700" y="2438400"/>
            <a:ext cx="4151313" cy="161925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1028698" y="4175125"/>
            <a:ext cx="4151313" cy="161925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0810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6096001" y="685801"/>
            <a:ext cx="5067300" cy="1800225"/>
          </a:xfrm>
          <a:prstGeom prst="roundRect">
            <a:avLst>
              <a:gd name="adj" fmla="val 3036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8648700" y="2514602"/>
            <a:ext cx="2514600" cy="1831975"/>
          </a:xfrm>
          <a:prstGeom prst="roundRect">
            <a:avLst>
              <a:gd name="adj" fmla="val 3036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0" name="Rounded Rectangle 9"/>
          <p:cNvSpPr/>
          <p:nvPr userDrawn="1"/>
        </p:nvSpPr>
        <p:spPr>
          <a:xfrm>
            <a:off x="6095999" y="2514600"/>
            <a:ext cx="2514600" cy="3276600"/>
          </a:xfrm>
          <a:prstGeom prst="roundRect">
            <a:avLst>
              <a:gd name="adj" fmla="val 1919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" name="Rounded Rectangle 10"/>
          <p:cNvSpPr/>
          <p:nvPr userDrawn="1"/>
        </p:nvSpPr>
        <p:spPr>
          <a:xfrm>
            <a:off x="8648700" y="4380610"/>
            <a:ext cx="2514600" cy="1410591"/>
          </a:xfrm>
          <a:prstGeom prst="roundRect">
            <a:avLst>
              <a:gd name="adj" fmla="val 1919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324710367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ounded Rectangle 4"/>
          <p:cNvSpPr/>
          <p:nvPr userDrawn="1"/>
        </p:nvSpPr>
        <p:spPr>
          <a:xfrm>
            <a:off x="7006857" y="3455580"/>
            <a:ext cx="2647507" cy="2335621"/>
          </a:xfrm>
          <a:prstGeom prst="roundRect">
            <a:avLst>
              <a:gd name="adj" fmla="val 1047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" name="Rounded Rectangle 5"/>
          <p:cNvSpPr/>
          <p:nvPr userDrawn="1"/>
        </p:nvSpPr>
        <p:spPr>
          <a:xfrm>
            <a:off x="9686257" y="3455580"/>
            <a:ext cx="1477043" cy="2335621"/>
          </a:xfrm>
          <a:prstGeom prst="roundRect">
            <a:avLst>
              <a:gd name="adj" fmla="val 104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7006857" y="701676"/>
            <a:ext cx="4156444" cy="2727325"/>
          </a:xfrm>
          <a:prstGeom prst="roundRect">
            <a:avLst>
              <a:gd name="adj" fmla="val 2265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99194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shboard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6178551" y="685800"/>
            <a:ext cx="3100388" cy="3676651"/>
          </a:xfrm>
          <a:prstGeom prst="roundRect">
            <a:avLst>
              <a:gd name="adj" fmla="val 1341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1793875" y="685800"/>
            <a:ext cx="4297363" cy="2743200"/>
          </a:xfrm>
          <a:prstGeom prst="roundRect">
            <a:avLst>
              <a:gd name="adj" fmla="val 1887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1028701" y="3496441"/>
            <a:ext cx="3236913" cy="2296347"/>
          </a:xfrm>
          <a:prstGeom prst="roundRect">
            <a:avLst>
              <a:gd name="adj" fmla="val 1205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68067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shboard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1038226" y="3498851"/>
            <a:ext cx="3236913" cy="2668588"/>
          </a:xfrm>
          <a:prstGeom prst="roundRect">
            <a:avLst>
              <a:gd name="adj" fmla="val 1205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6162676" y="682625"/>
            <a:ext cx="2360613" cy="2743200"/>
          </a:xfrm>
          <a:prstGeom prst="roundRect">
            <a:avLst>
              <a:gd name="adj" fmla="val 1205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8597901" y="3498851"/>
            <a:ext cx="2570163" cy="2668588"/>
          </a:xfrm>
          <a:prstGeom prst="roundRect">
            <a:avLst>
              <a:gd name="adj" fmla="val 1205"/>
            </a:avLst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434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0345-4B5B-4C7A-A458-6583155C4CF8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DE1AB-8E16-48DC-B101-920B7DD65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57253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7004050" y="0"/>
            <a:ext cx="5187951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57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031495" y="4664076"/>
            <a:ext cx="1133856" cy="1133856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89203" y="4664076"/>
            <a:ext cx="1133856" cy="1133856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0570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iniol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1028700" y="685800"/>
            <a:ext cx="10134600" cy="54864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34921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 Up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8674247" y="2339975"/>
            <a:ext cx="2362200" cy="313531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5985022" y="3306763"/>
            <a:ext cx="3170239" cy="236061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11238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 Up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152525" y="2681288"/>
            <a:ext cx="4943475" cy="310991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21605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 Up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816726" y="2211389"/>
            <a:ext cx="4208463" cy="2541587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05466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 Up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861176" y="2692401"/>
            <a:ext cx="3910013" cy="295275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23077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 Up #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5487990" y="863600"/>
            <a:ext cx="4941887" cy="313213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8796339" y="2471739"/>
            <a:ext cx="2346325" cy="3025775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631523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 Up #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711951" y="2181226"/>
            <a:ext cx="4281488" cy="258603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10139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 Up #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5429251" y="2217737"/>
            <a:ext cx="5106988" cy="319405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273551" y="3171825"/>
            <a:ext cx="1854200" cy="24384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699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0345-4B5B-4C7A-A458-6583155C4CF8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DE1AB-8E16-48DC-B101-920B7DD65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669334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 Up #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2997820"/>
            <a:ext cx="12192000" cy="3860181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457324" y="1338335"/>
            <a:ext cx="4443413" cy="333851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410075" y="2976563"/>
            <a:ext cx="1363663" cy="25146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18253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 Up #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174751" y="2644777"/>
            <a:ext cx="3736975" cy="22780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30957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 Up #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5081588" y="2809876"/>
            <a:ext cx="2041525" cy="2676525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40578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1028701" y="685800"/>
            <a:ext cx="5067300" cy="54864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50769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2652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87408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2894389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DC439-5144-4975-9454-32A623B296A9}" type="datetimeFigureOut">
              <a:rPr lang="id-ID" smtClean="0"/>
              <a:t>13/03/2017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DBFC-B437-4B9C-966D-5CB7C99FD87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75919057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DC439-5144-4975-9454-32A623B296A9}" type="datetimeFigureOut">
              <a:rPr lang="id-ID" smtClean="0"/>
              <a:t>13/03/2017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DBFC-B437-4B9C-966D-5CB7C99FD87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44169831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DC439-5144-4975-9454-32A623B296A9}" type="datetimeFigureOut">
              <a:rPr lang="id-ID" smtClean="0"/>
              <a:t>13/03/2017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DBFC-B437-4B9C-966D-5CB7C99FD87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3610084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DC439-5144-4975-9454-32A623B296A9}" type="datetimeFigureOut">
              <a:rPr lang="id-ID" smtClean="0"/>
              <a:t>13/03/2017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DBFC-B437-4B9C-966D-5CB7C99FD87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33533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0345-4B5B-4C7A-A458-6583155C4CF8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DE1AB-8E16-48DC-B101-920B7DD65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097240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DC439-5144-4975-9454-32A623B296A9}" type="datetimeFigureOut">
              <a:rPr lang="id-ID" smtClean="0"/>
              <a:t>13/03/2017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DBFC-B437-4B9C-966D-5CB7C99FD87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07290146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DC439-5144-4975-9454-32A623B296A9}" type="datetimeFigureOut">
              <a:rPr lang="id-ID" smtClean="0"/>
              <a:t>13/03/2017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8DBFC-B437-4B9C-966D-5CB7C99FD87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7811146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8754539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598863" y="2119313"/>
            <a:ext cx="2468562" cy="17272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066511" y="2119313"/>
            <a:ext cx="2485242" cy="172626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71814017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23000" y="3771900"/>
            <a:ext cx="4279900" cy="21971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1994825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398963" y="2745414"/>
            <a:ext cx="1884878" cy="108457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199797" y="2772853"/>
            <a:ext cx="1766118" cy="112027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7269929" y="2869727"/>
            <a:ext cx="884048" cy="11458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6749184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01700" y="2054225"/>
            <a:ext cx="5168900" cy="3009900"/>
          </a:xfrm>
          <a:prstGeom prst="roundRect">
            <a:avLst>
              <a:gd name="adj" fmla="val 11920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18386008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 flipH="1">
            <a:off x="1727200" y="2540000"/>
            <a:ext cx="4965700" cy="3263900"/>
          </a:xfrm>
          <a:prstGeom prst="parallelogram">
            <a:avLst>
              <a:gd name="adj" fmla="val 46401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16454356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74800" y="1473200"/>
            <a:ext cx="4114800" cy="3911600"/>
          </a:xfrm>
          <a:prstGeom prst="triangl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428033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0912" y="1100138"/>
            <a:ext cx="5761888" cy="4638675"/>
          </a:xfrm>
          <a:custGeom>
            <a:avLst/>
            <a:gdLst>
              <a:gd name="connsiteX0" fmla="*/ 1 w 5791200"/>
              <a:gd name="connsiteY0" fmla="*/ 1159669 h 4638675"/>
              <a:gd name="connsiteX1" fmla="*/ 1930384 w 5791200"/>
              <a:gd name="connsiteY1" fmla="*/ 1159649 h 4638675"/>
              <a:gd name="connsiteX2" fmla="*/ 2895600 w 5791200"/>
              <a:gd name="connsiteY2" fmla="*/ 0 h 4638675"/>
              <a:gd name="connsiteX3" fmla="*/ 3860816 w 5791200"/>
              <a:gd name="connsiteY3" fmla="*/ 1159649 h 4638675"/>
              <a:gd name="connsiteX4" fmla="*/ 5791199 w 5791200"/>
              <a:gd name="connsiteY4" fmla="*/ 1159669 h 4638675"/>
              <a:gd name="connsiteX5" fmla="*/ 4826032 w 5791200"/>
              <a:gd name="connsiteY5" fmla="*/ 2319338 h 4638675"/>
              <a:gd name="connsiteX6" fmla="*/ 5791199 w 5791200"/>
              <a:gd name="connsiteY6" fmla="*/ 3479006 h 4638675"/>
              <a:gd name="connsiteX7" fmla="*/ 3860816 w 5791200"/>
              <a:gd name="connsiteY7" fmla="*/ 3479026 h 4638675"/>
              <a:gd name="connsiteX8" fmla="*/ 2895600 w 5791200"/>
              <a:gd name="connsiteY8" fmla="*/ 4638675 h 4638675"/>
              <a:gd name="connsiteX9" fmla="*/ 1930384 w 5791200"/>
              <a:gd name="connsiteY9" fmla="*/ 3479026 h 4638675"/>
              <a:gd name="connsiteX10" fmla="*/ 1 w 5791200"/>
              <a:gd name="connsiteY10" fmla="*/ 3479006 h 4638675"/>
              <a:gd name="connsiteX11" fmla="*/ 965168 w 5791200"/>
              <a:gd name="connsiteY11" fmla="*/ 2319338 h 4638675"/>
              <a:gd name="connsiteX12" fmla="*/ 1 w 5791200"/>
              <a:gd name="connsiteY12" fmla="*/ 1159669 h 4638675"/>
              <a:gd name="connsiteX0" fmla="*/ 0 w 5791198"/>
              <a:gd name="connsiteY0" fmla="*/ 1159669 h 4638675"/>
              <a:gd name="connsiteX1" fmla="*/ 2076157 w 5791198"/>
              <a:gd name="connsiteY1" fmla="*/ 868102 h 4638675"/>
              <a:gd name="connsiteX2" fmla="*/ 2895599 w 5791198"/>
              <a:gd name="connsiteY2" fmla="*/ 0 h 4638675"/>
              <a:gd name="connsiteX3" fmla="*/ 3860815 w 5791198"/>
              <a:gd name="connsiteY3" fmla="*/ 1159649 h 4638675"/>
              <a:gd name="connsiteX4" fmla="*/ 5791198 w 5791198"/>
              <a:gd name="connsiteY4" fmla="*/ 1159669 h 4638675"/>
              <a:gd name="connsiteX5" fmla="*/ 4826031 w 5791198"/>
              <a:gd name="connsiteY5" fmla="*/ 2319338 h 4638675"/>
              <a:gd name="connsiteX6" fmla="*/ 5791198 w 5791198"/>
              <a:gd name="connsiteY6" fmla="*/ 3479006 h 4638675"/>
              <a:gd name="connsiteX7" fmla="*/ 3860815 w 5791198"/>
              <a:gd name="connsiteY7" fmla="*/ 3479026 h 4638675"/>
              <a:gd name="connsiteX8" fmla="*/ 2895599 w 5791198"/>
              <a:gd name="connsiteY8" fmla="*/ 4638675 h 4638675"/>
              <a:gd name="connsiteX9" fmla="*/ 1930383 w 5791198"/>
              <a:gd name="connsiteY9" fmla="*/ 3479026 h 4638675"/>
              <a:gd name="connsiteX10" fmla="*/ 0 w 5791198"/>
              <a:gd name="connsiteY10" fmla="*/ 3479006 h 4638675"/>
              <a:gd name="connsiteX11" fmla="*/ 965167 w 5791198"/>
              <a:gd name="connsiteY11" fmla="*/ 2319338 h 4638675"/>
              <a:gd name="connsiteX12" fmla="*/ 0 w 5791198"/>
              <a:gd name="connsiteY12" fmla="*/ 1159669 h 4638675"/>
              <a:gd name="connsiteX0" fmla="*/ 0 w 5791198"/>
              <a:gd name="connsiteY0" fmla="*/ 1159669 h 4638675"/>
              <a:gd name="connsiteX1" fmla="*/ 2076157 w 5791198"/>
              <a:gd name="connsiteY1" fmla="*/ 868102 h 4638675"/>
              <a:gd name="connsiteX2" fmla="*/ 2895599 w 5791198"/>
              <a:gd name="connsiteY2" fmla="*/ 0 h 4638675"/>
              <a:gd name="connsiteX3" fmla="*/ 3741545 w 5791198"/>
              <a:gd name="connsiteY3" fmla="*/ 841597 h 4638675"/>
              <a:gd name="connsiteX4" fmla="*/ 5791198 w 5791198"/>
              <a:gd name="connsiteY4" fmla="*/ 1159669 h 4638675"/>
              <a:gd name="connsiteX5" fmla="*/ 4826031 w 5791198"/>
              <a:gd name="connsiteY5" fmla="*/ 2319338 h 4638675"/>
              <a:gd name="connsiteX6" fmla="*/ 5791198 w 5791198"/>
              <a:gd name="connsiteY6" fmla="*/ 3479006 h 4638675"/>
              <a:gd name="connsiteX7" fmla="*/ 3860815 w 5791198"/>
              <a:gd name="connsiteY7" fmla="*/ 3479026 h 4638675"/>
              <a:gd name="connsiteX8" fmla="*/ 2895599 w 5791198"/>
              <a:gd name="connsiteY8" fmla="*/ 4638675 h 4638675"/>
              <a:gd name="connsiteX9" fmla="*/ 1930383 w 5791198"/>
              <a:gd name="connsiteY9" fmla="*/ 3479026 h 4638675"/>
              <a:gd name="connsiteX10" fmla="*/ 0 w 5791198"/>
              <a:gd name="connsiteY10" fmla="*/ 3479006 h 4638675"/>
              <a:gd name="connsiteX11" fmla="*/ 965167 w 5791198"/>
              <a:gd name="connsiteY11" fmla="*/ 2319338 h 4638675"/>
              <a:gd name="connsiteX12" fmla="*/ 0 w 5791198"/>
              <a:gd name="connsiteY12" fmla="*/ 1159669 h 4638675"/>
              <a:gd name="connsiteX0" fmla="*/ 0 w 5791198"/>
              <a:gd name="connsiteY0" fmla="*/ 1159669 h 4638675"/>
              <a:gd name="connsiteX1" fmla="*/ 2076157 w 5791198"/>
              <a:gd name="connsiteY1" fmla="*/ 868102 h 4638675"/>
              <a:gd name="connsiteX2" fmla="*/ 2895599 w 5791198"/>
              <a:gd name="connsiteY2" fmla="*/ 0 h 4638675"/>
              <a:gd name="connsiteX3" fmla="*/ 3741545 w 5791198"/>
              <a:gd name="connsiteY3" fmla="*/ 841597 h 4638675"/>
              <a:gd name="connsiteX4" fmla="*/ 5791198 w 5791198"/>
              <a:gd name="connsiteY4" fmla="*/ 1159669 h 4638675"/>
              <a:gd name="connsiteX5" fmla="*/ 5488639 w 5791198"/>
              <a:gd name="connsiteY5" fmla="*/ 2690399 h 4638675"/>
              <a:gd name="connsiteX6" fmla="*/ 5791198 w 5791198"/>
              <a:gd name="connsiteY6" fmla="*/ 3479006 h 4638675"/>
              <a:gd name="connsiteX7" fmla="*/ 3860815 w 5791198"/>
              <a:gd name="connsiteY7" fmla="*/ 3479026 h 4638675"/>
              <a:gd name="connsiteX8" fmla="*/ 2895599 w 5791198"/>
              <a:gd name="connsiteY8" fmla="*/ 4638675 h 4638675"/>
              <a:gd name="connsiteX9" fmla="*/ 1930383 w 5791198"/>
              <a:gd name="connsiteY9" fmla="*/ 3479026 h 4638675"/>
              <a:gd name="connsiteX10" fmla="*/ 0 w 5791198"/>
              <a:gd name="connsiteY10" fmla="*/ 3479006 h 4638675"/>
              <a:gd name="connsiteX11" fmla="*/ 965167 w 5791198"/>
              <a:gd name="connsiteY11" fmla="*/ 2319338 h 4638675"/>
              <a:gd name="connsiteX12" fmla="*/ 0 w 5791198"/>
              <a:gd name="connsiteY12" fmla="*/ 1159669 h 4638675"/>
              <a:gd name="connsiteX0" fmla="*/ 0 w 5791198"/>
              <a:gd name="connsiteY0" fmla="*/ 1159669 h 4638675"/>
              <a:gd name="connsiteX1" fmla="*/ 2076157 w 5791198"/>
              <a:gd name="connsiteY1" fmla="*/ 868102 h 4638675"/>
              <a:gd name="connsiteX2" fmla="*/ 2895599 w 5791198"/>
              <a:gd name="connsiteY2" fmla="*/ 0 h 4638675"/>
              <a:gd name="connsiteX3" fmla="*/ 3741545 w 5791198"/>
              <a:gd name="connsiteY3" fmla="*/ 841597 h 4638675"/>
              <a:gd name="connsiteX4" fmla="*/ 5791198 w 5791198"/>
              <a:gd name="connsiteY4" fmla="*/ 1159669 h 4638675"/>
              <a:gd name="connsiteX5" fmla="*/ 5488639 w 5791198"/>
              <a:gd name="connsiteY5" fmla="*/ 2690399 h 4638675"/>
              <a:gd name="connsiteX6" fmla="*/ 5791198 w 5791198"/>
              <a:gd name="connsiteY6" fmla="*/ 3479006 h 4638675"/>
              <a:gd name="connsiteX7" fmla="*/ 3701789 w 5791198"/>
              <a:gd name="connsiteY7" fmla="*/ 3823583 h 4638675"/>
              <a:gd name="connsiteX8" fmla="*/ 2895599 w 5791198"/>
              <a:gd name="connsiteY8" fmla="*/ 4638675 h 4638675"/>
              <a:gd name="connsiteX9" fmla="*/ 1930383 w 5791198"/>
              <a:gd name="connsiteY9" fmla="*/ 3479026 h 4638675"/>
              <a:gd name="connsiteX10" fmla="*/ 0 w 5791198"/>
              <a:gd name="connsiteY10" fmla="*/ 3479006 h 4638675"/>
              <a:gd name="connsiteX11" fmla="*/ 965167 w 5791198"/>
              <a:gd name="connsiteY11" fmla="*/ 2319338 h 4638675"/>
              <a:gd name="connsiteX12" fmla="*/ 0 w 5791198"/>
              <a:gd name="connsiteY12" fmla="*/ 1159669 h 4638675"/>
              <a:gd name="connsiteX0" fmla="*/ 0 w 5791198"/>
              <a:gd name="connsiteY0" fmla="*/ 1159669 h 4638675"/>
              <a:gd name="connsiteX1" fmla="*/ 2076157 w 5791198"/>
              <a:gd name="connsiteY1" fmla="*/ 868102 h 4638675"/>
              <a:gd name="connsiteX2" fmla="*/ 2895599 w 5791198"/>
              <a:gd name="connsiteY2" fmla="*/ 0 h 4638675"/>
              <a:gd name="connsiteX3" fmla="*/ 3741545 w 5791198"/>
              <a:gd name="connsiteY3" fmla="*/ 841597 h 4638675"/>
              <a:gd name="connsiteX4" fmla="*/ 5791198 w 5791198"/>
              <a:gd name="connsiteY4" fmla="*/ 1159669 h 4638675"/>
              <a:gd name="connsiteX5" fmla="*/ 5488639 w 5791198"/>
              <a:gd name="connsiteY5" fmla="*/ 2690399 h 4638675"/>
              <a:gd name="connsiteX6" fmla="*/ 5791198 w 5791198"/>
              <a:gd name="connsiteY6" fmla="*/ 3479006 h 4638675"/>
              <a:gd name="connsiteX7" fmla="*/ 3701789 w 5791198"/>
              <a:gd name="connsiteY7" fmla="*/ 3823583 h 4638675"/>
              <a:gd name="connsiteX8" fmla="*/ 2895599 w 5791198"/>
              <a:gd name="connsiteY8" fmla="*/ 4638675 h 4638675"/>
              <a:gd name="connsiteX9" fmla="*/ 2062905 w 5791198"/>
              <a:gd name="connsiteY9" fmla="*/ 3810331 h 4638675"/>
              <a:gd name="connsiteX10" fmla="*/ 0 w 5791198"/>
              <a:gd name="connsiteY10" fmla="*/ 3479006 h 4638675"/>
              <a:gd name="connsiteX11" fmla="*/ 965167 w 5791198"/>
              <a:gd name="connsiteY11" fmla="*/ 2319338 h 4638675"/>
              <a:gd name="connsiteX12" fmla="*/ 0 w 5791198"/>
              <a:gd name="connsiteY12" fmla="*/ 1159669 h 4638675"/>
              <a:gd name="connsiteX0" fmla="*/ 0 w 5791198"/>
              <a:gd name="connsiteY0" fmla="*/ 1159669 h 4638675"/>
              <a:gd name="connsiteX1" fmla="*/ 2076157 w 5791198"/>
              <a:gd name="connsiteY1" fmla="*/ 868102 h 4638675"/>
              <a:gd name="connsiteX2" fmla="*/ 2895599 w 5791198"/>
              <a:gd name="connsiteY2" fmla="*/ 0 h 4638675"/>
              <a:gd name="connsiteX3" fmla="*/ 3741545 w 5791198"/>
              <a:gd name="connsiteY3" fmla="*/ 841597 h 4638675"/>
              <a:gd name="connsiteX4" fmla="*/ 5791198 w 5791198"/>
              <a:gd name="connsiteY4" fmla="*/ 1159669 h 4638675"/>
              <a:gd name="connsiteX5" fmla="*/ 5488639 w 5791198"/>
              <a:gd name="connsiteY5" fmla="*/ 2690399 h 4638675"/>
              <a:gd name="connsiteX6" fmla="*/ 5791198 w 5791198"/>
              <a:gd name="connsiteY6" fmla="*/ 3479006 h 4638675"/>
              <a:gd name="connsiteX7" fmla="*/ 3701789 w 5791198"/>
              <a:gd name="connsiteY7" fmla="*/ 3823583 h 4638675"/>
              <a:gd name="connsiteX8" fmla="*/ 2895599 w 5791198"/>
              <a:gd name="connsiteY8" fmla="*/ 4638675 h 4638675"/>
              <a:gd name="connsiteX9" fmla="*/ 2062905 w 5791198"/>
              <a:gd name="connsiteY9" fmla="*/ 3810331 h 4638675"/>
              <a:gd name="connsiteX10" fmla="*/ 1484244 w 5791198"/>
              <a:gd name="connsiteY10" fmla="*/ 3823563 h 4638675"/>
              <a:gd name="connsiteX11" fmla="*/ 965167 w 5791198"/>
              <a:gd name="connsiteY11" fmla="*/ 2319338 h 4638675"/>
              <a:gd name="connsiteX12" fmla="*/ 0 w 5791198"/>
              <a:gd name="connsiteY12" fmla="*/ 1159669 h 4638675"/>
              <a:gd name="connsiteX0" fmla="*/ 0 w 5791198"/>
              <a:gd name="connsiteY0" fmla="*/ 1159669 h 4638675"/>
              <a:gd name="connsiteX1" fmla="*/ 2076157 w 5791198"/>
              <a:gd name="connsiteY1" fmla="*/ 868102 h 4638675"/>
              <a:gd name="connsiteX2" fmla="*/ 2895599 w 5791198"/>
              <a:gd name="connsiteY2" fmla="*/ 0 h 4638675"/>
              <a:gd name="connsiteX3" fmla="*/ 3741545 w 5791198"/>
              <a:gd name="connsiteY3" fmla="*/ 841597 h 4638675"/>
              <a:gd name="connsiteX4" fmla="*/ 5791198 w 5791198"/>
              <a:gd name="connsiteY4" fmla="*/ 1159669 h 4638675"/>
              <a:gd name="connsiteX5" fmla="*/ 5488639 w 5791198"/>
              <a:gd name="connsiteY5" fmla="*/ 2690399 h 4638675"/>
              <a:gd name="connsiteX6" fmla="*/ 5791198 w 5791198"/>
              <a:gd name="connsiteY6" fmla="*/ 3479006 h 4638675"/>
              <a:gd name="connsiteX7" fmla="*/ 3701789 w 5791198"/>
              <a:gd name="connsiteY7" fmla="*/ 3823583 h 4638675"/>
              <a:gd name="connsiteX8" fmla="*/ 2895599 w 5791198"/>
              <a:gd name="connsiteY8" fmla="*/ 4638675 h 4638675"/>
              <a:gd name="connsiteX9" fmla="*/ 2062905 w 5791198"/>
              <a:gd name="connsiteY9" fmla="*/ 3810331 h 4638675"/>
              <a:gd name="connsiteX10" fmla="*/ 1484244 w 5791198"/>
              <a:gd name="connsiteY10" fmla="*/ 3823563 h 4638675"/>
              <a:gd name="connsiteX11" fmla="*/ 117028 w 5791198"/>
              <a:gd name="connsiteY11" fmla="*/ 2398851 h 4638675"/>
              <a:gd name="connsiteX12" fmla="*/ 0 w 5791198"/>
              <a:gd name="connsiteY12" fmla="*/ 1159669 h 4638675"/>
              <a:gd name="connsiteX0" fmla="*/ 1380468 w 5674170"/>
              <a:gd name="connsiteY0" fmla="*/ 841617 h 4638675"/>
              <a:gd name="connsiteX1" fmla="*/ 1959129 w 5674170"/>
              <a:gd name="connsiteY1" fmla="*/ 868102 h 4638675"/>
              <a:gd name="connsiteX2" fmla="*/ 2778571 w 5674170"/>
              <a:gd name="connsiteY2" fmla="*/ 0 h 4638675"/>
              <a:gd name="connsiteX3" fmla="*/ 3624517 w 5674170"/>
              <a:gd name="connsiteY3" fmla="*/ 841597 h 4638675"/>
              <a:gd name="connsiteX4" fmla="*/ 5674170 w 5674170"/>
              <a:gd name="connsiteY4" fmla="*/ 1159669 h 4638675"/>
              <a:gd name="connsiteX5" fmla="*/ 5371611 w 5674170"/>
              <a:gd name="connsiteY5" fmla="*/ 2690399 h 4638675"/>
              <a:gd name="connsiteX6" fmla="*/ 5674170 w 5674170"/>
              <a:gd name="connsiteY6" fmla="*/ 3479006 h 4638675"/>
              <a:gd name="connsiteX7" fmla="*/ 3584761 w 5674170"/>
              <a:gd name="connsiteY7" fmla="*/ 3823583 h 4638675"/>
              <a:gd name="connsiteX8" fmla="*/ 2778571 w 5674170"/>
              <a:gd name="connsiteY8" fmla="*/ 4638675 h 4638675"/>
              <a:gd name="connsiteX9" fmla="*/ 1945877 w 5674170"/>
              <a:gd name="connsiteY9" fmla="*/ 3810331 h 4638675"/>
              <a:gd name="connsiteX10" fmla="*/ 1367216 w 5674170"/>
              <a:gd name="connsiteY10" fmla="*/ 3823563 h 4638675"/>
              <a:gd name="connsiteX11" fmla="*/ 0 w 5674170"/>
              <a:gd name="connsiteY11" fmla="*/ 2398851 h 4638675"/>
              <a:gd name="connsiteX12" fmla="*/ 1380468 w 5674170"/>
              <a:gd name="connsiteY12" fmla="*/ 841617 h 4638675"/>
              <a:gd name="connsiteX0" fmla="*/ 1406972 w 5700674"/>
              <a:gd name="connsiteY0" fmla="*/ 841617 h 4638675"/>
              <a:gd name="connsiteX1" fmla="*/ 1985633 w 5700674"/>
              <a:gd name="connsiteY1" fmla="*/ 868102 h 4638675"/>
              <a:gd name="connsiteX2" fmla="*/ 2805075 w 5700674"/>
              <a:gd name="connsiteY2" fmla="*/ 0 h 4638675"/>
              <a:gd name="connsiteX3" fmla="*/ 3651021 w 5700674"/>
              <a:gd name="connsiteY3" fmla="*/ 841597 h 4638675"/>
              <a:gd name="connsiteX4" fmla="*/ 5700674 w 5700674"/>
              <a:gd name="connsiteY4" fmla="*/ 1159669 h 4638675"/>
              <a:gd name="connsiteX5" fmla="*/ 5398115 w 5700674"/>
              <a:gd name="connsiteY5" fmla="*/ 2690399 h 4638675"/>
              <a:gd name="connsiteX6" fmla="*/ 5700674 w 5700674"/>
              <a:gd name="connsiteY6" fmla="*/ 3479006 h 4638675"/>
              <a:gd name="connsiteX7" fmla="*/ 3611265 w 5700674"/>
              <a:gd name="connsiteY7" fmla="*/ 3823583 h 4638675"/>
              <a:gd name="connsiteX8" fmla="*/ 2805075 w 5700674"/>
              <a:gd name="connsiteY8" fmla="*/ 4638675 h 4638675"/>
              <a:gd name="connsiteX9" fmla="*/ 1972381 w 5700674"/>
              <a:gd name="connsiteY9" fmla="*/ 3810331 h 4638675"/>
              <a:gd name="connsiteX10" fmla="*/ 1393720 w 5700674"/>
              <a:gd name="connsiteY10" fmla="*/ 3823563 h 4638675"/>
              <a:gd name="connsiteX11" fmla="*/ 0 w 5700674"/>
              <a:gd name="connsiteY11" fmla="*/ 2266329 h 4638675"/>
              <a:gd name="connsiteX12" fmla="*/ 1406972 w 5700674"/>
              <a:gd name="connsiteY12" fmla="*/ 841617 h 4638675"/>
              <a:gd name="connsiteX0" fmla="*/ 1433477 w 5727179"/>
              <a:gd name="connsiteY0" fmla="*/ 841617 h 4638675"/>
              <a:gd name="connsiteX1" fmla="*/ 2012138 w 5727179"/>
              <a:gd name="connsiteY1" fmla="*/ 868102 h 4638675"/>
              <a:gd name="connsiteX2" fmla="*/ 2831580 w 5727179"/>
              <a:gd name="connsiteY2" fmla="*/ 0 h 4638675"/>
              <a:gd name="connsiteX3" fmla="*/ 3677526 w 5727179"/>
              <a:gd name="connsiteY3" fmla="*/ 841597 h 4638675"/>
              <a:gd name="connsiteX4" fmla="*/ 5727179 w 5727179"/>
              <a:gd name="connsiteY4" fmla="*/ 1159669 h 4638675"/>
              <a:gd name="connsiteX5" fmla="*/ 5424620 w 5727179"/>
              <a:gd name="connsiteY5" fmla="*/ 2690399 h 4638675"/>
              <a:gd name="connsiteX6" fmla="*/ 5727179 w 5727179"/>
              <a:gd name="connsiteY6" fmla="*/ 3479006 h 4638675"/>
              <a:gd name="connsiteX7" fmla="*/ 3637770 w 5727179"/>
              <a:gd name="connsiteY7" fmla="*/ 3823583 h 4638675"/>
              <a:gd name="connsiteX8" fmla="*/ 2831580 w 5727179"/>
              <a:gd name="connsiteY8" fmla="*/ 4638675 h 4638675"/>
              <a:gd name="connsiteX9" fmla="*/ 1998886 w 5727179"/>
              <a:gd name="connsiteY9" fmla="*/ 3810331 h 4638675"/>
              <a:gd name="connsiteX10" fmla="*/ 1420225 w 5727179"/>
              <a:gd name="connsiteY10" fmla="*/ 3823563 h 4638675"/>
              <a:gd name="connsiteX11" fmla="*/ 0 w 5727179"/>
              <a:gd name="connsiteY11" fmla="*/ 2266329 h 4638675"/>
              <a:gd name="connsiteX12" fmla="*/ 1433477 w 5727179"/>
              <a:gd name="connsiteY12" fmla="*/ 841617 h 4638675"/>
              <a:gd name="connsiteX0" fmla="*/ 1433477 w 5727179"/>
              <a:gd name="connsiteY0" fmla="*/ 841617 h 4638675"/>
              <a:gd name="connsiteX1" fmla="*/ 2012138 w 5727179"/>
              <a:gd name="connsiteY1" fmla="*/ 868102 h 4638675"/>
              <a:gd name="connsiteX2" fmla="*/ 2831580 w 5727179"/>
              <a:gd name="connsiteY2" fmla="*/ 0 h 4638675"/>
              <a:gd name="connsiteX3" fmla="*/ 3677526 w 5727179"/>
              <a:gd name="connsiteY3" fmla="*/ 841597 h 4638675"/>
              <a:gd name="connsiteX4" fmla="*/ 5727179 w 5727179"/>
              <a:gd name="connsiteY4" fmla="*/ 1159669 h 4638675"/>
              <a:gd name="connsiteX5" fmla="*/ 5424620 w 5727179"/>
              <a:gd name="connsiteY5" fmla="*/ 2690399 h 4638675"/>
              <a:gd name="connsiteX6" fmla="*/ 4256188 w 5727179"/>
              <a:gd name="connsiteY6" fmla="*/ 3810311 h 4638675"/>
              <a:gd name="connsiteX7" fmla="*/ 3637770 w 5727179"/>
              <a:gd name="connsiteY7" fmla="*/ 3823583 h 4638675"/>
              <a:gd name="connsiteX8" fmla="*/ 2831580 w 5727179"/>
              <a:gd name="connsiteY8" fmla="*/ 4638675 h 4638675"/>
              <a:gd name="connsiteX9" fmla="*/ 1998886 w 5727179"/>
              <a:gd name="connsiteY9" fmla="*/ 3810331 h 4638675"/>
              <a:gd name="connsiteX10" fmla="*/ 1420225 w 5727179"/>
              <a:gd name="connsiteY10" fmla="*/ 3823563 h 4638675"/>
              <a:gd name="connsiteX11" fmla="*/ 0 w 5727179"/>
              <a:gd name="connsiteY11" fmla="*/ 2266329 h 4638675"/>
              <a:gd name="connsiteX12" fmla="*/ 1433477 w 5727179"/>
              <a:gd name="connsiteY12" fmla="*/ 841617 h 4638675"/>
              <a:gd name="connsiteX0" fmla="*/ 1433477 w 5424620"/>
              <a:gd name="connsiteY0" fmla="*/ 841617 h 4638675"/>
              <a:gd name="connsiteX1" fmla="*/ 2012138 w 5424620"/>
              <a:gd name="connsiteY1" fmla="*/ 868102 h 4638675"/>
              <a:gd name="connsiteX2" fmla="*/ 2831580 w 5424620"/>
              <a:gd name="connsiteY2" fmla="*/ 0 h 4638675"/>
              <a:gd name="connsiteX3" fmla="*/ 3677526 w 5424620"/>
              <a:gd name="connsiteY3" fmla="*/ 841597 h 4638675"/>
              <a:gd name="connsiteX4" fmla="*/ 4163422 w 5424620"/>
              <a:gd name="connsiteY4" fmla="*/ 828364 h 4638675"/>
              <a:gd name="connsiteX5" fmla="*/ 5424620 w 5424620"/>
              <a:gd name="connsiteY5" fmla="*/ 2690399 h 4638675"/>
              <a:gd name="connsiteX6" fmla="*/ 4256188 w 5424620"/>
              <a:gd name="connsiteY6" fmla="*/ 3810311 h 4638675"/>
              <a:gd name="connsiteX7" fmla="*/ 3637770 w 5424620"/>
              <a:gd name="connsiteY7" fmla="*/ 3823583 h 4638675"/>
              <a:gd name="connsiteX8" fmla="*/ 2831580 w 5424620"/>
              <a:gd name="connsiteY8" fmla="*/ 4638675 h 4638675"/>
              <a:gd name="connsiteX9" fmla="*/ 1998886 w 5424620"/>
              <a:gd name="connsiteY9" fmla="*/ 3810331 h 4638675"/>
              <a:gd name="connsiteX10" fmla="*/ 1420225 w 5424620"/>
              <a:gd name="connsiteY10" fmla="*/ 3823563 h 4638675"/>
              <a:gd name="connsiteX11" fmla="*/ 0 w 5424620"/>
              <a:gd name="connsiteY11" fmla="*/ 2266329 h 4638675"/>
              <a:gd name="connsiteX12" fmla="*/ 1433477 w 5424620"/>
              <a:gd name="connsiteY12" fmla="*/ 841617 h 4638675"/>
              <a:gd name="connsiteX0" fmla="*/ 1433477 w 5424620"/>
              <a:gd name="connsiteY0" fmla="*/ 841617 h 4638675"/>
              <a:gd name="connsiteX1" fmla="*/ 2012138 w 5424620"/>
              <a:gd name="connsiteY1" fmla="*/ 868102 h 4638675"/>
              <a:gd name="connsiteX2" fmla="*/ 2831580 w 5424620"/>
              <a:gd name="connsiteY2" fmla="*/ 0 h 4638675"/>
              <a:gd name="connsiteX3" fmla="*/ 3677526 w 5424620"/>
              <a:gd name="connsiteY3" fmla="*/ 841597 h 4638675"/>
              <a:gd name="connsiteX4" fmla="*/ 4216431 w 5424620"/>
              <a:gd name="connsiteY4" fmla="*/ 841616 h 4638675"/>
              <a:gd name="connsiteX5" fmla="*/ 5424620 w 5424620"/>
              <a:gd name="connsiteY5" fmla="*/ 2690399 h 4638675"/>
              <a:gd name="connsiteX6" fmla="*/ 4256188 w 5424620"/>
              <a:gd name="connsiteY6" fmla="*/ 3810311 h 4638675"/>
              <a:gd name="connsiteX7" fmla="*/ 3637770 w 5424620"/>
              <a:gd name="connsiteY7" fmla="*/ 3823583 h 4638675"/>
              <a:gd name="connsiteX8" fmla="*/ 2831580 w 5424620"/>
              <a:gd name="connsiteY8" fmla="*/ 4638675 h 4638675"/>
              <a:gd name="connsiteX9" fmla="*/ 1998886 w 5424620"/>
              <a:gd name="connsiteY9" fmla="*/ 3810331 h 4638675"/>
              <a:gd name="connsiteX10" fmla="*/ 1420225 w 5424620"/>
              <a:gd name="connsiteY10" fmla="*/ 3823563 h 4638675"/>
              <a:gd name="connsiteX11" fmla="*/ 0 w 5424620"/>
              <a:gd name="connsiteY11" fmla="*/ 2266329 h 4638675"/>
              <a:gd name="connsiteX12" fmla="*/ 1433477 w 5424620"/>
              <a:gd name="connsiteY12" fmla="*/ 841617 h 4638675"/>
              <a:gd name="connsiteX0" fmla="*/ 1433477 w 5716168"/>
              <a:gd name="connsiteY0" fmla="*/ 841617 h 4638675"/>
              <a:gd name="connsiteX1" fmla="*/ 2012138 w 5716168"/>
              <a:gd name="connsiteY1" fmla="*/ 868102 h 4638675"/>
              <a:gd name="connsiteX2" fmla="*/ 2831580 w 5716168"/>
              <a:gd name="connsiteY2" fmla="*/ 0 h 4638675"/>
              <a:gd name="connsiteX3" fmla="*/ 3677526 w 5716168"/>
              <a:gd name="connsiteY3" fmla="*/ 841597 h 4638675"/>
              <a:gd name="connsiteX4" fmla="*/ 4216431 w 5716168"/>
              <a:gd name="connsiteY4" fmla="*/ 841616 h 4638675"/>
              <a:gd name="connsiteX5" fmla="*/ 5716168 w 5716168"/>
              <a:gd name="connsiteY5" fmla="*/ 2385599 h 4638675"/>
              <a:gd name="connsiteX6" fmla="*/ 4256188 w 5716168"/>
              <a:gd name="connsiteY6" fmla="*/ 3810311 h 4638675"/>
              <a:gd name="connsiteX7" fmla="*/ 3637770 w 5716168"/>
              <a:gd name="connsiteY7" fmla="*/ 3823583 h 4638675"/>
              <a:gd name="connsiteX8" fmla="*/ 2831580 w 5716168"/>
              <a:gd name="connsiteY8" fmla="*/ 4638675 h 4638675"/>
              <a:gd name="connsiteX9" fmla="*/ 1998886 w 5716168"/>
              <a:gd name="connsiteY9" fmla="*/ 3810331 h 4638675"/>
              <a:gd name="connsiteX10" fmla="*/ 1420225 w 5716168"/>
              <a:gd name="connsiteY10" fmla="*/ 3823563 h 4638675"/>
              <a:gd name="connsiteX11" fmla="*/ 0 w 5716168"/>
              <a:gd name="connsiteY11" fmla="*/ 2266329 h 4638675"/>
              <a:gd name="connsiteX12" fmla="*/ 1433477 w 5716168"/>
              <a:gd name="connsiteY12" fmla="*/ 841617 h 4638675"/>
              <a:gd name="connsiteX0" fmla="*/ 1441097 w 5723788"/>
              <a:gd name="connsiteY0" fmla="*/ 841617 h 4638675"/>
              <a:gd name="connsiteX1" fmla="*/ 2019758 w 5723788"/>
              <a:gd name="connsiteY1" fmla="*/ 868102 h 4638675"/>
              <a:gd name="connsiteX2" fmla="*/ 2839200 w 5723788"/>
              <a:gd name="connsiteY2" fmla="*/ 0 h 4638675"/>
              <a:gd name="connsiteX3" fmla="*/ 3685146 w 5723788"/>
              <a:gd name="connsiteY3" fmla="*/ 841597 h 4638675"/>
              <a:gd name="connsiteX4" fmla="*/ 4224051 w 5723788"/>
              <a:gd name="connsiteY4" fmla="*/ 841616 h 4638675"/>
              <a:gd name="connsiteX5" fmla="*/ 5723788 w 5723788"/>
              <a:gd name="connsiteY5" fmla="*/ 2385599 h 4638675"/>
              <a:gd name="connsiteX6" fmla="*/ 4263808 w 5723788"/>
              <a:gd name="connsiteY6" fmla="*/ 3810311 h 4638675"/>
              <a:gd name="connsiteX7" fmla="*/ 3645390 w 5723788"/>
              <a:gd name="connsiteY7" fmla="*/ 3823583 h 4638675"/>
              <a:gd name="connsiteX8" fmla="*/ 2839200 w 5723788"/>
              <a:gd name="connsiteY8" fmla="*/ 4638675 h 4638675"/>
              <a:gd name="connsiteX9" fmla="*/ 2006506 w 5723788"/>
              <a:gd name="connsiteY9" fmla="*/ 3810331 h 4638675"/>
              <a:gd name="connsiteX10" fmla="*/ 1427845 w 5723788"/>
              <a:gd name="connsiteY10" fmla="*/ 3823563 h 4638675"/>
              <a:gd name="connsiteX11" fmla="*/ 0 w 5723788"/>
              <a:gd name="connsiteY11" fmla="*/ 2312049 h 4638675"/>
              <a:gd name="connsiteX12" fmla="*/ 1441097 w 5723788"/>
              <a:gd name="connsiteY12" fmla="*/ 841617 h 4638675"/>
              <a:gd name="connsiteX0" fmla="*/ 1441097 w 5723788"/>
              <a:gd name="connsiteY0" fmla="*/ 841617 h 4638675"/>
              <a:gd name="connsiteX1" fmla="*/ 2019758 w 5723788"/>
              <a:gd name="connsiteY1" fmla="*/ 868102 h 4638675"/>
              <a:gd name="connsiteX2" fmla="*/ 2839200 w 5723788"/>
              <a:gd name="connsiteY2" fmla="*/ 0 h 4638675"/>
              <a:gd name="connsiteX3" fmla="*/ 3685146 w 5723788"/>
              <a:gd name="connsiteY3" fmla="*/ 841597 h 4638675"/>
              <a:gd name="connsiteX4" fmla="*/ 4224051 w 5723788"/>
              <a:gd name="connsiteY4" fmla="*/ 841616 h 4638675"/>
              <a:gd name="connsiteX5" fmla="*/ 5723788 w 5723788"/>
              <a:gd name="connsiteY5" fmla="*/ 2339879 h 4638675"/>
              <a:gd name="connsiteX6" fmla="*/ 4263808 w 5723788"/>
              <a:gd name="connsiteY6" fmla="*/ 3810311 h 4638675"/>
              <a:gd name="connsiteX7" fmla="*/ 3645390 w 5723788"/>
              <a:gd name="connsiteY7" fmla="*/ 3823583 h 4638675"/>
              <a:gd name="connsiteX8" fmla="*/ 2839200 w 5723788"/>
              <a:gd name="connsiteY8" fmla="*/ 4638675 h 4638675"/>
              <a:gd name="connsiteX9" fmla="*/ 2006506 w 5723788"/>
              <a:gd name="connsiteY9" fmla="*/ 3810331 h 4638675"/>
              <a:gd name="connsiteX10" fmla="*/ 1427845 w 5723788"/>
              <a:gd name="connsiteY10" fmla="*/ 3823563 h 4638675"/>
              <a:gd name="connsiteX11" fmla="*/ 0 w 5723788"/>
              <a:gd name="connsiteY11" fmla="*/ 2312049 h 4638675"/>
              <a:gd name="connsiteX12" fmla="*/ 1441097 w 5723788"/>
              <a:gd name="connsiteY12" fmla="*/ 841617 h 4638675"/>
              <a:gd name="connsiteX0" fmla="*/ 1479197 w 5761888"/>
              <a:gd name="connsiteY0" fmla="*/ 841617 h 4638675"/>
              <a:gd name="connsiteX1" fmla="*/ 2057858 w 5761888"/>
              <a:gd name="connsiteY1" fmla="*/ 868102 h 4638675"/>
              <a:gd name="connsiteX2" fmla="*/ 2877300 w 5761888"/>
              <a:gd name="connsiteY2" fmla="*/ 0 h 4638675"/>
              <a:gd name="connsiteX3" fmla="*/ 3723246 w 5761888"/>
              <a:gd name="connsiteY3" fmla="*/ 841597 h 4638675"/>
              <a:gd name="connsiteX4" fmla="*/ 4262151 w 5761888"/>
              <a:gd name="connsiteY4" fmla="*/ 841616 h 4638675"/>
              <a:gd name="connsiteX5" fmla="*/ 5761888 w 5761888"/>
              <a:gd name="connsiteY5" fmla="*/ 2339879 h 4638675"/>
              <a:gd name="connsiteX6" fmla="*/ 4301908 w 5761888"/>
              <a:gd name="connsiteY6" fmla="*/ 3810311 h 4638675"/>
              <a:gd name="connsiteX7" fmla="*/ 3683490 w 5761888"/>
              <a:gd name="connsiteY7" fmla="*/ 3823583 h 4638675"/>
              <a:gd name="connsiteX8" fmla="*/ 2877300 w 5761888"/>
              <a:gd name="connsiteY8" fmla="*/ 4638675 h 4638675"/>
              <a:gd name="connsiteX9" fmla="*/ 2044606 w 5761888"/>
              <a:gd name="connsiteY9" fmla="*/ 3810331 h 4638675"/>
              <a:gd name="connsiteX10" fmla="*/ 1465945 w 5761888"/>
              <a:gd name="connsiteY10" fmla="*/ 3823563 h 4638675"/>
              <a:gd name="connsiteX11" fmla="*/ 0 w 5761888"/>
              <a:gd name="connsiteY11" fmla="*/ 2312049 h 4638675"/>
              <a:gd name="connsiteX12" fmla="*/ 1479197 w 5761888"/>
              <a:gd name="connsiteY12" fmla="*/ 841617 h 4638675"/>
              <a:gd name="connsiteX0" fmla="*/ 1479197 w 5761888"/>
              <a:gd name="connsiteY0" fmla="*/ 841617 h 4638675"/>
              <a:gd name="connsiteX1" fmla="*/ 2057858 w 5761888"/>
              <a:gd name="connsiteY1" fmla="*/ 868102 h 4638675"/>
              <a:gd name="connsiteX2" fmla="*/ 2826500 w 5761888"/>
              <a:gd name="connsiteY2" fmla="*/ 0 h 4638675"/>
              <a:gd name="connsiteX3" fmla="*/ 3723246 w 5761888"/>
              <a:gd name="connsiteY3" fmla="*/ 841597 h 4638675"/>
              <a:gd name="connsiteX4" fmla="*/ 4262151 w 5761888"/>
              <a:gd name="connsiteY4" fmla="*/ 841616 h 4638675"/>
              <a:gd name="connsiteX5" fmla="*/ 5761888 w 5761888"/>
              <a:gd name="connsiteY5" fmla="*/ 2339879 h 4638675"/>
              <a:gd name="connsiteX6" fmla="*/ 4301908 w 5761888"/>
              <a:gd name="connsiteY6" fmla="*/ 3810311 h 4638675"/>
              <a:gd name="connsiteX7" fmla="*/ 3683490 w 5761888"/>
              <a:gd name="connsiteY7" fmla="*/ 3823583 h 4638675"/>
              <a:gd name="connsiteX8" fmla="*/ 2877300 w 5761888"/>
              <a:gd name="connsiteY8" fmla="*/ 4638675 h 4638675"/>
              <a:gd name="connsiteX9" fmla="*/ 2044606 w 5761888"/>
              <a:gd name="connsiteY9" fmla="*/ 3810331 h 4638675"/>
              <a:gd name="connsiteX10" fmla="*/ 1465945 w 5761888"/>
              <a:gd name="connsiteY10" fmla="*/ 3823563 h 4638675"/>
              <a:gd name="connsiteX11" fmla="*/ 0 w 5761888"/>
              <a:gd name="connsiteY11" fmla="*/ 2312049 h 4638675"/>
              <a:gd name="connsiteX12" fmla="*/ 1479197 w 5761888"/>
              <a:gd name="connsiteY12" fmla="*/ 841617 h 4638675"/>
              <a:gd name="connsiteX0" fmla="*/ 1479197 w 5761888"/>
              <a:gd name="connsiteY0" fmla="*/ 841617 h 4638675"/>
              <a:gd name="connsiteX1" fmla="*/ 2057858 w 5761888"/>
              <a:gd name="connsiteY1" fmla="*/ 868102 h 4638675"/>
              <a:gd name="connsiteX2" fmla="*/ 2851900 w 5761888"/>
              <a:gd name="connsiteY2" fmla="*/ 0 h 4638675"/>
              <a:gd name="connsiteX3" fmla="*/ 3723246 w 5761888"/>
              <a:gd name="connsiteY3" fmla="*/ 841597 h 4638675"/>
              <a:gd name="connsiteX4" fmla="*/ 4262151 w 5761888"/>
              <a:gd name="connsiteY4" fmla="*/ 841616 h 4638675"/>
              <a:gd name="connsiteX5" fmla="*/ 5761888 w 5761888"/>
              <a:gd name="connsiteY5" fmla="*/ 2339879 h 4638675"/>
              <a:gd name="connsiteX6" fmla="*/ 4301908 w 5761888"/>
              <a:gd name="connsiteY6" fmla="*/ 3810311 h 4638675"/>
              <a:gd name="connsiteX7" fmla="*/ 3683490 w 5761888"/>
              <a:gd name="connsiteY7" fmla="*/ 3823583 h 4638675"/>
              <a:gd name="connsiteX8" fmla="*/ 2877300 w 5761888"/>
              <a:gd name="connsiteY8" fmla="*/ 4638675 h 4638675"/>
              <a:gd name="connsiteX9" fmla="*/ 2044606 w 5761888"/>
              <a:gd name="connsiteY9" fmla="*/ 3810331 h 4638675"/>
              <a:gd name="connsiteX10" fmla="*/ 1465945 w 5761888"/>
              <a:gd name="connsiteY10" fmla="*/ 3823563 h 4638675"/>
              <a:gd name="connsiteX11" fmla="*/ 0 w 5761888"/>
              <a:gd name="connsiteY11" fmla="*/ 2312049 h 4638675"/>
              <a:gd name="connsiteX12" fmla="*/ 1479197 w 5761888"/>
              <a:gd name="connsiteY12" fmla="*/ 841617 h 463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61888" h="4638675">
                <a:moveTo>
                  <a:pt x="1479197" y="841617"/>
                </a:moveTo>
                <a:lnTo>
                  <a:pt x="2057858" y="868102"/>
                </a:lnTo>
                <a:lnTo>
                  <a:pt x="2851900" y="0"/>
                </a:lnTo>
                <a:lnTo>
                  <a:pt x="3723246" y="841597"/>
                </a:lnTo>
                <a:lnTo>
                  <a:pt x="4262151" y="841616"/>
                </a:lnTo>
                <a:lnTo>
                  <a:pt x="5761888" y="2339879"/>
                </a:lnTo>
                <a:lnTo>
                  <a:pt x="4301908" y="3810311"/>
                </a:lnTo>
                <a:lnTo>
                  <a:pt x="3683490" y="3823583"/>
                </a:lnTo>
                <a:lnTo>
                  <a:pt x="2877300" y="4638675"/>
                </a:lnTo>
                <a:lnTo>
                  <a:pt x="2044606" y="3810331"/>
                </a:lnTo>
                <a:lnTo>
                  <a:pt x="1465945" y="3823563"/>
                </a:lnTo>
                <a:lnTo>
                  <a:pt x="0" y="2312049"/>
                </a:lnTo>
                <a:lnTo>
                  <a:pt x="1479197" y="84161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3888396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0345-4B5B-4C7A-A458-6583155C4CF8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DE1AB-8E16-48DC-B101-920B7DD65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1565390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83801" y="690945"/>
            <a:ext cx="5511800" cy="548640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37572821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73100" y="1485900"/>
            <a:ext cx="5410200" cy="4660900"/>
          </a:xfrm>
          <a:prstGeom prst="flowChartMerg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3027967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641754" y="1133397"/>
            <a:ext cx="4567324" cy="4578428"/>
          </a:xfrm>
          <a:custGeom>
            <a:avLst/>
            <a:gdLst>
              <a:gd name="connsiteX0" fmla="*/ 0 w 4533900"/>
              <a:gd name="connsiteY0" fmla="*/ 2279650 h 4559300"/>
              <a:gd name="connsiteX1" fmla="*/ 2266950 w 4533900"/>
              <a:gd name="connsiteY1" fmla="*/ 0 h 4559300"/>
              <a:gd name="connsiteX2" fmla="*/ 4533900 w 4533900"/>
              <a:gd name="connsiteY2" fmla="*/ 2279650 h 4559300"/>
              <a:gd name="connsiteX3" fmla="*/ 2266950 w 4533900"/>
              <a:gd name="connsiteY3" fmla="*/ 4559300 h 4559300"/>
              <a:gd name="connsiteX4" fmla="*/ 0 w 4533900"/>
              <a:gd name="connsiteY4" fmla="*/ 2279650 h 4559300"/>
              <a:gd name="connsiteX0" fmla="*/ 0 w 4533900"/>
              <a:gd name="connsiteY0" fmla="*/ 2279650 h 4559300"/>
              <a:gd name="connsiteX1" fmla="*/ 2266950 w 4533900"/>
              <a:gd name="connsiteY1" fmla="*/ 0 h 4559300"/>
              <a:gd name="connsiteX2" fmla="*/ 4533900 w 4533900"/>
              <a:gd name="connsiteY2" fmla="*/ 2279650 h 4559300"/>
              <a:gd name="connsiteX3" fmla="*/ 2266950 w 4533900"/>
              <a:gd name="connsiteY3" fmla="*/ 4559300 h 4559300"/>
              <a:gd name="connsiteX4" fmla="*/ 0 w 4533900"/>
              <a:gd name="connsiteY4" fmla="*/ 2279650 h 4559300"/>
              <a:gd name="connsiteX0" fmla="*/ 0 w 4533900"/>
              <a:gd name="connsiteY0" fmla="*/ 2279650 h 4559300"/>
              <a:gd name="connsiteX1" fmla="*/ 2266950 w 4533900"/>
              <a:gd name="connsiteY1" fmla="*/ 0 h 4559300"/>
              <a:gd name="connsiteX2" fmla="*/ 4533900 w 4533900"/>
              <a:gd name="connsiteY2" fmla="*/ 2279650 h 4559300"/>
              <a:gd name="connsiteX3" fmla="*/ 2266950 w 4533900"/>
              <a:gd name="connsiteY3" fmla="*/ 4559300 h 4559300"/>
              <a:gd name="connsiteX4" fmla="*/ 0 w 4533900"/>
              <a:gd name="connsiteY4" fmla="*/ 2279650 h 4559300"/>
              <a:gd name="connsiteX0" fmla="*/ 0 w 4533900"/>
              <a:gd name="connsiteY0" fmla="*/ 2279650 h 4559300"/>
              <a:gd name="connsiteX1" fmla="*/ 2266950 w 4533900"/>
              <a:gd name="connsiteY1" fmla="*/ 0 h 4559300"/>
              <a:gd name="connsiteX2" fmla="*/ 4533900 w 4533900"/>
              <a:gd name="connsiteY2" fmla="*/ 2279650 h 4559300"/>
              <a:gd name="connsiteX3" fmla="*/ 2266950 w 4533900"/>
              <a:gd name="connsiteY3" fmla="*/ 4559300 h 4559300"/>
              <a:gd name="connsiteX4" fmla="*/ 0 w 4533900"/>
              <a:gd name="connsiteY4" fmla="*/ 2279650 h 4559300"/>
              <a:gd name="connsiteX0" fmla="*/ 0 w 4533900"/>
              <a:gd name="connsiteY0" fmla="*/ 2279650 h 4559300"/>
              <a:gd name="connsiteX1" fmla="*/ 2266950 w 4533900"/>
              <a:gd name="connsiteY1" fmla="*/ 0 h 4559300"/>
              <a:gd name="connsiteX2" fmla="*/ 4533900 w 4533900"/>
              <a:gd name="connsiteY2" fmla="*/ 2279650 h 4559300"/>
              <a:gd name="connsiteX3" fmla="*/ 2266950 w 4533900"/>
              <a:gd name="connsiteY3" fmla="*/ 4559300 h 4559300"/>
              <a:gd name="connsiteX4" fmla="*/ 0 w 4533900"/>
              <a:gd name="connsiteY4" fmla="*/ 2279650 h 4559300"/>
              <a:gd name="connsiteX0" fmla="*/ 0 w 4533900"/>
              <a:gd name="connsiteY0" fmla="*/ 2279650 h 4559300"/>
              <a:gd name="connsiteX1" fmla="*/ 2266950 w 4533900"/>
              <a:gd name="connsiteY1" fmla="*/ 0 h 4559300"/>
              <a:gd name="connsiteX2" fmla="*/ 4533900 w 4533900"/>
              <a:gd name="connsiteY2" fmla="*/ 2279650 h 4559300"/>
              <a:gd name="connsiteX3" fmla="*/ 2266950 w 4533900"/>
              <a:gd name="connsiteY3" fmla="*/ 4559300 h 4559300"/>
              <a:gd name="connsiteX4" fmla="*/ 0 w 4533900"/>
              <a:gd name="connsiteY4" fmla="*/ 2279650 h 4559300"/>
              <a:gd name="connsiteX0" fmla="*/ 0 w 4549140"/>
              <a:gd name="connsiteY0" fmla="*/ 2279650 h 4559300"/>
              <a:gd name="connsiteX1" fmla="*/ 2266950 w 4549140"/>
              <a:gd name="connsiteY1" fmla="*/ 0 h 4559300"/>
              <a:gd name="connsiteX2" fmla="*/ 4549140 w 4549140"/>
              <a:gd name="connsiteY2" fmla="*/ 2317750 h 4559300"/>
              <a:gd name="connsiteX3" fmla="*/ 2266950 w 4549140"/>
              <a:gd name="connsiteY3" fmla="*/ 4559300 h 4559300"/>
              <a:gd name="connsiteX4" fmla="*/ 0 w 4549140"/>
              <a:gd name="connsiteY4" fmla="*/ 2279650 h 4559300"/>
              <a:gd name="connsiteX0" fmla="*/ 0 w 4549140"/>
              <a:gd name="connsiteY0" fmla="*/ 2279650 h 4559300"/>
              <a:gd name="connsiteX1" fmla="*/ 2266950 w 4549140"/>
              <a:gd name="connsiteY1" fmla="*/ 0 h 4559300"/>
              <a:gd name="connsiteX2" fmla="*/ 4549140 w 4549140"/>
              <a:gd name="connsiteY2" fmla="*/ 2317750 h 4559300"/>
              <a:gd name="connsiteX3" fmla="*/ 2266950 w 4549140"/>
              <a:gd name="connsiteY3" fmla="*/ 4559300 h 4559300"/>
              <a:gd name="connsiteX4" fmla="*/ 0 w 4549140"/>
              <a:gd name="connsiteY4" fmla="*/ 2279650 h 4559300"/>
              <a:gd name="connsiteX0" fmla="*/ 0 w 4549140"/>
              <a:gd name="connsiteY0" fmla="*/ 2279650 h 4562637"/>
              <a:gd name="connsiteX1" fmla="*/ 2266950 w 4549140"/>
              <a:gd name="connsiteY1" fmla="*/ 0 h 4562637"/>
              <a:gd name="connsiteX2" fmla="*/ 4549140 w 4549140"/>
              <a:gd name="connsiteY2" fmla="*/ 2317750 h 4562637"/>
              <a:gd name="connsiteX3" fmla="*/ 2266950 w 4549140"/>
              <a:gd name="connsiteY3" fmla="*/ 4559300 h 4562637"/>
              <a:gd name="connsiteX4" fmla="*/ 0 w 4549140"/>
              <a:gd name="connsiteY4" fmla="*/ 2279650 h 4562637"/>
              <a:gd name="connsiteX0" fmla="*/ 0 w 4549140"/>
              <a:gd name="connsiteY0" fmla="*/ 2279650 h 4562515"/>
              <a:gd name="connsiteX1" fmla="*/ 2266950 w 4549140"/>
              <a:gd name="connsiteY1" fmla="*/ 0 h 4562515"/>
              <a:gd name="connsiteX2" fmla="*/ 4549140 w 4549140"/>
              <a:gd name="connsiteY2" fmla="*/ 2317750 h 4562515"/>
              <a:gd name="connsiteX3" fmla="*/ 2266950 w 4549140"/>
              <a:gd name="connsiteY3" fmla="*/ 4559300 h 4562515"/>
              <a:gd name="connsiteX4" fmla="*/ 0 w 4549140"/>
              <a:gd name="connsiteY4" fmla="*/ 2279650 h 4562515"/>
              <a:gd name="connsiteX0" fmla="*/ 0 w 4549140"/>
              <a:gd name="connsiteY0" fmla="*/ 2279650 h 4562295"/>
              <a:gd name="connsiteX1" fmla="*/ 2266950 w 4549140"/>
              <a:gd name="connsiteY1" fmla="*/ 0 h 4562295"/>
              <a:gd name="connsiteX2" fmla="*/ 4549140 w 4549140"/>
              <a:gd name="connsiteY2" fmla="*/ 2317750 h 4562295"/>
              <a:gd name="connsiteX3" fmla="*/ 2266950 w 4549140"/>
              <a:gd name="connsiteY3" fmla="*/ 4559300 h 4562295"/>
              <a:gd name="connsiteX4" fmla="*/ 0 w 4549140"/>
              <a:gd name="connsiteY4" fmla="*/ 2279650 h 4562295"/>
              <a:gd name="connsiteX0" fmla="*/ 0 w 4579620"/>
              <a:gd name="connsiteY0" fmla="*/ 2279650 h 4562325"/>
              <a:gd name="connsiteX1" fmla="*/ 2266950 w 4579620"/>
              <a:gd name="connsiteY1" fmla="*/ 0 h 4562325"/>
              <a:gd name="connsiteX2" fmla="*/ 4579620 w 4579620"/>
              <a:gd name="connsiteY2" fmla="*/ 2332990 h 4562325"/>
              <a:gd name="connsiteX3" fmla="*/ 2266950 w 4579620"/>
              <a:gd name="connsiteY3" fmla="*/ 4559300 h 4562325"/>
              <a:gd name="connsiteX4" fmla="*/ 0 w 4579620"/>
              <a:gd name="connsiteY4" fmla="*/ 2279650 h 4562325"/>
              <a:gd name="connsiteX0" fmla="*/ 0 w 4579620"/>
              <a:gd name="connsiteY0" fmla="*/ 2279650 h 4562129"/>
              <a:gd name="connsiteX1" fmla="*/ 2266950 w 4579620"/>
              <a:gd name="connsiteY1" fmla="*/ 0 h 4562129"/>
              <a:gd name="connsiteX2" fmla="*/ 4579620 w 4579620"/>
              <a:gd name="connsiteY2" fmla="*/ 2332990 h 4562129"/>
              <a:gd name="connsiteX3" fmla="*/ 2266950 w 4579620"/>
              <a:gd name="connsiteY3" fmla="*/ 4559300 h 4562129"/>
              <a:gd name="connsiteX4" fmla="*/ 0 w 4579620"/>
              <a:gd name="connsiteY4" fmla="*/ 2279650 h 4562129"/>
              <a:gd name="connsiteX0" fmla="*/ 0 w 4579620"/>
              <a:gd name="connsiteY0" fmla="*/ 2279650 h 4559347"/>
              <a:gd name="connsiteX1" fmla="*/ 2266950 w 4579620"/>
              <a:gd name="connsiteY1" fmla="*/ 0 h 4559347"/>
              <a:gd name="connsiteX2" fmla="*/ 4579620 w 4579620"/>
              <a:gd name="connsiteY2" fmla="*/ 2332990 h 4559347"/>
              <a:gd name="connsiteX3" fmla="*/ 2266950 w 4579620"/>
              <a:gd name="connsiteY3" fmla="*/ 4559300 h 4559347"/>
              <a:gd name="connsiteX4" fmla="*/ 0 w 4579620"/>
              <a:gd name="connsiteY4" fmla="*/ 2279650 h 4559347"/>
              <a:gd name="connsiteX0" fmla="*/ 0 w 4579620"/>
              <a:gd name="connsiteY0" fmla="*/ 2279650 h 4559347"/>
              <a:gd name="connsiteX1" fmla="*/ 2266950 w 4579620"/>
              <a:gd name="connsiteY1" fmla="*/ 0 h 4559347"/>
              <a:gd name="connsiteX2" fmla="*/ 4579620 w 4579620"/>
              <a:gd name="connsiteY2" fmla="*/ 2332990 h 4559347"/>
              <a:gd name="connsiteX3" fmla="*/ 2266950 w 4579620"/>
              <a:gd name="connsiteY3" fmla="*/ 4559300 h 4559347"/>
              <a:gd name="connsiteX4" fmla="*/ 0 w 4579620"/>
              <a:gd name="connsiteY4" fmla="*/ 2279650 h 4559347"/>
              <a:gd name="connsiteX0" fmla="*/ 0 w 4579620"/>
              <a:gd name="connsiteY0" fmla="*/ 2279650 h 4559347"/>
              <a:gd name="connsiteX1" fmla="*/ 2266950 w 4579620"/>
              <a:gd name="connsiteY1" fmla="*/ 0 h 4559347"/>
              <a:gd name="connsiteX2" fmla="*/ 4579620 w 4579620"/>
              <a:gd name="connsiteY2" fmla="*/ 2332990 h 4559347"/>
              <a:gd name="connsiteX3" fmla="*/ 2266950 w 4579620"/>
              <a:gd name="connsiteY3" fmla="*/ 4559300 h 4559347"/>
              <a:gd name="connsiteX4" fmla="*/ 0 w 4579620"/>
              <a:gd name="connsiteY4" fmla="*/ 2279650 h 4559347"/>
              <a:gd name="connsiteX0" fmla="*/ 0 w 4579620"/>
              <a:gd name="connsiteY0" fmla="*/ 2279650 h 4559347"/>
              <a:gd name="connsiteX1" fmla="*/ 2266950 w 4579620"/>
              <a:gd name="connsiteY1" fmla="*/ 0 h 4559347"/>
              <a:gd name="connsiteX2" fmla="*/ 4579620 w 4579620"/>
              <a:gd name="connsiteY2" fmla="*/ 2332990 h 4559347"/>
              <a:gd name="connsiteX3" fmla="*/ 2266950 w 4579620"/>
              <a:gd name="connsiteY3" fmla="*/ 4559300 h 4559347"/>
              <a:gd name="connsiteX4" fmla="*/ 0 w 4579620"/>
              <a:gd name="connsiteY4" fmla="*/ 2279650 h 4559347"/>
              <a:gd name="connsiteX0" fmla="*/ 8200 w 4587820"/>
              <a:gd name="connsiteY0" fmla="*/ 2279650 h 4559347"/>
              <a:gd name="connsiteX1" fmla="*/ 2275150 w 4587820"/>
              <a:gd name="connsiteY1" fmla="*/ 0 h 4559347"/>
              <a:gd name="connsiteX2" fmla="*/ 4587820 w 4587820"/>
              <a:gd name="connsiteY2" fmla="*/ 2332990 h 4559347"/>
              <a:gd name="connsiteX3" fmla="*/ 2275150 w 4587820"/>
              <a:gd name="connsiteY3" fmla="*/ 4559300 h 4559347"/>
              <a:gd name="connsiteX4" fmla="*/ 8200 w 4587820"/>
              <a:gd name="connsiteY4" fmla="*/ 2279650 h 4559347"/>
              <a:gd name="connsiteX0" fmla="*/ 38310 w 4617930"/>
              <a:gd name="connsiteY0" fmla="*/ 2279650 h 4586514"/>
              <a:gd name="connsiteX1" fmla="*/ 2305260 w 4617930"/>
              <a:gd name="connsiteY1" fmla="*/ 0 h 4586514"/>
              <a:gd name="connsiteX2" fmla="*/ 4617930 w 4617930"/>
              <a:gd name="connsiteY2" fmla="*/ 2332990 h 4586514"/>
              <a:gd name="connsiteX3" fmla="*/ 2305260 w 4617930"/>
              <a:gd name="connsiteY3" fmla="*/ 4559300 h 4586514"/>
              <a:gd name="connsiteX4" fmla="*/ 1023830 w 4617930"/>
              <a:gd name="connsiteY4" fmla="*/ 3467100 h 4586514"/>
              <a:gd name="connsiteX5" fmla="*/ 38310 w 4617930"/>
              <a:gd name="connsiteY5" fmla="*/ 2279650 h 4586514"/>
              <a:gd name="connsiteX0" fmla="*/ 38310 w 4617930"/>
              <a:gd name="connsiteY0" fmla="*/ 2279650 h 4586514"/>
              <a:gd name="connsiteX1" fmla="*/ 1016210 w 4617930"/>
              <a:gd name="connsiteY1" fmla="*/ 1097279 h 4586514"/>
              <a:gd name="connsiteX2" fmla="*/ 2305260 w 4617930"/>
              <a:gd name="connsiteY2" fmla="*/ 0 h 4586514"/>
              <a:gd name="connsiteX3" fmla="*/ 4617930 w 4617930"/>
              <a:gd name="connsiteY3" fmla="*/ 2332990 h 4586514"/>
              <a:gd name="connsiteX4" fmla="*/ 2305260 w 4617930"/>
              <a:gd name="connsiteY4" fmla="*/ 4559300 h 4586514"/>
              <a:gd name="connsiteX5" fmla="*/ 1023830 w 4617930"/>
              <a:gd name="connsiteY5" fmla="*/ 3467100 h 4586514"/>
              <a:gd name="connsiteX6" fmla="*/ 38310 w 4617930"/>
              <a:gd name="connsiteY6" fmla="*/ 2279650 h 4586514"/>
              <a:gd name="connsiteX0" fmla="*/ 38310 w 4633170"/>
              <a:gd name="connsiteY0" fmla="*/ 2279650 h 4586514"/>
              <a:gd name="connsiteX1" fmla="*/ 1016210 w 4633170"/>
              <a:gd name="connsiteY1" fmla="*/ 1097279 h 4586514"/>
              <a:gd name="connsiteX2" fmla="*/ 2305260 w 4633170"/>
              <a:gd name="connsiteY2" fmla="*/ 0 h 4586514"/>
              <a:gd name="connsiteX3" fmla="*/ 4633170 w 4633170"/>
              <a:gd name="connsiteY3" fmla="*/ 2332990 h 4586514"/>
              <a:gd name="connsiteX4" fmla="*/ 2305260 w 4633170"/>
              <a:gd name="connsiteY4" fmla="*/ 4559300 h 4586514"/>
              <a:gd name="connsiteX5" fmla="*/ 1023830 w 4633170"/>
              <a:gd name="connsiteY5" fmla="*/ 3467100 h 4586514"/>
              <a:gd name="connsiteX6" fmla="*/ 38310 w 4633170"/>
              <a:gd name="connsiteY6" fmla="*/ 2279650 h 4586514"/>
              <a:gd name="connsiteX0" fmla="*/ 38310 w 4633170"/>
              <a:gd name="connsiteY0" fmla="*/ 2279650 h 4586514"/>
              <a:gd name="connsiteX1" fmla="*/ 1016210 w 4633170"/>
              <a:gd name="connsiteY1" fmla="*/ 1097279 h 4586514"/>
              <a:gd name="connsiteX2" fmla="*/ 2305260 w 4633170"/>
              <a:gd name="connsiteY2" fmla="*/ 0 h 4586514"/>
              <a:gd name="connsiteX3" fmla="*/ 4633170 w 4633170"/>
              <a:gd name="connsiteY3" fmla="*/ 2332990 h 4586514"/>
              <a:gd name="connsiteX4" fmla="*/ 2305260 w 4633170"/>
              <a:gd name="connsiteY4" fmla="*/ 4559300 h 4586514"/>
              <a:gd name="connsiteX5" fmla="*/ 1023830 w 4633170"/>
              <a:gd name="connsiteY5" fmla="*/ 3467100 h 4586514"/>
              <a:gd name="connsiteX6" fmla="*/ 38310 w 4633170"/>
              <a:gd name="connsiteY6" fmla="*/ 2279650 h 4586514"/>
              <a:gd name="connsiteX0" fmla="*/ 38310 w 4633170"/>
              <a:gd name="connsiteY0" fmla="*/ 2279650 h 4586514"/>
              <a:gd name="connsiteX1" fmla="*/ 1016210 w 4633170"/>
              <a:gd name="connsiteY1" fmla="*/ 1097279 h 4586514"/>
              <a:gd name="connsiteX2" fmla="*/ 2305260 w 4633170"/>
              <a:gd name="connsiteY2" fmla="*/ 0 h 4586514"/>
              <a:gd name="connsiteX3" fmla="*/ 4633170 w 4633170"/>
              <a:gd name="connsiteY3" fmla="*/ 2332990 h 4586514"/>
              <a:gd name="connsiteX4" fmla="*/ 2305260 w 4633170"/>
              <a:gd name="connsiteY4" fmla="*/ 4559300 h 4586514"/>
              <a:gd name="connsiteX5" fmla="*/ 1023830 w 4633170"/>
              <a:gd name="connsiteY5" fmla="*/ 3467100 h 4586514"/>
              <a:gd name="connsiteX6" fmla="*/ 38310 w 4633170"/>
              <a:gd name="connsiteY6" fmla="*/ 2279650 h 4586514"/>
              <a:gd name="connsiteX0" fmla="*/ 38310 w 4633170"/>
              <a:gd name="connsiteY0" fmla="*/ 2279650 h 4586514"/>
              <a:gd name="connsiteX1" fmla="*/ 1016210 w 4633170"/>
              <a:gd name="connsiteY1" fmla="*/ 1097279 h 4586514"/>
              <a:gd name="connsiteX2" fmla="*/ 2236680 w 4633170"/>
              <a:gd name="connsiteY2" fmla="*/ 0 h 4586514"/>
              <a:gd name="connsiteX3" fmla="*/ 4633170 w 4633170"/>
              <a:gd name="connsiteY3" fmla="*/ 2332990 h 4586514"/>
              <a:gd name="connsiteX4" fmla="*/ 2305260 w 4633170"/>
              <a:gd name="connsiteY4" fmla="*/ 4559300 h 4586514"/>
              <a:gd name="connsiteX5" fmla="*/ 1023830 w 4633170"/>
              <a:gd name="connsiteY5" fmla="*/ 3467100 h 4586514"/>
              <a:gd name="connsiteX6" fmla="*/ 38310 w 4633170"/>
              <a:gd name="connsiteY6" fmla="*/ 2279650 h 4586514"/>
              <a:gd name="connsiteX0" fmla="*/ 38310 w 4633170"/>
              <a:gd name="connsiteY0" fmla="*/ 2279650 h 4586514"/>
              <a:gd name="connsiteX1" fmla="*/ 1016210 w 4633170"/>
              <a:gd name="connsiteY1" fmla="*/ 1097279 h 4586514"/>
              <a:gd name="connsiteX2" fmla="*/ 2236680 w 4633170"/>
              <a:gd name="connsiteY2" fmla="*/ 0 h 4586514"/>
              <a:gd name="connsiteX3" fmla="*/ 4633170 w 4633170"/>
              <a:gd name="connsiteY3" fmla="*/ 2332990 h 4586514"/>
              <a:gd name="connsiteX4" fmla="*/ 2305260 w 4633170"/>
              <a:gd name="connsiteY4" fmla="*/ 4559300 h 4586514"/>
              <a:gd name="connsiteX5" fmla="*/ 1023830 w 4633170"/>
              <a:gd name="connsiteY5" fmla="*/ 3467100 h 4586514"/>
              <a:gd name="connsiteX6" fmla="*/ 38310 w 4633170"/>
              <a:gd name="connsiteY6" fmla="*/ 2279650 h 4586514"/>
              <a:gd name="connsiteX0" fmla="*/ 38310 w 4633170"/>
              <a:gd name="connsiteY0" fmla="*/ 2286454 h 4593318"/>
              <a:gd name="connsiteX1" fmla="*/ 1016210 w 4633170"/>
              <a:gd name="connsiteY1" fmla="*/ 1104083 h 4593318"/>
              <a:gd name="connsiteX2" fmla="*/ 2236680 w 4633170"/>
              <a:gd name="connsiteY2" fmla="*/ 6804 h 4593318"/>
              <a:gd name="connsiteX3" fmla="*/ 4633170 w 4633170"/>
              <a:gd name="connsiteY3" fmla="*/ 2339794 h 4593318"/>
              <a:gd name="connsiteX4" fmla="*/ 2305260 w 4633170"/>
              <a:gd name="connsiteY4" fmla="*/ 4566104 h 4593318"/>
              <a:gd name="connsiteX5" fmla="*/ 1023830 w 4633170"/>
              <a:gd name="connsiteY5" fmla="*/ 3473904 h 4593318"/>
              <a:gd name="connsiteX6" fmla="*/ 38310 w 4633170"/>
              <a:gd name="connsiteY6" fmla="*/ 2286454 h 4593318"/>
              <a:gd name="connsiteX0" fmla="*/ 38310 w 4664176"/>
              <a:gd name="connsiteY0" fmla="*/ 2280020 h 4586884"/>
              <a:gd name="connsiteX1" fmla="*/ 1016210 w 4664176"/>
              <a:gd name="connsiteY1" fmla="*/ 1097649 h 4586884"/>
              <a:gd name="connsiteX2" fmla="*/ 2236680 w 4664176"/>
              <a:gd name="connsiteY2" fmla="*/ 370 h 4586884"/>
              <a:gd name="connsiteX3" fmla="*/ 3538430 w 4664176"/>
              <a:gd name="connsiteY3" fmla="*/ 998589 h 4586884"/>
              <a:gd name="connsiteX4" fmla="*/ 4633170 w 4664176"/>
              <a:gd name="connsiteY4" fmla="*/ 2333360 h 4586884"/>
              <a:gd name="connsiteX5" fmla="*/ 2305260 w 4664176"/>
              <a:gd name="connsiteY5" fmla="*/ 4559670 h 4586884"/>
              <a:gd name="connsiteX6" fmla="*/ 1023830 w 4664176"/>
              <a:gd name="connsiteY6" fmla="*/ 3467470 h 4586884"/>
              <a:gd name="connsiteX7" fmla="*/ 38310 w 4664176"/>
              <a:gd name="connsiteY7" fmla="*/ 2280020 h 4586884"/>
              <a:gd name="connsiteX0" fmla="*/ 38310 w 4633170"/>
              <a:gd name="connsiteY0" fmla="*/ 2280020 h 4586884"/>
              <a:gd name="connsiteX1" fmla="*/ 1016210 w 4633170"/>
              <a:gd name="connsiteY1" fmla="*/ 1097649 h 4586884"/>
              <a:gd name="connsiteX2" fmla="*/ 2236680 w 4633170"/>
              <a:gd name="connsiteY2" fmla="*/ 370 h 4586884"/>
              <a:gd name="connsiteX3" fmla="*/ 3538430 w 4633170"/>
              <a:gd name="connsiteY3" fmla="*/ 998589 h 4586884"/>
              <a:gd name="connsiteX4" fmla="*/ 4633170 w 4633170"/>
              <a:gd name="connsiteY4" fmla="*/ 2333360 h 4586884"/>
              <a:gd name="connsiteX5" fmla="*/ 2305260 w 4633170"/>
              <a:gd name="connsiteY5" fmla="*/ 4559670 h 4586884"/>
              <a:gd name="connsiteX6" fmla="*/ 1023830 w 4633170"/>
              <a:gd name="connsiteY6" fmla="*/ 3467470 h 4586884"/>
              <a:gd name="connsiteX7" fmla="*/ 38310 w 4633170"/>
              <a:gd name="connsiteY7" fmla="*/ 2280020 h 4586884"/>
              <a:gd name="connsiteX0" fmla="*/ 38310 w 4633170"/>
              <a:gd name="connsiteY0" fmla="*/ 2280020 h 4586884"/>
              <a:gd name="connsiteX1" fmla="*/ 1016210 w 4633170"/>
              <a:gd name="connsiteY1" fmla="*/ 1097649 h 4586884"/>
              <a:gd name="connsiteX2" fmla="*/ 2236680 w 4633170"/>
              <a:gd name="connsiteY2" fmla="*/ 370 h 4586884"/>
              <a:gd name="connsiteX3" fmla="*/ 3538430 w 4633170"/>
              <a:gd name="connsiteY3" fmla="*/ 998589 h 4586884"/>
              <a:gd name="connsiteX4" fmla="*/ 4633170 w 4633170"/>
              <a:gd name="connsiteY4" fmla="*/ 2333360 h 4586884"/>
              <a:gd name="connsiteX5" fmla="*/ 2305260 w 4633170"/>
              <a:gd name="connsiteY5" fmla="*/ 4559670 h 4586884"/>
              <a:gd name="connsiteX6" fmla="*/ 1023830 w 4633170"/>
              <a:gd name="connsiteY6" fmla="*/ 3467470 h 4586884"/>
              <a:gd name="connsiteX7" fmla="*/ 38310 w 4633170"/>
              <a:gd name="connsiteY7" fmla="*/ 2280020 h 4586884"/>
              <a:gd name="connsiteX0" fmla="*/ 38310 w 4633434"/>
              <a:gd name="connsiteY0" fmla="*/ 2280020 h 4586884"/>
              <a:gd name="connsiteX1" fmla="*/ 1016210 w 4633434"/>
              <a:gd name="connsiteY1" fmla="*/ 1097649 h 4586884"/>
              <a:gd name="connsiteX2" fmla="*/ 2236680 w 4633434"/>
              <a:gd name="connsiteY2" fmla="*/ 370 h 4586884"/>
              <a:gd name="connsiteX3" fmla="*/ 3538430 w 4633434"/>
              <a:gd name="connsiteY3" fmla="*/ 998589 h 4586884"/>
              <a:gd name="connsiteX4" fmla="*/ 4633170 w 4633434"/>
              <a:gd name="connsiteY4" fmla="*/ 2333360 h 4586884"/>
              <a:gd name="connsiteX5" fmla="*/ 3614630 w 4633434"/>
              <a:gd name="connsiteY5" fmla="*/ 3482709 h 4586884"/>
              <a:gd name="connsiteX6" fmla="*/ 2305260 w 4633434"/>
              <a:gd name="connsiteY6" fmla="*/ 4559670 h 4586884"/>
              <a:gd name="connsiteX7" fmla="*/ 1023830 w 4633434"/>
              <a:gd name="connsiteY7" fmla="*/ 3467470 h 4586884"/>
              <a:gd name="connsiteX8" fmla="*/ 38310 w 4633434"/>
              <a:gd name="connsiteY8" fmla="*/ 2280020 h 4586884"/>
              <a:gd name="connsiteX0" fmla="*/ 38310 w 4633393"/>
              <a:gd name="connsiteY0" fmla="*/ 2280020 h 4586884"/>
              <a:gd name="connsiteX1" fmla="*/ 1016210 w 4633393"/>
              <a:gd name="connsiteY1" fmla="*/ 1097649 h 4586884"/>
              <a:gd name="connsiteX2" fmla="*/ 2236680 w 4633393"/>
              <a:gd name="connsiteY2" fmla="*/ 370 h 4586884"/>
              <a:gd name="connsiteX3" fmla="*/ 3538430 w 4633393"/>
              <a:gd name="connsiteY3" fmla="*/ 998589 h 4586884"/>
              <a:gd name="connsiteX4" fmla="*/ 4633170 w 4633393"/>
              <a:gd name="connsiteY4" fmla="*/ 2333360 h 4586884"/>
              <a:gd name="connsiteX5" fmla="*/ 3614630 w 4633393"/>
              <a:gd name="connsiteY5" fmla="*/ 3482709 h 4586884"/>
              <a:gd name="connsiteX6" fmla="*/ 2305260 w 4633393"/>
              <a:gd name="connsiteY6" fmla="*/ 4559670 h 4586884"/>
              <a:gd name="connsiteX7" fmla="*/ 1023830 w 4633393"/>
              <a:gd name="connsiteY7" fmla="*/ 3467470 h 4586884"/>
              <a:gd name="connsiteX8" fmla="*/ 38310 w 4633393"/>
              <a:gd name="connsiteY8" fmla="*/ 2280020 h 4586884"/>
              <a:gd name="connsiteX0" fmla="*/ 38310 w 4633170"/>
              <a:gd name="connsiteY0" fmla="*/ 2280020 h 4586884"/>
              <a:gd name="connsiteX1" fmla="*/ 1016210 w 4633170"/>
              <a:gd name="connsiteY1" fmla="*/ 1097649 h 4586884"/>
              <a:gd name="connsiteX2" fmla="*/ 2236680 w 4633170"/>
              <a:gd name="connsiteY2" fmla="*/ 370 h 4586884"/>
              <a:gd name="connsiteX3" fmla="*/ 3538430 w 4633170"/>
              <a:gd name="connsiteY3" fmla="*/ 998589 h 4586884"/>
              <a:gd name="connsiteX4" fmla="*/ 4633170 w 4633170"/>
              <a:gd name="connsiteY4" fmla="*/ 2333360 h 4586884"/>
              <a:gd name="connsiteX5" fmla="*/ 3614630 w 4633170"/>
              <a:gd name="connsiteY5" fmla="*/ 3482709 h 4586884"/>
              <a:gd name="connsiteX6" fmla="*/ 2305260 w 4633170"/>
              <a:gd name="connsiteY6" fmla="*/ 4559670 h 4586884"/>
              <a:gd name="connsiteX7" fmla="*/ 1023830 w 4633170"/>
              <a:gd name="connsiteY7" fmla="*/ 3467470 h 4586884"/>
              <a:gd name="connsiteX8" fmla="*/ 38310 w 4633170"/>
              <a:gd name="connsiteY8" fmla="*/ 2280020 h 4586884"/>
              <a:gd name="connsiteX0" fmla="*/ 38310 w 4633170"/>
              <a:gd name="connsiteY0" fmla="*/ 2280020 h 4586884"/>
              <a:gd name="connsiteX1" fmla="*/ 1016210 w 4633170"/>
              <a:gd name="connsiteY1" fmla="*/ 1097649 h 4586884"/>
              <a:gd name="connsiteX2" fmla="*/ 2236680 w 4633170"/>
              <a:gd name="connsiteY2" fmla="*/ 370 h 4586884"/>
              <a:gd name="connsiteX3" fmla="*/ 3538430 w 4633170"/>
              <a:gd name="connsiteY3" fmla="*/ 998589 h 4586884"/>
              <a:gd name="connsiteX4" fmla="*/ 4633170 w 4633170"/>
              <a:gd name="connsiteY4" fmla="*/ 2333360 h 4586884"/>
              <a:gd name="connsiteX5" fmla="*/ 3614630 w 4633170"/>
              <a:gd name="connsiteY5" fmla="*/ 3482709 h 4586884"/>
              <a:gd name="connsiteX6" fmla="*/ 2305260 w 4633170"/>
              <a:gd name="connsiteY6" fmla="*/ 4559670 h 4586884"/>
              <a:gd name="connsiteX7" fmla="*/ 1023830 w 4633170"/>
              <a:gd name="connsiteY7" fmla="*/ 3467470 h 4586884"/>
              <a:gd name="connsiteX8" fmla="*/ 38310 w 4633170"/>
              <a:gd name="connsiteY8" fmla="*/ 2280020 h 4586884"/>
              <a:gd name="connsiteX0" fmla="*/ 38310 w 4633170"/>
              <a:gd name="connsiteY0" fmla="*/ 2280020 h 4586884"/>
              <a:gd name="connsiteX1" fmla="*/ 1016210 w 4633170"/>
              <a:gd name="connsiteY1" fmla="*/ 1097649 h 4586884"/>
              <a:gd name="connsiteX2" fmla="*/ 2236680 w 4633170"/>
              <a:gd name="connsiteY2" fmla="*/ 370 h 4586884"/>
              <a:gd name="connsiteX3" fmla="*/ 3538430 w 4633170"/>
              <a:gd name="connsiteY3" fmla="*/ 998589 h 4586884"/>
              <a:gd name="connsiteX4" fmla="*/ 4633170 w 4633170"/>
              <a:gd name="connsiteY4" fmla="*/ 2333360 h 4586884"/>
              <a:gd name="connsiteX5" fmla="*/ 3614630 w 4633170"/>
              <a:gd name="connsiteY5" fmla="*/ 3482709 h 4586884"/>
              <a:gd name="connsiteX6" fmla="*/ 2305260 w 4633170"/>
              <a:gd name="connsiteY6" fmla="*/ 4559670 h 4586884"/>
              <a:gd name="connsiteX7" fmla="*/ 1023830 w 4633170"/>
              <a:gd name="connsiteY7" fmla="*/ 3467470 h 4586884"/>
              <a:gd name="connsiteX8" fmla="*/ 38310 w 4633170"/>
              <a:gd name="connsiteY8" fmla="*/ 2280020 h 4586884"/>
              <a:gd name="connsiteX0" fmla="*/ 38310 w 4633170"/>
              <a:gd name="connsiteY0" fmla="*/ 2280020 h 4586884"/>
              <a:gd name="connsiteX1" fmla="*/ 1016210 w 4633170"/>
              <a:gd name="connsiteY1" fmla="*/ 1097649 h 4586884"/>
              <a:gd name="connsiteX2" fmla="*/ 2236680 w 4633170"/>
              <a:gd name="connsiteY2" fmla="*/ 370 h 4586884"/>
              <a:gd name="connsiteX3" fmla="*/ 3538430 w 4633170"/>
              <a:gd name="connsiteY3" fmla="*/ 998589 h 4586884"/>
              <a:gd name="connsiteX4" fmla="*/ 4633170 w 4633170"/>
              <a:gd name="connsiteY4" fmla="*/ 2333360 h 4586884"/>
              <a:gd name="connsiteX5" fmla="*/ 3614630 w 4633170"/>
              <a:gd name="connsiteY5" fmla="*/ 3482709 h 4586884"/>
              <a:gd name="connsiteX6" fmla="*/ 2305260 w 4633170"/>
              <a:gd name="connsiteY6" fmla="*/ 4559670 h 4586884"/>
              <a:gd name="connsiteX7" fmla="*/ 1023830 w 4633170"/>
              <a:gd name="connsiteY7" fmla="*/ 3467470 h 4586884"/>
              <a:gd name="connsiteX8" fmla="*/ 38310 w 4633170"/>
              <a:gd name="connsiteY8" fmla="*/ 2280020 h 4586884"/>
              <a:gd name="connsiteX0" fmla="*/ 905 w 4595765"/>
              <a:gd name="connsiteY0" fmla="*/ 2280020 h 4586884"/>
              <a:gd name="connsiteX1" fmla="*/ 978805 w 4595765"/>
              <a:gd name="connsiteY1" fmla="*/ 1097649 h 4586884"/>
              <a:gd name="connsiteX2" fmla="*/ 2199275 w 4595765"/>
              <a:gd name="connsiteY2" fmla="*/ 370 h 4586884"/>
              <a:gd name="connsiteX3" fmla="*/ 3501025 w 4595765"/>
              <a:gd name="connsiteY3" fmla="*/ 998589 h 4586884"/>
              <a:gd name="connsiteX4" fmla="*/ 4595765 w 4595765"/>
              <a:gd name="connsiteY4" fmla="*/ 2333360 h 4586884"/>
              <a:gd name="connsiteX5" fmla="*/ 3577225 w 4595765"/>
              <a:gd name="connsiteY5" fmla="*/ 3482709 h 4586884"/>
              <a:gd name="connsiteX6" fmla="*/ 2267855 w 4595765"/>
              <a:gd name="connsiteY6" fmla="*/ 4559670 h 4586884"/>
              <a:gd name="connsiteX7" fmla="*/ 986425 w 4595765"/>
              <a:gd name="connsiteY7" fmla="*/ 3467470 h 4586884"/>
              <a:gd name="connsiteX8" fmla="*/ 905 w 4595765"/>
              <a:gd name="connsiteY8" fmla="*/ 2280020 h 4586884"/>
              <a:gd name="connsiteX0" fmla="*/ 905 w 4595765"/>
              <a:gd name="connsiteY0" fmla="*/ 2280020 h 4559829"/>
              <a:gd name="connsiteX1" fmla="*/ 978805 w 4595765"/>
              <a:gd name="connsiteY1" fmla="*/ 1097649 h 4559829"/>
              <a:gd name="connsiteX2" fmla="*/ 2199275 w 4595765"/>
              <a:gd name="connsiteY2" fmla="*/ 370 h 4559829"/>
              <a:gd name="connsiteX3" fmla="*/ 3501025 w 4595765"/>
              <a:gd name="connsiteY3" fmla="*/ 998589 h 4559829"/>
              <a:gd name="connsiteX4" fmla="*/ 4595765 w 4595765"/>
              <a:gd name="connsiteY4" fmla="*/ 2333360 h 4559829"/>
              <a:gd name="connsiteX5" fmla="*/ 3577225 w 4595765"/>
              <a:gd name="connsiteY5" fmla="*/ 3482709 h 4559829"/>
              <a:gd name="connsiteX6" fmla="*/ 2267855 w 4595765"/>
              <a:gd name="connsiteY6" fmla="*/ 4559670 h 4559829"/>
              <a:gd name="connsiteX7" fmla="*/ 986425 w 4595765"/>
              <a:gd name="connsiteY7" fmla="*/ 3467470 h 4559829"/>
              <a:gd name="connsiteX8" fmla="*/ 905 w 4595765"/>
              <a:gd name="connsiteY8" fmla="*/ 2280020 h 4559829"/>
              <a:gd name="connsiteX0" fmla="*/ 905 w 4595765"/>
              <a:gd name="connsiteY0" fmla="*/ 2280020 h 4559817"/>
              <a:gd name="connsiteX1" fmla="*/ 978805 w 4595765"/>
              <a:gd name="connsiteY1" fmla="*/ 1097649 h 4559817"/>
              <a:gd name="connsiteX2" fmla="*/ 2199275 w 4595765"/>
              <a:gd name="connsiteY2" fmla="*/ 370 h 4559817"/>
              <a:gd name="connsiteX3" fmla="*/ 3501025 w 4595765"/>
              <a:gd name="connsiteY3" fmla="*/ 998589 h 4559817"/>
              <a:gd name="connsiteX4" fmla="*/ 4595765 w 4595765"/>
              <a:gd name="connsiteY4" fmla="*/ 2333360 h 4559817"/>
              <a:gd name="connsiteX5" fmla="*/ 3577225 w 4595765"/>
              <a:gd name="connsiteY5" fmla="*/ 3482709 h 4559817"/>
              <a:gd name="connsiteX6" fmla="*/ 2267855 w 4595765"/>
              <a:gd name="connsiteY6" fmla="*/ 4559670 h 4559817"/>
              <a:gd name="connsiteX7" fmla="*/ 986425 w 4595765"/>
              <a:gd name="connsiteY7" fmla="*/ 3467470 h 4559817"/>
              <a:gd name="connsiteX8" fmla="*/ 905 w 4595765"/>
              <a:gd name="connsiteY8" fmla="*/ 2280020 h 4559817"/>
              <a:gd name="connsiteX0" fmla="*/ 905 w 4595765"/>
              <a:gd name="connsiteY0" fmla="*/ 2280020 h 4560195"/>
              <a:gd name="connsiteX1" fmla="*/ 978805 w 4595765"/>
              <a:gd name="connsiteY1" fmla="*/ 1097649 h 4560195"/>
              <a:gd name="connsiteX2" fmla="*/ 2199275 w 4595765"/>
              <a:gd name="connsiteY2" fmla="*/ 370 h 4560195"/>
              <a:gd name="connsiteX3" fmla="*/ 3501025 w 4595765"/>
              <a:gd name="connsiteY3" fmla="*/ 998589 h 4560195"/>
              <a:gd name="connsiteX4" fmla="*/ 4595765 w 4595765"/>
              <a:gd name="connsiteY4" fmla="*/ 2333360 h 4560195"/>
              <a:gd name="connsiteX5" fmla="*/ 3577225 w 4595765"/>
              <a:gd name="connsiteY5" fmla="*/ 3482709 h 4560195"/>
              <a:gd name="connsiteX6" fmla="*/ 2267855 w 4595765"/>
              <a:gd name="connsiteY6" fmla="*/ 4559670 h 4560195"/>
              <a:gd name="connsiteX7" fmla="*/ 986425 w 4595765"/>
              <a:gd name="connsiteY7" fmla="*/ 3467470 h 4560195"/>
              <a:gd name="connsiteX8" fmla="*/ 905 w 4595765"/>
              <a:gd name="connsiteY8" fmla="*/ 2280020 h 4560195"/>
              <a:gd name="connsiteX0" fmla="*/ 905 w 4595765"/>
              <a:gd name="connsiteY0" fmla="*/ 2280020 h 4560122"/>
              <a:gd name="connsiteX1" fmla="*/ 978805 w 4595765"/>
              <a:gd name="connsiteY1" fmla="*/ 1097649 h 4560122"/>
              <a:gd name="connsiteX2" fmla="*/ 2199275 w 4595765"/>
              <a:gd name="connsiteY2" fmla="*/ 370 h 4560122"/>
              <a:gd name="connsiteX3" fmla="*/ 3501025 w 4595765"/>
              <a:gd name="connsiteY3" fmla="*/ 998589 h 4560122"/>
              <a:gd name="connsiteX4" fmla="*/ 4595765 w 4595765"/>
              <a:gd name="connsiteY4" fmla="*/ 2333360 h 4560122"/>
              <a:gd name="connsiteX5" fmla="*/ 3577225 w 4595765"/>
              <a:gd name="connsiteY5" fmla="*/ 3482709 h 4560122"/>
              <a:gd name="connsiteX6" fmla="*/ 2267855 w 4595765"/>
              <a:gd name="connsiteY6" fmla="*/ 4559670 h 4560122"/>
              <a:gd name="connsiteX7" fmla="*/ 986425 w 4595765"/>
              <a:gd name="connsiteY7" fmla="*/ 3467470 h 4560122"/>
              <a:gd name="connsiteX8" fmla="*/ 905 w 4595765"/>
              <a:gd name="connsiteY8" fmla="*/ 2280020 h 4560122"/>
              <a:gd name="connsiteX0" fmla="*/ 905 w 4595765"/>
              <a:gd name="connsiteY0" fmla="*/ 2280020 h 4560126"/>
              <a:gd name="connsiteX1" fmla="*/ 978805 w 4595765"/>
              <a:gd name="connsiteY1" fmla="*/ 1097649 h 4560126"/>
              <a:gd name="connsiteX2" fmla="*/ 2199275 w 4595765"/>
              <a:gd name="connsiteY2" fmla="*/ 370 h 4560126"/>
              <a:gd name="connsiteX3" fmla="*/ 3501025 w 4595765"/>
              <a:gd name="connsiteY3" fmla="*/ 998589 h 4560126"/>
              <a:gd name="connsiteX4" fmla="*/ 4595765 w 4595765"/>
              <a:gd name="connsiteY4" fmla="*/ 2333360 h 4560126"/>
              <a:gd name="connsiteX5" fmla="*/ 3584845 w 4595765"/>
              <a:gd name="connsiteY5" fmla="*/ 3490329 h 4560126"/>
              <a:gd name="connsiteX6" fmla="*/ 2267855 w 4595765"/>
              <a:gd name="connsiteY6" fmla="*/ 4559670 h 4560126"/>
              <a:gd name="connsiteX7" fmla="*/ 986425 w 4595765"/>
              <a:gd name="connsiteY7" fmla="*/ 3467470 h 4560126"/>
              <a:gd name="connsiteX8" fmla="*/ 905 w 4595765"/>
              <a:gd name="connsiteY8" fmla="*/ 2280020 h 4560126"/>
              <a:gd name="connsiteX0" fmla="*/ 905 w 4595765"/>
              <a:gd name="connsiteY0" fmla="*/ 2280020 h 4560126"/>
              <a:gd name="connsiteX1" fmla="*/ 978805 w 4595765"/>
              <a:gd name="connsiteY1" fmla="*/ 1097649 h 4560126"/>
              <a:gd name="connsiteX2" fmla="*/ 2199275 w 4595765"/>
              <a:gd name="connsiteY2" fmla="*/ 370 h 4560126"/>
              <a:gd name="connsiteX3" fmla="*/ 3501025 w 4595765"/>
              <a:gd name="connsiteY3" fmla="*/ 998589 h 4560126"/>
              <a:gd name="connsiteX4" fmla="*/ 4595765 w 4595765"/>
              <a:gd name="connsiteY4" fmla="*/ 2333360 h 4560126"/>
              <a:gd name="connsiteX5" fmla="*/ 3584845 w 4595765"/>
              <a:gd name="connsiteY5" fmla="*/ 3490329 h 4560126"/>
              <a:gd name="connsiteX6" fmla="*/ 2267855 w 4595765"/>
              <a:gd name="connsiteY6" fmla="*/ 4559670 h 4560126"/>
              <a:gd name="connsiteX7" fmla="*/ 986425 w 4595765"/>
              <a:gd name="connsiteY7" fmla="*/ 3467470 h 4560126"/>
              <a:gd name="connsiteX8" fmla="*/ 905 w 4595765"/>
              <a:gd name="connsiteY8" fmla="*/ 2280020 h 4560126"/>
              <a:gd name="connsiteX0" fmla="*/ 905 w 4595765"/>
              <a:gd name="connsiteY0" fmla="*/ 2280005 h 4560111"/>
              <a:gd name="connsiteX1" fmla="*/ 978805 w 4595765"/>
              <a:gd name="connsiteY1" fmla="*/ 1097634 h 4560111"/>
              <a:gd name="connsiteX2" fmla="*/ 2199275 w 4595765"/>
              <a:gd name="connsiteY2" fmla="*/ 355 h 4560111"/>
              <a:gd name="connsiteX3" fmla="*/ 3501025 w 4595765"/>
              <a:gd name="connsiteY3" fmla="*/ 998574 h 4560111"/>
              <a:gd name="connsiteX4" fmla="*/ 4595765 w 4595765"/>
              <a:gd name="connsiteY4" fmla="*/ 2333345 h 4560111"/>
              <a:gd name="connsiteX5" fmla="*/ 3584845 w 4595765"/>
              <a:gd name="connsiteY5" fmla="*/ 3490314 h 4560111"/>
              <a:gd name="connsiteX6" fmla="*/ 2267855 w 4595765"/>
              <a:gd name="connsiteY6" fmla="*/ 4559655 h 4560111"/>
              <a:gd name="connsiteX7" fmla="*/ 986425 w 4595765"/>
              <a:gd name="connsiteY7" fmla="*/ 3467455 h 4560111"/>
              <a:gd name="connsiteX8" fmla="*/ 905 w 4595765"/>
              <a:gd name="connsiteY8" fmla="*/ 2280005 h 4560111"/>
              <a:gd name="connsiteX0" fmla="*/ 905 w 4595765"/>
              <a:gd name="connsiteY0" fmla="*/ 2270485 h 4550591"/>
              <a:gd name="connsiteX1" fmla="*/ 978805 w 4595765"/>
              <a:gd name="connsiteY1" fmla="*/ 1088114 h 4550591"/>
              <a:gd name="connsiteX2" fmla="*/ 2199275 w 4595765"/>
              <a:gd name="connsiteY2" fmla="*/ 360 h 4550591"/>
              <a:gd name="connsiteX3" fmla="*/ 3501025 w 4595765"/>
              <a:gd name="connsiteY3" fmla="*/ 989054 h 4550591"/>
              <a:gd name="connsiteX4" fmla="*/ 4595765 w 4595765"/>
              <a:gd name="connsiteY4" fmla="*/ 2323825 h 4550591"/>
              <a:gd name="connsiteX5" fmla="*/ 3584845 w 4595765"/>
              <a:gd name="connsiteY5" fmla="*/ 3480794 h 4550591"/>
              <a:gd name="connsiteX6" fmla="*/ 2267855 w 4595765"/>
              <a:gd name="connsiteY6" fmla="*/ 4550135 h 4550591"/>
              <a:gd name="connsiteX7" fmla="*/ 986425 w 4595765"/>
              <a:gd name="connsiteY7" fmla="*/ 3457935 h 4550591"/>
              <a:gd name="connsiteX8" fmla="*/ 905 w 4595765"/>
              <a:gd name="connsiteY8" fmla="*/ 2270485 h 4550591"/>
              <a:gd name="connsiteX0" fmla="*/ 905 w 4595765"/>
              <a:gd name="connsiteY0" fmla="*/ 2270125 h 4550231"/>
              <a:gd name="connsiteX1" fmla="*/ 978805 w 4595765"/>
              <a:gd name="connsiteY1" fmla="*/ 1087754 h 4550231"/>
              <a:gd name="connsiteX2" fmla="*/ 2199275 w 4595765"/>
              <a:gd name="connsiteY2" fmla="*/ 0 h 4550231"/>
              <a:gd name="connsiteX3" fmla="*/ 3501025 w 4595765"/>
              <a:gd name="connsiteY3" fmla="*/ 988694 h 4550231"/>
              <a:gd name="connsiteX4" fmla="*/ 4595765 w 4595765"/>
              <a:gd name="connsiteY4" fmla="*/ 2323465 h 4550231"/>
              <a:gd name="connsiteX5" fmla="*/ 3584845 w 4595765"/>
              <a:gd name="connsiteY5" fmla="*/ 3480434 h 4550231"/>
              <a:gd name="connsiteX6" fmla="*/ 2267855 w 4595765"/>
              <a:gd name="connsiteY6" fmla="*/ 4549775 h 4550231"/>
              <a:gd name="connsiteX7" fmla="*/ 986425 w 4595765"/>
              <a:gd name="connsiteY7" fmla="*/ 3457575 h 4550231"/>
              <a:gd name="connsiteX8" fmla="*/ 905 w 4595765"/>
              <a:gd name="connsiteY8" fmla="*/ 2270125 h 4550231"/>
              <a:gd name="connsiteX0" fmla="*/ 905 w 4595765"/>
              <a:gd name="connsiteY0" fmla="*/ 2270125 h 4550231"/>
              <a:gd name="connsiteX1" fmla="*/ 978805 w 4595765"/>
              <a:gd name="connsiteY1" fmla="*/ 1087754 h 4550231"/>
              <a:gd name="connsiteX2" fmla="*/ 2199275 w 4595765"/>
              <a:gd name="connsiteY2" fmla="*/ 0 h 4550231"/>
              <a:gd name="connsiteX3" fmla="*/ 3501025 w 4595765"/>
              <a:gd name="connsiteY3" fmla="*/ 988694 h 4550231"/>
              <a:gd name="connsiteX4" fmla="*/ 4595765 w 4595765"/>
              <a:gd name="connsiteY4" fmla="*/ 2323465 h 4550231"/>
              <a:gd name="connsiteX5" fmla="*/ 3584845 w 4595765"/>
              <a:gd name="connsiteY5" fmla="*/ 3480434 h 4550231"/>
              <a:gd name="connsiteX6" fmla="*/ 2267855 w 4595765"/>
              <a:gd name="connsiteY6" fmla="*/ 4549775 h 4550231"/>
              <a:gd name="connsiteX7" fmla="*/ 986425 w 4595765"/>
              <a:gd name="connsiteY7" fmla="*/ 3457575 h 4550231"/>
              <a:gd name="connsiteX8" fmla="*/ 905 w 4595765"/>
              <a:gd name="connsiteY8" fmla="*/ 2270125 h 4550231"/>
              <a:gd name="connsiteX0" fmla="*/ 905 w 4595765"/>
              <a:gd name="connsiteY0" fmla="*/ 2270125 h 4550231"/>
              <a:gd name="connsiteX1" fmla="*/ 978805 w 4595765"/>
              <a:gd name="connsiteY1" fmla="*/ 1087754 h 4550231"/>
              <a:gd name="connsiteX2" fmla="*/ 2199275 w 4595765"/>
              <a:gd name="connsiteY2" fmla="*/ 0 h 4550231"/>
              <a:gd name="connsiteX3" fmla="*/ 3501025 w 4595765"/>
              <a:gd name="connsiteY3" fmla="*/ 988694 h 4550231"/>
              <a:gd name="connsiteX4" fmla="*/ 4595765 w 4595765"/>
              <a:gd name="connsiteY4" fmla="*/ 2323465 h 4550231"/>
              <a:gd name="connsiteX5" fmla="*/ 3584845 w 4595765"/>
              <a:gd name="connsiteY5" fmla="*/ 3480434 h 4550231"/>
              <a:gd name="connsiteX6" fmla="*/ 2267855 w 4595765"/>
              <a:gd name="connsiteY6" fmla="*/ 4549775 h 4550231"/>
              <a:gd name="connsiteX7" fmla="*/ 986425 w 4595765"/>
              <a:gd name="connsiteY7" fmla="*/ 3457575 h 4550231"/>
              <a:gd name="connsiteX8" fmla="*/ 905 w 4595765"/>
              <a:gd name="connsiteY8" fmla="*/ 2270125 h 4550231"/>
              <a:gd name="connsiteX0" fmla="*/ 905 w 4595765"/>
              <a:gd name="connsiteY0" fmla="*/ 2270125 h 4550231"/>
              <a:gd name="connsiteX1" fmla="*/ 978805 w 4595765"/>
              <a:gd name="connsiteY1" fmla="*/ 1087754 h 4550231"/>
              <a:gd name="connsiteX2" fmla="*/ 2199275 w 4595765"/>
              <a:gd name="connsiteY2" fmla="*/ 0 h 4550231"/>
              <a:gd name="connsiteX3" fmla="*/ 3501025 w 4595765"/>
              <a:gd name="connsiteY3" fmla="*/ 988694 h 4550231"/>
              <a:gd name="connsiteX4" fmla="*/ 4595765 w 4595765"/>
              <a:gd name="connsiteY4" fmla="*/ 2323465 h 4550231"/>
              <a:gd name="connsiteX5" fmla="*/ 3584845 w 4595765"/>
              <a:gd name="connsiteY5" fmla="*/ 3480434 h 4550231"/>
              <a:gd name="connsiteX6" fmla="*/ 2267855 w 4595765"/>
              <a:gd name="connsiteY6" fmla="*/ 4549775 h 4550231"/>
              <a:gd name="connsiteX7" fmla="*/ 986425 w 4595765"/>
              <a:gd name="connsiteY7" fmla="*/ 3457575 h 4550231"/>
              <a:gd name="connsiteX8" fmla="*/ 905 w 4595765"/>
              <a:gd name="connsiteY8" fmla="*/ 2270125 h 4550231"/>
              <a:gd name="connsiteX0" fmla="*/ 905 w 4595765"/>
              <a:gd name="connsiteY0" fmla="*/ 2270125 h 4550231"/>
              <a:gd name="connsiteX1" fmla="*/ 978805 w 4595765"/>
              <a:gd name="connsiteY1" fmla="*/ 1087754 h 4550231"/>
              <a:gd name="connsiteX2" fmla="*/ 2199275 w 4595765"/>
              <a:gd name="connsiteY2" fmla="*/ 0 h 4550231"/>
              <a:gd name="connsiteX3" fmla="*/ 3501025 w 4595765"/>
              <a:gd name="connsiteY3" fmla="*/ 988694 h 4550231"/>
              <a:gd name="connsiteX4" fmla="*/ 4595765 w 4595765"/>
              <a:gd name="connsiteY4" fmla="*/ 2323465 h 4550231"/>
              <a:gd name="connsiteX5" fmla="*/ 3584845 w 4595765"/>
              <a:gd name="connsiteY5" fmla="*/ 3480434 h 4550231"/>
              <a:gd name="connsiteX6" fmla="*/ 2267855 w 4595765"/>
              <a:gd name="connsiteY6" fmla="*/ 4549775 h 4550231"/>
              <a:gd name="connsiteX7" fmla="*/ 986425 w 4595765"/>
              <a:gd name="connsiteY7" fmla="*/ 3457575 h 4550231"/>
              <a:gd name="connsiteX8" fmla="*/ 905 w 4595765"/>
              <a:gd name="connsiteY8" fmla="*/ 2270125 h 4550231"/>
              <a:gd name="connsiteX0" fmla="*/ 905 w 4567190"/>
              <a:gd name="connsiteY0" fmla="*/ 2270125 h 4550231"/>
              <a:gd name="connsiteX1" fmla="*/ 978805 w 4567190"/>
              <a:gd name="connsiteY1" fmla="*/ 1087754 h 4550231"/>
              <a:gd name="connsiteX2" fmla="*/ 2199275 w 4567190"/>
              <a:gd name="connsiteY2" fmla="*/ 0 h 4550231"/>
              <a:gd name="connsiteX3" fmla="*/ 3501025 w 4567190"/>
              <a:gd name="connsiteY3" fmla="*/ 988694 h 4550231"/>
              <a:gd name="connsiteX4" fmla="*/ 4567190 w 4567190"/>
              <a:gd name="connsiteY4" fmla="*/ 2332990 h 4550231"/>
              <a:gd name="connsiteX5" fmla="*/ 3584845 w 4567190"/>
              <a:gd name="connsiteY5" fmla="*/ 3480434 h 4550231"/>
              <a:gd name="connsiteX6" fmla="*/ 2267855 w 4567190"/>
              <a:gd name="connsiteY6" fmla="*/ 4549775 h 4550231"/>
              <a:gd name="connsiteX7" fmla="*/ 986425 w 4567190"/>
              <a:gd name="connsiteY7" fmla="*/ 3457575 h 4550231"/>
              <a:gd name="connsiteX8" fmla="*/ 905 w 4567190"/>
              <a:gd name="connsiteY8" fmla="*/ 2270125 h 4550231"/>
              <a:gd name="connsiteX0" fmla="*/ 892 w 4567177"/>
              <a:gd name="connsiteY0" fmla="*/ 2270125 h 4550231"/>
              <a:gd name="connsiteX1" fmla="*/ 978792 w 4567177"/>
              <a:gd name="connsiteY1" fmla="*/ 1087754 h 4550231"/>
              <a:gd name="connsiteX2" fmla="*/ 2199262 w 4567177"/>
              <a:gd name="connsiteY2" fmla="*/ 0 h 4550231"/>
              <a:gd name="connsiteX3" fmla="*/ 3501012 w 4567177"/>
              <a:gd name="connsiteY3" fmla="*/ 988694 h 4550231"/>
              <a:gd name="connsiteX4" fmla="*/ 4567177 w 4567177"/>
              <a:gd name="connsiteY4" fmla="*/ 2332990 h 4550231"/>
              <a:gd name="connsiteX5" fmla="*/ 3584832 w 4567177"/>
              <a:gd name="connsiteY5" fmla="*/ 3480434 h 4550231"/>
              <a:gd name="connsiteX6" fmla="*/ 2267842 w 4567177"/>
              <a:gd name="connsiteY6" fmla="*/ 4549775 h 4550231"/>
              <a:gd name="connsiteX7" fmla="*/ 995937 w 4567177"/>
              <a:gd name="connsiteY7" fmla="*/ 3486150 h 4550231"/>
              <a:gd name="connsiteX8" fmla="*/ 892 w 4567177"/>
              <a:gd name="connsiteY8" fmla="*/ 2270125 h 4550231"/>
              <a:gd name="connsiteX0" fmla="*/ 844 w 4567129"/>
              <a:gd name="connsiteY0" fmla="*/ 2270125 h 4550231"/>
              <a:gd name="connsiteX1" fmla="*/ 978744 w 4567129"/>
              <a:gd name="connsiteY1" fmla="*/ 1087754 h 4550231"/>
              <a:gd name="connsiteX2" fmla="*/ 2199214 w 4567129"/>
              <a:gd name="connsiteY2" fmla="*/ 0 h 4550231"/>
              <a:gd name="connsiteX3" fmla="*/ 3500964 w 4567129"/>
              <a:gd name="connsiteY3" fmla="*/ 988694 h 4550231"/>
              <a:gd name="connsiteX4" fmla="*/ 4567129 w 4567129"/>
              <a:gd name="connsiteY4" fmla="*/ 2332990 h 4550231"/>
              <a:gd name="connsiteX5" fmla="*/ 3584784 w 4567129"/>
              <a:gd name="connsiteY5" fmla="*/ 3480434 h 4550231"/>
              <a:gd name="connsiteX6" fmla="*/ 2267794 w 4567129"/>
              <a:gd name="connsiteY6" fmla="*/ 4549775 h 4550231"/>
              <a:gd name="connsiteX7" fmla="*/ 995889 w 4567129"/>
              <a:gd name="connsiteY7" fmla="*/ 3486150 h 4550231"/>
              <a:gd name="connsiteX8" fmla="*/ 844 w 4567129"/>
              <a:gd name="connsiteY8" fmla="*/ 2270125 h 4550231"/>
              <a:gd name="connsiteX0" fmla="*/ 855 w 4567140"/>
              <a:gd name="connsiteY0" fmla="*/ 2270125 h 4550231"/>
              <a:gd name="connsiteX1" fmla="*/ 978755 w 4567140"/>
              <a:gd name="connsiteY1" fmla="*/ 1087754 h 4550231"/>
              <a:gd name="connsiteX2" fmla="*/ 2199225 w 4567140"/>
              <a:gd name="connsiteY2" fmla="*/ 0 h 4550231"/>
              <a:gd name="connsiteX3" fmla="*/ 3500975 w 4567140"/>
              <a:gd name="connsiteY3" fmla="*/ 988694 h 4550231"/>
              <a:gd name="connsiteX4" fmla="*/ 4567140 w 4567140"/>
              <a:gd name="connsiteY4" fmla="*/ 2332990 h 4550231"/>
              <a:gd name="connsiteX5" fmla="*/ 3584795 w 4567140"/>
              <a:gd name="connsiteY5" fmla="*/ 3480434 h 4550231"/>
              <a:gd name="connsiteX6" fmla="*/ 2267805 w 4567140"/>
              <a:gd name="connsiteY6" fmla="*/ 4549775 h 4550231"/>
              <a:gd name="connsiteX7" fmla="*/ 986375 w 4567140"/>
              <a:gd name="connsiteY7" fmla="*/ 3495675 h 4550231"/>
              <a:gd name="connsiteX8" fmla="*/ 855 w 4567140"/>
              <a:gd name="connsiteY8" fmla="*/ 2270125 h 4550231"/>
              <a:gd name="connsiteX0" fmla="*/ 855 w 4567140"/>
              <a:gd name="connsiteY0" fmla="*/ 2270125 h 4550231"/>
              <a:gd name="connsiteX1" fmla="*/ 978755 w 4567140"/>
              <a:gd name="connsiteY1" fmla="*/ 1087754 h 4550231"/>
              <a:gd name="connsiteX2" fmla="*/ 2199225 w 4567140"/>
              <a:gd name="connsiteY2" fmla="*/ 0 h 4550231"/>
              <a:gd name="connsiteX3" fmla="*/ 3500975 w 4567140"/>
              <a:gd name="connsiteY3" fmla="*/ 988694 h 4550231"/>
              <a:gd name="connsiteX4" fmla="*/ 4567140 w 4567140"/>
              <a:gd name="connsiteY4" fmla="*/ 2332990 h 4550231"/>
              <a:gd name="connsiteX5" fmla="*/ 3584795 w 4567140"/>
              <a:gd name="connsiteY5" fmla="*/ 3480434 h 4550231"/>
              <a:gd name="connsiteX6" fmla="*/ 2267805 w 4567140"/>
              <a:gd name="connsiteY6" fmla="*/ 4549775 h 4550231"/>
              <a:gd name="connsiteX7" fmla="*/ 986375 w 4567140"/>
              <a:gd name="connsiteY7" fmla="*/ 3495675 h 4550231"/>
              <a:gd name="connsiteX8" fmla="*/ 855 w 4567140"/>
              <a:gd name="connsiteY8" fmla="*/ 2270125 h 4550231"/>
              <a:gd name="connsiteX0" fmla="*/ 891 w 4567176"/>
              <a:gd name="connsiteY0" fmla="*/ 2270125 h 4550231"/>
              <a:gd name="connsiteX1" fmla="*/ 978791 w 4567176"/>
              <a:gd name="connsiteY1" fmla="*/ 1087754 h 4550231"/>
              <a:gd name="connsiteX2" fmla="*/ 2199261 w 4567176"/>
              <a:gd name="connsiteY2" fmla="*/ 0 h 4550231"/>
              <a:gd name="connsiteX3" fmla="*/ 3501011 w 4567176"/>
              <a:gd name="connsiteY3" fmla="*/ 988694 h 4550231"/>
              <a:gd name="connsiteX4" fmla="*/ 4567176 w 4567176"/>
              <a:gd name="connsiteY4" fmla="*/ 2332990 h 4550231"/>
              <a:gd name="connsiteX5" fmla="*/ 3584831 w 4567176"/>
              <a:gd name="connsiteY5" fmla="*/ 3480434 h 4550231"/>
              <a:gd name="connsiteX6" fmla="*/ 2267841 w 4567176"/>
              <a:gd name="connsiteY6" fmla="*/ 4549775 h 4550231"/>
              <a:gd name="connsiteX7" fmla="*/ 957836 w 4567176"/>
              <a:gd name="connsiteY7" fmla="*/ 3533775 h 4550231"/>
              <a:gd name="connsiteX8" fmla="*/ 891 w 4567176"/>
              <a:gd name="connsiteY8" fmla="*/ 2270125 h 4550231"/>
              <a:gd name="connsiteX0" fmla="*/ 801 w 4567086"/>
              <a:gd name="connsiteY0" fmla="*/ 2270125 h 4550231"/>
              <a:gd name="connsiteX1" fmla="*/ 978701 w 4567086"/>
              <a:gd name="connsiteY1" fmla="*/ 1087754 h 4550231"/>
              <a:gd name="connsiteX2" fmla="*/ 2199171 w 4567086"/>
              <a:gd name="connsiteY2" fmla="*/ 0 h 4550231"/>
              <a:gd name="connsiteX3" fmla="*/ 3500921 w 4567086"/>
              <a:gd name="connsiteY3" fmla="*/ 988694 h 4550231"/>
              <a:gd name="connsiteX4" fmla="*/ 4567086 w 4567086"/>
              <a:gd name="connsiteY4" fmla="*/ 2332990 h 4550231"/>
              <a:gd name="connsiteX5" fmla="*/ 3584741 w 4567086"/>
              <a:gd name="connsiteY5" fmla="*/ 3480434 h 4550231"/>
              <a:gd name="connsiteX6" fmla="*/ 2267751 w 4567086"/>
              <a:gd name="connsiteY6" fmla="*/ 4549775 h 4550231"/>
              <a:gd name="connsiteX7" fmla="*/ 1033946 w 4567086"/>
              <a:gd name="connsiteY7" fmla="*/ 3476625 h 4550231"/>
              <a:gd name="connsiteX8" fmla="*/ 801 w 4567086"/>
              <a:gd name="connsiteY8" fmla="*/ 2270125 h 4550231"/>
              <a:gd name="connsiteX0" fmla="*/ 359 w 4566644"/>
              <a:gd name="connsiteY0" fmla="*/ 2270125 h 4550231"/>
              <a:gd name="connsiteX1" fmla="*/ 978259 w 4566644"/>
              <a:gd name="connsiteY1" fmla="*/ 1087754 h 4550231"/>
              <a:gd name="connsiteX2" fmla="*/ 2198729 w 4566644"/>
              <a:gd name="connsiteY2" fmla="*/ 0 h 4550231"/>
              <a:gd name="connsiteX3" fmla="*/ 3500479 w 4566644"/>
              <a:gd name="connsiteY3" fmla="*/ 988694 h 4550231"/>
              <a:gd name="connsiteX4" fmla="*/ 4566644 w 4566644"/>
              <a:gd name="connsiteY4" fmla="*/ 2332990 h 4550231"/>
              <a:gd name="connsiteX5" fmla="*/ 3584299 w 4566644"/>
              <a:gd name="connsiteY5" fmla="*/ 3480434 h 4550231"/>
              <a:gd name="connsiteX6" fmla="*/ 2267309 w 4566644"/>
              <a:gd name="connsiteY6" fmla="*/ 4549775 h 4550231"/>
              <a:gd name="connsiteX7" fmla="*/ 1033504 w 4566644"/>
              <a:gd name="connsiteY7" fmla="*/ 3476625 h 4550231"/>
              <a:gd name="connsiteX8" fmla="*/ 359 w 4566644"/>
              <a:gd name="connsiteY8" fmla="*/ 2270125 h 4550231"/>
              <a:gd name="connsiteX0" fmla="*/ 345 w 4566630"/>
              <a:gd name="connsiteY0" fmla="*/ 2270125 h 4550231"/>
              <a:gd name="connsiteX1" fmla="*/ 978245 w 4566630"/>
              <a:gd name="connsiteY1" fmla="*/ 1087754 h 4550231"/>
              <a:gd name="connsiteX2" fmla="*/ 2198715 w 4566630"/>
              <a:gd name="connsiteY2" fmla="*/ 0 h 4550231"/>
              <a:gd name="connsiteX3" fmla="*/ 3500465 w 4566630"/>
              <a:gd name="connsiteY3" fmla="*/ 988694 h 4550231"/>
              <a:gd name="connsiteX4" fmla="*/ 4566630 w 4566630"/>
              <a:gd name="connsiteY4" fmla="*/ 2332990 h 4550231"/>
              <a:gd name="connsiteX5" fmla="*/ 3584285 w 4566630"/>
              <a:gd name="connsiteY5" fmla="*/ 3480434 h 4550231"/>
              <a:gd name="connsiteX6" fmla="*/ 2267295 w 4566630"/>
              <a:gd name="connsiteY6" fmla="*/ 4549775 h 4550231"/>
              <a:gd name="connsiteX7" fmla="*/ 1033490 w 4566630"/>
              <a:gd name="connsiteY7" fmla="*/ 3476625 h 4550231"/>
              <a:gd name="connsiteX8" fmla="*/ 345 w 4566630"/>
              <a:gd name="connsiteY8" fmla="*/ 2270125 h 4550231"/>
              <a:gd name="connsiteX0" fmla="*/ 345 w 4566630"/>
              <a:gd name="connsiteY0" fmla="*/ 2270125 h 4550231"/>
              <a:gd name="connsiteX1" fmla="*/ 978245 w 4566630"/>
              <a:gd name="connsiteY1" fmla="*/ 1087754 h 4550231"/>
              <a:gd name="connsiteX2" fmla="*/ 2198715 w 4566630"/>
              <a:gd name="connsiteY2" fmla="*/ 0 h 4550231"/>
              <a:gd name="connsiteX3" fmla="*/ 3500465 w 4566630"/>
              <a:gd name="connsiteY3" fmla="*/ 988694 h 4550231"/>
              <a:gd name="connsiteX4" fmla="*/ 4566630 w 4566630"/>
              <a:gd name="connsiteY4" fmla="*/ 2332990 h 4550231"/>
              <a:gd name="connsiteX5" fmla="*/ 3584285 w 4566630"/>
              <a:gd name="connsiteY5" fmla="*/ 3480434 h 4550231"/>
              <a:gd name="connsiteX6" fmla="*/ 2267295 w 4566630"/>
              <a:gd name="connsiteY6" fmla="*/ 4549775 h 4550231"/>
              <a:gd name="connsiteX7" fmla="*/ 1033490 w 4566630"/>
              <a:gd name="connsiteY7" fmla="*/ 3476625 h 4550231"/>
              <a:gd name="connsiteX8" fmla="*/ 345 w 4566630"/>
              <a:gd name="connsiteY8" fmla="*/ 2270125 h 4550231"/>
              <a:gd name="connsiteX0" fmla="*/ 345 w 4566630"/>
              <a:gd name="connsiteY0" fmla="*/ 2270125 h 4550231"/>
              <a:gd name="connsiteX1" fmla="*/ 978245 w 4566630"/>
              <a:gd name="connsiteY1" fmla="*/ 1087754 h 4550231"/>
              <a:gd name="connsiteX2" fmla="*/ 2198715 w 4566630"/>
              <a:gd name="connsiteY2" fmla="*/ 0 h 4550231"/>
              <a:gd name="connsiteX3" fmla="*/ 3500465 w 4566630"/>
              <a:gd name="connsiteY3" fmla="*/ 988694 h 4550231"/>
              <a:gd name="connsiteX4" fmla="*/ 4566630 w 4566630"/>
              <a:gd name="connsiteY4" fmla="*/ 2332990 h 4550231"/>
              <a:gd name="connsiteX5" fmla="*/ 3584285 w 4566630"/>
              <a:gd name="connsiteY5" fmla="*/ 3480434 h 4550231"/>
              <a:gd name="connsiteX6" fmla="*/ 2267295 w 4566630"/>
              <a:gd name="connsiteY6" fmla="*/ 4549775 h 4550231"/>
              <a:gd name="connsiteX7" fmla="*/ 1033490 w 4566630"/>
              <a:gd name="connsiteY7" fmla="*/ 3476625 h 4550231"/>
              <a:gd name="connsiteX8" fmla="*/ 345 w 4566630"/>
              <a:gd name="connsiteY8" fmla="*/ 2270125 h 4550231"/>
              <a:gd name="connsiteX0" fmla="*/ 345 w 4566630"/>
              <a:gd name="connsiteY0" fmla="*/ 2270125 h 4559751"/>
              <a:gd name="connsiteX1" fmla="*/ 978245 w 4566630"/>
              <a:gd name="connsiteY1" fmla="*/ 1087754 h 4559751"/>
              <a:gd name="connsiteX2" fmla="*/ 2198715 w 4566630"/>
              <a:gd name="connsiteY2" fmla="*/ 0 h 4559751"/>
              <a:gd name="connsiteX3" fmla="*/ 3500465 w 4566630"/>
              <a:gd name="connsiteY3" fmla="*/ 988694 h 4559751"/>
              <a:gd name="connsiteX4" fmla="*/ 4566630 w 4566630"/>
              <a:gd name="connsiteY4" fmla="*/ 2332990 h 4559751"/>
              <a:gd name="connsiteX5" fmla="*/ 3584285 w 4566630"/>
              <a:gd name="connsiteY5" fmla="*/ 3480434 h 4559751"/>
              <a:gd name="connsiteX6" fmla="*/ 2286345 w 4566630"/>
              <a:gd name="connsiteY6" fmla="*/ 4559300 h 4559751"/>
              <a:gd name="connsiteX7" fmla="*/ 1033490 w 4566630"/>
              <a:gd name="connsiteY7" fmla="*/ 3476625 h 4559751"/>
              <a:gd name="connsiteX8" fmla="*/ 345 w 4566630"/>
              <a:gd name="connsiteY8" fmla="*/ 2270125 h 4559751"/>
              <a:gd name="connsiteX0" fmla="*/ 345 w 4566630"/>
              <a:gd name="connsiteY0" fmla="*/ 2270125 h 4559751"/>
              <a:gd name="connsiteX1" fmla="*/ 978245 w 4566630"/>
              <a:gd name="connsiteY1" fmla="*/ 1087754 h 4559751"/>
              <a:gd name="connsiteX2" fmla="*/ 2198715 w 4566630"/>
              <a:gd name="connsiteY2" fmla="*/ 0 h 4559751"/>
              <a:gd name="connsiteX3" fmla="*/ 3500465 w 4566630"/>
              <a:gd name="connsiteY3" fmla="*/ 988694 h 4559751"/>
              <a:gd name="connsiteX4" fmla="*/ 4566630 w 4566630"/>
              <a:gd name="connsiteY4" fmla="*/ 2332990 h 4559751"/>
              <a:gd name="connsiteX5" fmla="*/ 3584285 w 4566630"/>
              <a:gd name="connsiteY5" fmla="*/ 3480434 h 4559751"/>
              <a:gd name="connsiteX6" fmla="*/ 2286345 w 4566630"/>
              <a:gd name="connsiteY6" fmla="*/ 4559300 h 4559751"/>
              <a:gd name="connsiteX7" fmla="*/ 1033490 w 4566630"/>
              <a:gd name="connsiteY7" fmla="*/ 3476625 h 4559751"/>
              <a:gd name="connsiteX8" fmla="*/ 345 w 4566630"/>
              <a:gd name="connsiteY8" fmla="*/ 2270125 h 4559751"/>
              <a:gd name="connsiteX0" fmla="*/ 345 w 4566630"/>
              <a:gd name="connsiteY0" fmla="*/ 2270125 h 4559456"/>
              <a:gd name="connsiteX1" fmla="*/ 978245 w 4566630"/>
              <a:gd name="connsiteY1" fmla="*/ 1087754 h 4559456"/>
              <a:gd name="connsiteX2" fmla="*/ 2198715 w 4566630"/>
              <a:gd name="connsiteY2" fmla="*/ 0 h 4559456"/>
              <a:gd name="connsiteX3" fmla="*/ 3500465 w 4566630"/>
              <a:gd name="connsiteY3" fmla="*/ 988694 h 4559456"/>
              <a:gd name="connsiteX4" fmla="*/ 4566630 w 4566630"/>
              <a:gd name="connsiteY4" fmla="*/ 2332990 h 4559456"/>
              <a:gd name="connsiteX5" fmla="*/ 3584285 w 4566630"/>
              <a:gd name="connsiteY5" fmla="*/ 3480434 h 4559456"/>
              <a:gd name="connsiteX6" fmla="*/ 2286345 w 4566630"/>
              <a:gd name="connsiteY6" fmla="*/ 4559300 h 4559456"/>
              <a:gd name="connsiteX7" fmla="*/ 1033490 w 4566630"/>
              <a:gd name="connsiteY7" fmla="*/ 3476625 h 4559456"/>
              <a:gd name="connsiteX8" fmla="*/ 345 w 4566630"/>
              <a:gd name="connsiteY8" fmla="*/ 2270125 h 4559456"/>
              <a:gd name="connsiteX0" fmla="*/ 345 w 4566630"/>
              <a:gd name="connsiteY0" fmla="*/ 2270125 h 4559456"/>
              <a:gd name="connsiteX1" fmla="*/ 978245 w 4566630"/>
              <a:gd name="connsiteY1" fmla="*/ 1087754 h 4559456"/>
              <a:gd name="connsiteX2" fmla="*/ 2198715 w 4566630"/>
              <a:gd name="connsiteY2" fmla="*/ 0 h 4559456"/>
              <a:gd name="connsiteX3" fmla="*/ 3500465 w 4566630"/>
              <a:gd name="connsiteY3" fmla="*/ 988694 h 4559456"/>
              <a:gd name="connsiteX4" fmla="*/ 4566630 w 4566630"/>
              <a:gd name="connsiteY4" fmla="*/ 2332990 h 4559456"/>
              <a:gd name="connsiteX5" fmla="*/ 3555710 w 4566630"/>
              <a:gd name="connsiteY5" fmla="*/ 3480434 h 4559456"/>
              <a:gd name="connsiteX6" fmla="*/ 2286345 w 4566630"/>
              <a:gd name="connsiteY6" fmla="*/ 4559300 h 4559456"/>
              <a:gd name="connsiteX7" fmla="*/ 1033490 w 4566630"/>
              <a:gd name="connsiteY7" fmla="*/ 3476625 h 4559456"/>
              <a:gd name="connsiteX8" fmla="*/ 345 w 4566630"/>
              <a:gd name="connsiteY8" fmla="*/ 2270125 h 4559456"/>
              <a:gd name="connsiteX0" fmla="*/ 345 w 4566630"/>
              <a:gd name="connsiteY0" fmla="*/ 2270125 h 4559459"/>
              <a:gd name="connsiteX1" fmla="*/ 978245 w 4566630"/>
              <a:gd name="connsiteY1" fmla="*/ 1087754 h 4559459"/>
              <a:gd name="connsiteX2" fmla="*/ 2198715 w 4566630"/>
              <a:gd name="connsiteY2" fmla="*/ 0 h 4559459"/>
              <a:gd name="connsiteX3" fmla="*/ 3500465 w 4566630"/>
              <a:gd name="connsiteY3" fmla="*/ 988694 h 4559459"/>
              <a:gd name="connsiteX4" fmla="*/ 4566630 w 4566630"/>
              <a:gd name="connsiteY4" fmla="*/ 2332990 h 4559459"/>
              <a:gd name="connsiteX5" fmla="*/ 3555710 w 4566630"/>
              <a:gd name="connsiteY5" fmla="*/ 3480434 h 4559459"/>
              <a:gd name="connsiteX6" fmla="*/ 2286345 w 4566630"/>
              <a:gd name="connsiteY6" fmla="*/ 4559300 h 4559459"/>
              <a:gd name="connsiteX7" fmla="*/ 1033490 w 4566630"/>
              <a:gd name="connsiteY7" fmla="*/ 3476625 h 4559459"/>
              <a:gd name="connsiteX8" fmla="*/ 345 w 4566630"/>
              <a:gd name="connsiteY8" fmla="*/ 2270125 h 4559459"/>
              <a:gd name="connsiteX0" fmla="*/ 345 w 4566630"/>
              <a:gd name="connsiteY0" fmla="*/ 2270125 h 4559459"/>
              <a:gd name="connsiteX1" fmla="*/ 978245 w 4566630"/>
              <a:gd name="connsiteY1" fmla="*/ 1087754 h 4559459"/>
              <a:gd name="connsiteX2" fmla="*/ 2198715 w 4566630"/>
              <a:gd name="connsiteY2" fmla="*/ 0 h 4559459"/>
              <a:gd name="connsiteX3" fmla="*/ 3500465 w 4566630"/>
              <a:gd name="connsiteY3" fmla="*/ 988694 h 4559459"/>
              <a:gd name="connsiteX4" fmla="*/ 4566630 w 4566630"/>
              <a:gd name="connsiteY4" fmla="*/ 2332990 h 4559459"/>
              <a:gd name="connsiteX5" fmla="*/ 3555710 w 4566630"/>
              <a:gd name="connsiteY5" fmla="*/ 3480434 h 4559459"/>
              <a:gd name="connsiteX6" fmla="*/ 2286345 w 4566630"/>
              <a:gd name="connsiteY6" fmla="*/ 4559300 h 4559459"/>
              <a:gd name="connsiteX7" fmla="*/ 1033490 w 4566630"/>
              <a:gd name="connsiteY7" fmla="*/ 3476625 h 4559459"/>
              <a:gd name="connsiteX8" fmla="*/ 345 w 4566630"/>
              <a:gd name="connsiteY8" fmla="*/ 2270125 h 4559459"/>
              <a:gd name="connsiteX0" fmla="*/ 345 w 4566630"/>
              <a:gd name="connsiteY0" fmla="*/ 2270125 h 4559459"/>
              <a:gd name="connsiteX1" fmla="*/ 978245 w 4566630"/>
              <a:gd name="connsiteY1" fmla="*/ 1087754 h 4559459"/>
              <a:gd name="connsiteX2" fmla="*/ 2198715 w 4566630"/>
              <a:gd name="connsiteY2" fmla="*/ 0 h 4559459"/>
              <a:gd name="connsiteX3" fmla="*/ 3500465 w 4566630"/>
              <a:gd name="connsiteY3" fmla="*/ 988694 h 4559459"/>
              <a:gd name="connsiteX4" fmla="*/ 4566630 w 4566630"/>
              <a:gd name="connsiteY4" fmla="*/ 2313940 h 4559459"/>
              <a:gd name="connsiteX5" fmla="*/ 3555710 w 4566630"/>
              <a:gd name="connsiteY5" fmla="*/ 3480434 h 4559459"/>
              <a:gd name="connsiteX6" fmla="*/ 2286345 w 4566630"/>
              <a:gd name="connsiteY6" fmla="*/ 4559300 h 4559459"/>
              <a:gd name="connsiteX7" fmla="*/ 1033490 w 4566630"/>
              <a:gd name="connsiteY7" fmla="*/ 3476625 h 4559459"/>
              <a:gd name="connsiteX8" fmla="*/ 345 w 4566630"/>
              <a:gd name="connsiteY8" fmla="*/ 2270125 h 4559459"/>
              <a:gd name="connsiteX0" fmla="*/ 345 w 4567340"/>
              <a:gd name="connsiteY0" fmla="*/ 2270125 h 4559459"/>
              <a:gd name="connsiteX1" fmla="*/ 978245 w 4567340"/>
              <a:gd name="connsiteY1" fmla="*/ 1087754 h 4559459"/>
              <a:gd name="connsiteX2" fmla="*/ 2198715 w 4567340"/>
              <a:gd name="connsiteY2" fmla="*/ 0 h 4559459"/>
              <a:gd name="connsiteX3" fmla="*/ 3500465 w 4567340"/>
              <a:gd name="connsiteY3" fmla="*/ 988694 h 4559459"/>
              <a:gd name="connsiteX4" fmla="*/ 4566630 w 4567340"/>
              <a:gd name="connsiteY4" fmla="*/ 2313940 h 4559459"/>
              <a:gd name="connsiteX5" fmla="*/ 3555710 w 4567340"/>
              <a:gd name="connsiteY5" fmla="*/ 3480434 h 4559459"/>
              <a:gd name="connsiteX6" fmla="*/ 2286345 w 4567340"/>
              <a:gd name="connsiteY6" fmla="*/ 4559300 h 4559459"/>
              <a:gd name="connsiteX7" fmla="*/ 1033490 w 4567340"/>
              <a:gd name="connsiteY7" fmla="*/ 3476625 h 4559459"/>
              <a:gd name="connsiteX8" fmla="*/ 345 w 4567340"/>
              <a:gd name="connsiteY8" fmla="*/ 2270125 h 4559459"/>
              <a:gd name="connsiteX0" fmla="*/ 345 w 4567324"/>
              <a:gd name="connsiteY0" fmla="*/ 2270125 h 4559459"/>
              <a:gd name="connsiteX1" fmla="*/ 978245 w 4567324"/>
              <a:gd name="connsiteY1" fmla="*/ 1087754 h 4559459"/>
              <a:gd name="connsiteX2" fmla="*/ 2198715 w 4567324"/>
              <a:gd name="connsiteY2" fmla="*/ 0 h 4559459"/>
              <a:gd name="connsiteX3" fmla="*/ 3500465 w 4567324"/>
              <a:gd name="connsiteY3" fmla="*/ 988694 h 4559459"/>
              <a:gd name="connsiteX4" fmla="*/ 4566630 w 4567324"/>
              <a:gd name="connsiteY4" fmla="*/ 2313940 h 4559459"/>
              <a:gd name="connsiteX5" fmla="*/ 3536660 w 4567324"/>
              <a:gd name="connsiteY5" fmla="*/ 3480434 h 4559459"/>
              <a:gd name="connsiteX6" fmla="*/ 2286345 w 4567324"/>
              <a:gd name="connsiteY6" fmla="*/ 4559300 h 4559459"/>
              <a:gd name="connsiteX7" fmla="*/ 1033490 w 4567324"/>
              <a:gd name="connsiteY7" fmla="*/ 3476625 h 4559459"/>
              <a:gd name="connsiteX8" fmla="*/ 345 w 4567324"/>
              <a:gd name="connsiteY8" fmla="*/ 2270125 h 4559459"/>
              <a:gd name="connsiteX0" fmla="*/ 345 w 4567324"/>
              <a:gd name="connsiteY0" fmla="*/ 2270125 h 4559459"/>
              <a:gd name="connsiteX1" fmla="*/ 978245 w 4567324"/>
              <a:gd name="connsiteY1" fmla="*/ 1087754 h 4559459"/>
              <a:gd name="connsiteX2" fmla="*/ 2198715 w 4567324"/>
              <a:gd name="connsiteY2" fmla="*/ 0 h 4559459"/>
              <a:gd name="connsiteX3" fmla="*/ 3471890 w 4567324"/>
              <a:gd name="connsiteY3" fmla="*/ 1036319 h 4559459"/>
              <a:gd name="connsiteX4" fmla="*/ 4566630 w 4567324"/>
              <a:gd name="connsiteY4" fmla="*/ 2313940 h 4559459"/>
              <a:gd name="connsiteX5" fmla="*/ 3536660 w 4567324"/>
              <a:gd name="connsiteY5" fmla="*/ 3480434 h 4559459"/>
              <a:gd name="connsiteX6" fmla="*/ 2286345 w 4567324"/>
              <a:gd name="connsiteY6" fmla="*/ 4559300 h 4559459"/>
              <a:gd name="connsiteX7" fmla="*/ 1033490 w 4567324"/>
              <a:gd name="connsiteY7" fmla="*/ 3476625 h 4559459"/>
              <a:gd name="connsiteX8" fmla="*/ 345 w 4567324"/>
              <a:gd name="connsiteY8" fmla="*/ 2270125 h 4559459"/>
              <a:gd name="connsiteX0" fmla="*/ 345 w 4567324"/>
              <a:gd name="connsiteY0" fmla="*/ 2270125 h 4559459"/>
              <a:gd name="connsiteX1" fmla="*/ 978245 w 4567324"/>
              <a:gd name="connsiteY1" fmla="*/ 1087754 h 4559459"/>
              <a:gd name="connsiteX2" fmla="*/ 2198715 w 4567324"/>
              <a:gd name="connsiteY2" fmla="*/ 0 h 4559459"/>
              <a:gd name="connsiteX3" fmla="*/ 3471890 w 4567324"/>
              <a:gd name="connsiteY3" fmla="*/ 1036319 h 4559459"/>
              <a:gd name="connsiteX4" fmla="*/ 4566630 w 4567324"/>
              <a:gd name="connsiteY4" fmla="*/ 2313940 h 4559459"/>
              <a:gd name="connsiteX5" fmla="*/ 3536660 w 4567324"/>
              <a:gd name="connsiteY5" fmla="*/ 3480434 h 4559459"/>
              <a:gd name="connsiteX6" fmla="*/ 2286345 w 4567324"/>
              <a:gd name="connsiteY6" fmla="*/ 4559300 h 4559459"/>
              <a:gd name="connsiteX7" fmla="*/ 1033490 w 4567324"/>
              <a:gd name="connsiteY7" fmla="*/ 3476625 h 4559459"/>
              <a:gd name="connsiteX8" fmla="*/ 345 w 4567324"/>
              <a:gd name="connsiteY8" fmla="*/ 2270125 h 4559459"/>
              <a:gd name="connsiteX0" fmla="*/ 345 w 4567324"/>
              <a:gd name="connsiteY0" fmla="*/ 2270125 h 4559459"/>
              <a:gd name="connsiteX1" fmla="*/ 978245 w 4567324"/>
              <a:gd name="connsiteY1" fmla="*/ 1087754 h 4559459"/>
              <a:gd name="connsiteX2" fmla="*/ 2198715 w 4567324"/>
              <a:gd name="connsiteY2" fmla="*/ 0 h 4559459"/>
              <a:gd name="connsiteX3" fmla="*/ 3471890 w 4567324"/>
              <a:gd name="connsiteY3" fmla="*/ 1036319 h 4559459"/>
              <a:gd name="connsiteX4" fmla="*/ 4566630 w 4567324"/>
              <a:gd name="connsiteY4" fmla="*/ 2313940 h 4559459"/>
              <a:gd name="connsiteX5" fmla="*/ 3536660 w 4567324"/>
              <a:gd name="connsiteY5" fmla="*/ 3480434 h 4559459"/>
              <a:gd name="connsiteX6" fmla="*/ 2286345 w 4567324"/>
              <a:gd name="connsiteY6" fmla="*/ 4559300 h 4559459"/>
              <a:gd name="connsiteX7" fmla="*/ 1033490 w 4567324"/>
              <a:gd name="connsiteY7" fmla="*/ 3476625 h 4559459"/>
              <a:gd name="connsiteX8" fmla="*/ 345 w 4567324"/>
              <a:gd name="connsiteY8" fmla="*/ 2270125 h 4559459"/>
              <a:gd name="connsiteX0" fmla="*/ 345 w 4567324"/>
              <a:gd name="connsiteY0" fmla="*/ 2279650 h 4568984"/>
              <a:gd name="connsiteX1" fmla="*/ 978245 w 4567324"/>
              <a:gd name="connsiteY1" fmla="*/ 1097279 h 4568984"/>
              <a:gd name="connsiteX2" fmla="*/ 2246340 w 4567324"/>
              <a:gd name="connsiteY2" fmla="*/ 0 h 4568984"/>
              <a:gd name="connsiteX3" fmla="*/ 3471890 w 4567324"/>
              <a:gd name="connsiteY3" fmla="*/ 1045844 h 4568984"/>
              <a:gd name="connsiteX4" fmla="*/ 4566630 w 4567324"/>
              <a:gd name="connsiteY4" fmla="*/ 2323465 h 4568984"/>
              <a:gd name="connsiteX5" fmla="*/ 3536660 w 4567324"/>
              <a:gd name="connsiteY5" fmla="*/ 3489959 h 4568984"/>
              <a:gd name="connsiteX6" fmla="*/ 2286345 w 4567324"/>
              <a:gd name="connsiteY6" fmla="*/ 4568825 h 4568984"/>
              <a:gd name="connsiteX7" fmla="*/ 1033490 w 4567324"/>
              <a:gd name="connsiteY7" fmla="*/ 3486150 h 4568984"/>
              <a:gd name="connsiteX8" fmla="*/ 345 w 4567324"/>
              <a:gd name="connsiteY8" fmla="*/ 2279650 h 4568984"/>
              <a:gd name="connsiteX0" fmla="*/ 345 w 4567324"/>
              <a:gd name="connsiteY0" fmla="*/ 2289256 h 4578590"/>
              <a:gd name="connsiteX1" fmla="*/ 978245 w 4567324"/>
              <a:gd name="connsiteY1" fmla="*/ 1106885 h 4578590"/>
              <a:gd name="connsiteX2" fmla="*/ 2246340 w 4567324"/>
              <a:gd name="connsiteY2" fmla="*/ 9606 h 4578590"/>
              <a:gd name="connsiteX3" fmla="*/ 3471890 w 4567324"/>
              <a:gd name="connsiteY3" fmla="*/ 1055450 h 4578590"/>
              <a:gd name="connsiteX4" fmla="*/ 4566630 w 4567324"/>
              <a:gd name="connsiteY4" fmla="*/ 2333071 h 4578590"/>
              <a:gd name="connsiteX5" fmla="*/ 3536660 w 4567324"/>
              <a:gd name="connsiteY5" fmla="*/ 3499565 h 4578590"/>
              <a:gd name="connsiteX6" fmla="*/ 2286345 w 4567324"/>
              <a:gd name="connsiteY6" fmla="*/ 4578431 h 4578590"/>
              <a:gd name="connsiteX7" fmla="*/ 1033490 w 4567324"/>
              <a:gd name="connsiteY7" fmla="*/ 3495756 h 4578590"/>
              <a:gd name="connsiteX8" fmla="*/ 345 w 4567324"/>
              <a:gd name="connsiteY8" fmla="*/ 2289256 h 4578590"/>
              <a:gd name="connsiteX0" fmla="*/ 345 w 4567324"/>
              <a:gd name="connsiteY0" fmla="*/ 2288971 h 4578305"/>
              <a:gd name="connsiteX1" fmla="*/ 1016345 w 4567324"/>
              <a:gd name="connsiteY1" fmla="*/ 1135175 h 4578305"/>
              <a:gd name="connsiteX2" fmla="*/ 2246340 w 4567324"/>
              <a:gd name="connsiteY2" fmla="*/ 9321 h 4578305"/>
              <a:gd name="connsiteX3" fmla="*/ 3471890 w 4567324"/>
              <a:gd name="connsiteY3" fmla="*/ 1055165 h 4578305"/>
              <a:gd name="connsiteX4" fmla="*/ 4566630 w 4567324"/>
              <a:gd name="connsiteY4" fmla="*/ 2332786 h 4578305"/>
              <a:gd name="connsiteX5" fmla="*/ 3536660 w 4567324"/>
              <a:gd name="connsiteY5" fmla="*/ 3499280 h 4578305"/>
              <a:gd name="connsiteX6" fmla="*/ 2286345 w 4567324"/>
              <a:gd name="connsiteY6" fmla="*/ 4578146 h 4578305"/>
              <a:gd name="connsiteX7" fmla="*/ 1033490 w 4567324"/>
              <a:gd name="connsiteY7" fmla="*/ 3495471 h 4578305"/>
              <a:gd name="connsiteX8" fmla="*/ 345 w 4567324"/>
              <a:gd name="connsiteY8" fmla="*/ 2288971 h 4578305"/>
              <a:gd name="connsiteX0" fmla="*/ 345 w 4567324"/>
              <a:gd name="connsiteY0" fmla="*/ 2289548 h 4578882"/>
              <a:gd name="connsiteX1" fmla="*/ 1016345 w 4567324"/>
              <a:gd name="connsiteY1" fmla="*/ 1135752 h 4578882"/>
              <a:gd name="connsiteX2" fmla="*/ 2246340 w 4567324"/>
              <a:gd name="connsiteY2" fmla="*/ 9898 h 4578882"/>
              <a:gd name="connsiteX3" fmla="*/ 3471890 w 4567324"/>
              <a:gd name="connsiteY3" fmla="*/ 1055742 h 4578882"/>
              <a:gd name="connsiteX4" fmla="*/ 4566630 w 4567324"/>
              <a:gd name="connsiteY4" fmla="*/ 2333363 h 4578882"/>
              <a:gd name="connsiteX5" fmla="*/ 3536660 w 4567324"/>
              <a:gd name="connsiteY5" fmla="*/ 3499857 h 4578882"/>
              <a:gd name="connsiteX6" fmla="*/ 2286345 w 4567324"/>
              <a:gd name="connsiteY6" fmla="*/ 4578723 h 4578882"/>
              <a:gd name="connsiteX7" fmla="*/ 1033490 w 4567324"/>
              <a:gd name="connsiteY7" fmla="*/ 3496048 h 4578882"/>
              <a:gd name="connsiteX8" fmla="*/ 345 w 4567324"/>
              <a:gd name="connsiteY8" fmla="*/ 2289548 h 4578882"/>
              <a:gd name="connsiteX0" fmla="*/ 345 w 4567324"/>
              <a:gd name="connsiteY0" fmla="*/ 2289548 h 4578882"/>
              <a:gd name="connsiteX1" fmla="*/ 1016345 w 4567324"/>
              <a:gd name="connsiteY1" fmla="*/ 1135752 h 4578882"/>
              <a:gd name="connsiteX2" fmla="*/ 2246340 w 4567324"/>
              <a:gd name="connsiteY2" fmla="*/ 9898 h 4578882"/>
              <a:gd name="connsiteX3" fmla="*/ 3471890 w 4567324"/>
              <a:gd name="connsiteY3" fmla="*/ 1055742 h 4578882"/>
              <a:gd name="connsiteX4" fmla="*/ 4566630 w 4567324"/>
              <a:gd name="connsiteY4" fmla="*/ 2333363 h 4578882"/>
              <a:gd name="connsiteX5" fmla="*/ 3536660 w 4567324"/>
              <a:gd name="connsiteY5" fmla="*/ 3499857 h 4578882"/>
              <a:gd name="connsiteX6" fmla="*/ 2286345 w 4567324"/>
              <a:gd name="connsiteY6" fmla="*/ 4578723 h 4578882"/>
              <a:gd name="connsiteX7" fmla="*/ 1033490 w 4567324"/>
              <a:gd name="connsiteY7" fmla="*/ 3496048 h 4578882"/>
              <a:gd name="connsiteX8" fmla="*/ 345 w 4567324"/>
              <a:gd name="connsiteY8" fmla="*/ 2289548 h 4578882"/>
              <a:gd name="connsiteX0" fmla="*/ 345 w 4567324"/>
              <a:gd name="connsiteY0" fmla="*/ 2289548 h 4578882"/>
              <a:gd name="connsiteX1" fmla="*/ 1016345 w 4567324"/>
              <a:gd name="connsiteY1" fmla="*/ 1135752 h 4578882"/>
              <a:gd name="connsiteX2" fmla="*/ 2246340 w 4567324"/>
              <a:gd name="connsiteY2" fmla="*/ 9898 h 4578882"/>
              <a:gd name="connsiteX3" fmla="*/ 3471890 w 4567324"/>
              <a:gd name="connsiteY3" fmla="*/ 1055742 h 4578882"/>
              <a:gd name="connsiteX4" fmla="*/ 4566630 w 4567324"/>
              <a:gd name="connsiteY4" fmla="*/ 2333363 h 4578882"/>
              <a:gd name="connsiteX5" fmla="*/ 3536660 w 4567324"/>
              <a:gd name="connsiteY5" fmla="*/ 3499857 h 4578882"/>
              <a:gd name="connsiteX6" fmla="*/ 2286345 w 4567324"/>
              <a:gd name="connsiteY6" fmla="*/ 4578723 h 4578882"/>
              <a:gd name="connsiteX7" fmla="*/ 1033490 w 4567324"/>
              <a:gd name="connsiteY7" fmla="*/ 3496048 h 4578882"/>
              <a:gd name="connsiteX8" fmla="*/ 345 w 4567324"/>
              <a:gd name="connsiteY8" fmla="*/ 2289548 h 4578882"/>
              <a:gd name="connsiteX0" fmla="*/ 345 w 4567324"/>
              <a:gd name="connsiteY0" fmla="*/ 2289548 h 4578882"/>
              <a:gd name="connsiteX1" fmla="*/ 1016345 w 4567324"/>
              <a:gd name="connsiteY1" fmla="*/ 1135752 h 4578882"/>
              <a:gd name="connsiteX2" fmla="*/ 2246340 w 4567324"/>
              <a:gd name="connsiteY2" fmla="*/ 9898 h 4578882"/>
              <a:gd name="connsiteX3" fmla="*/ 3471890 w 4567324"/>
              <a:gd name="connsiteY3" fmla="*/ 1055742 h 4578882"/>
              <a:gd name="connsiteX4" fmla="*/ 4566630 w 4567324"/>
              <a:gd name="connsiteY4" fmla="*/ 2333363 h 4578882"/>
              <a:gd name="connsiteX5" fmla="*/ 3536660 w 4567324"/>
              <a:gd name="connsiteY5" fmla="*/ 3499857 h 4578882"/>
              <a:gd name="connsiteX6" fmla="*/ 2286345 w 4567324"/>
              <a:gd name="connsiteY6" fmla="*/ 4578723 h 4578882"/>
              <a:gd name="connsiteX7" fmla="*/ 1033490 w 4567324"/>
              <a:gd name="connsiteY7" fmla="*/ 3496048 h 4578882"/>
              <a:gd name="connsiteX8" fmla="*/ 345 w 4567324"/>
              <a:gd name="connsiteY8" fmla="*/ 2289548 h 4578882"/>
              <a:gd name="connsiteX0" fmla="*/ 345 w 4567324"/>
              <a:gd name="connsiteY0" fmla="*/ 2289548 h 4578723"/>
              <a:gd name="connsiteX1" fmla="*/ 1016345 w 4567324"/>
              <a:gd name="connsiteY1" fmla="*/ 1135752 h 4578723"/>
              <a:gd name="connsiteX2" fmla="*/ 2246340 w 4567324"/>
              <a:gd name="connsiteY2" fmla="*/ 9898 h 4578723"/>
              <a:gd name="connsiteX3" fmla="*/ 3471890 w 4567324"/>
              <a:gd name="connsiteY3" fmla="*/ 1055742 h 4578723"/>
              <a:gd name="connsiteX4" fmla="*/ 4566630 w 4567324"/>
              <a:gd name="connsiteY4" fmla="*/ 2333363 h 4578723"/>
              <a:gd name="connsiteX5" fmla="*/ 3536660 w 4567324"/>
              <a:gd name="connsiteY5" fmla="*/ 3499857 h 4578723"/>
              <a:gd name="connsiteX6" fmla="*/ 2286345 w 4567324"/>
              <a:gd name="connsiteY6" fmla="*/ 4578723 h 4578723"/>
              <a:gd name="connsiteX7" fmla="*/ 1033490 w 4567324"/>
              <a:gd name="connsiteY7" fmla="*/ 3496048 h 4578723"/>
              <a:gd name="connsiteX8" fmla="*/ 345 w 4567324"/>
              <a:gd name="connsiteY8" fmla="*/ 2289548 h 4578723"/>
              <a:gd name="connsiteX0" fmla="*/ 345 w 4567324"/>
              <a:gd name="connsiteY0" fmla="*/ 2289548 h 4578723"/>
              <a:gd name="connsiteX1" fmla="*/ 1016345 w 4567324"/>
              <a:gd name="connsiteY1" fmla="*/ 1135752 h 4578723"/>
              <a:gd name="connsiteX2" fmla="*/ 2246340 w 4567324"/>
              <a:gd name="connsiteY2" fmla="*/ 9898 h 4578723"/>
              <a:gd name="connsiteX3" fmla="*/ 3471890 w 4567324"/>
              <a:gd name="connsiteY3" fmla="*/ 1055742 h 4578723"/>
              <a:gd name="connsiteX4" fmla="*/ 4566630 w 4567324"/>
              <a:gd name="connsiteY4" fmla="*/ 2333363 h 4578723"/>
              <a:gd name="connsiteX5" fmla="*/ 3536660 w 4567324"/>
              <a:gd name="connsiteY5" fmla="*/ 3499857 h 4578723"/>
              <a:gd name="connsiteX6" fmla="*/ 2286345 w 4567324"/>
              <a:gd name="connsiteY6" fmla="*/ 4578723 h 4578723"/>
              <a:gd name="connsiteX7" fmla="*/ 1033490 w 4567324"/>
              <a:gd name="connsiteY7" fmla="*/ 3496048 h 4578723"/>
              <a:gd name="connsiteX8" fmla="*/ 345 w 4567324"/>
              <a:gd name="connsiteY8" fmla="*/ 2289548 h 4578723"/>
              <a:gd name="connsiteX0" fmla="*/ 345 w 4567324"/>
              <a:gd name="connsiteY0" fmla="*/ 2282151 h 4571326"/>
              <a:gd name="connsiteX1" fmla="*/ 1016345 w 4567324"/>
              <a:gd name="connsiteY1" fmla="*/ 1128355 h 4571326"/>
              <a:gd name="connsiteX2" fmla="*/ 2246340 w 4567324"/>
              <a:gd name="connsiteY2" fmla="*/ 2501 h 4571326"/>
              <a:gd name="connsiteX3" fmla="*/ 3471890 w 4567324"/>
              <a:gd name="connsiteY3" fmla="*/ 1048345 h 4571326"/>
              <a:gd name="connsiteX4" fmla="*/ 4566630 w 4567324"/>
              <a:gd name="connsiteY4" fmla="*/ 2325966 h 4571326"/>
              <a:gd name="connsiteX5" fmla="*/ 3536660 w 4567324"/>
              <a:gd name="connsiteY5" fmla="*/ 3492460 h 4571326"/>
              <a:gd name="connsiteX6" fmla="*/ 2286345 w 4567324"/>
              <a:gd name="connsiteY6" fmla="*/ 4571326 h 4571326"/>
              <a:gd name="connsiteX7" fmla="*/ 1033490 w 4567324"/>
              <a:gd name="connsiteY7" fmla="*/ 3488651 h 4571326"/>
              <a:gd name="connsiteX8" fmla="*/ 345 w 4567324"/>
              <a:gd name="connsiteY8" fmla="*/ 2282151 h 4571326"/>
              <a:gd name="connsiteX0" fmla="*/ 345 w 4567324"/>
              <a:gd name="connsiteY0" fmla="*/ 2282151 h 4571326"/>
              <a:gd name="connsiteX1" fmla="*/ 1016345 w 4567324"/>
              <a:gd name="connsiteY1" fmla="*/ 1128355 h 4571326"/>
              <a:gd name="connsiteX2" fmla="*/ 2246340 w 4567324"/>
              <a:gd name="connsiteY2" fmla="*/ 2501 h 4571326"/>
              <a:gd name="connsiteX3" fmla="*/ 3471890 w 4567324"/>
              <a:gd name="connsiteY3" fmla="*/ 1048345 h 4571326"/>
              <a:gd name="connsiteX4" fmla="*/ 4566630 w 4567324"/>
              <a:gd name="connsiteY4" fmla="*/ 2325966 h 4571326"/>
              <a:gd name="connsiteX5" fmla="*/ 3536660 w 4567324"/>
              <a:gd name="connsiteY5" fmla="*/ 3492460 h 4571326"/>
              <a:gd name="connsiteX6" fmla="*/ 2286345 w 4567324"/>
              <a:gd name="connsiteY6" fmla="*/ 4571326 h 4571326"/>
              <a:gd name="connsiteX7" fmla="*/ 1033490 w 4567324"/>
              <a:gd name="connsiteY7" fmla="*/ 3488651 h 4571326"/>
              <a:gd name="connsiteX8" fmla="*/ 345 w 4567324"/>
              <a:gd name="connsiteY8" fmla="*/ 2282151 h 4571326"/>
              <a:gd name="connsiteX0" fmla="*/ 345 w 4567324"/>
              <a:gd name="connsiteY0" fmla="*/ 2291646 h 4580821"/>
              <a:gd name="connsiteX1" fmla="*/ 1016345 w 4567324"/>
              <a:gd name="connsiteY1" fmla="*/ 1137850 h 4580821"/>
              <a:gd name="connsiteX2" fmla="*/ 2274915 w 4567324"/>
              <a:gd name="connsiteY2" fmla="*/ 2471 h 4580821"/>
              <a:gd name="connsiteX3" fmla="*/ 3471890 w 4567324"/>
              <a:gd name="connsiteY3" fmla="*/ 1057840 h 4580821"/>
              <a:gd name="connsiteX4" fmla="*/ 4566630 w 4567324"/>
              <a:gd name="connsiteY4" fmla="*/ 2335461 h 4580821"/>
              <a:gd name="connsiteX5" fmla="*/ 3536660 w 4567324"/>
              <a:gd name="connsiteY5" fmla="*/ 3501955 h 4580821"/>
              <a:gd name="connsiteX6" fmla="*/ 2286345 w 4567324"/>
              <a:gd name="connsiteY6" fmla="*/ 4580821 h 4580821"/>
              <a:gd name="connsiteX7" fmla="*/ 1033490 w 4567324"/>
              <a:gd name="connsiteY7" fmla="*/ 3498146 h 4580821"/>
              <a:gd name="connsiteX8" fmla="*/ 345 w 4567324"/>
              <a:gd name="connsiteY8" fmla="*/ 2291646 h 4580821"/>
              <a:gd name="connsiteX0" fmla="*/ 345 w 4567324"/>
              <a:gd name="connsiteY0" fmla="*/ 2289253 h 4578428"/>
              <a:gd name="connsiteX1" fmla="*/ 1016345 w 4567324"/>
              <a:gd name="connsiteY1" fmla="*/ 1135457 h 4578428"/>
              <a:gd name="connsiteX2" fmla="*/ 2274915 w 4567324"/>
              <a:gd name="connsiteY2" fmla="*/ 78 h 4578428"/>
              <a:gd name="connsiteX3" fmla="*/ 3471890 w 4567324"/>
              <a:gd name="connsiteY3" fmla="*/ 1055447 h 4578428"/>
              <a:gd name="connsiteX4" fmla="*/ 4566630 w 4567324"/>
              <a:gd name="connsiteY4" fmla="*/ 2333068 h 4578428"/>
              <a:gd name="connsiteX5" fmla="*/ 3536660 w 4567324"/>
              <a:gd name="connsiteY5" fmla="*/ 3499562 h 4578428"/>
              <a:gd name="connsiteX6" fmla="*/ 2286345 w 4567324"/>
              <a:gd name="connsiteY6" fmla="*/ 4578428 h 4578428"/>
              <a:gd name="connsiteX7" fmla="*/ 1033490 w 4567324"/>
              <a:gd name="connsiteY7" fmla="*/ 3495753 h 4578428"/>
              <a:gd name="connsiteX8" fmla="*/ 345 w 4567324"/>
              <a:gd name="connsiteY8" fmla="*/ 2289253 h 4578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67324" h="4578428">
                <a:moveTo>
                  <a:pt x="345" y="2289253"/>
                </a:moveTo>
                <a:cubicBezTo>
                  <a:pt x="23417" y="1971964"/>
                  <a:pt x="671328" y="1523231"/>
                  <a:pt x="1016345" y="1135457"/>
                </a:cubicBezTo>
                <a:cubicBezTo>
                  <a:pt x="1404118" y="712547"/>
                  <a:pt x="2071927" y="15318"/>
                  <a:pt x="2274915" y="78"/>
                </a:cubicBezTo>
                <a:cubicBezTo>
                  <a:pt x="2622895" y="-8177"/>
                  <a:pt x="3043900" y="647565"/>
                  <a:pt x="3471890" y="1055447"/>
                </a:cubicBezTo>
                <a:cubicBezTo>
                  <a:pt x="3823680" y="1444279"/>
                  <a:pt x="4538055" y="1950163"/>
                  <a:pt x="4566630" y="2333068"/>
                </a:cubicBezTo>
                <a:cubicBezTo>
                  <a:pt x="4595205" y="2498803"/>
                  <a:pt x="3734145" y="3235190"/>
                  <a:pt x="3536660" y="3499562"/>
                </a:cubicBezTo>
                <a:cubicBezTo>
                  <a:pt x="3177250" y="3767744"/>
                  <a:pt x="2602575" y="4506038"/>
                  <a:pt x="2286345" y="4578428"/>
                </a:cubicBezTo>
                <a:cubicBezTo>
                  <a:pt x="1905133" y="4476616"/>
                  <a:pt x="1190335" y="3548035"/>
                  <a:pt x="1033490" y="3495753"/>
                </a:cubicBezTo>
                <a:cubicBezTo>
                  <a:pt x="722340" y="3125336"/>
                  <a:pt x="-18282" y="2561033"/>
                  <a:pt x="345" y="22892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38585109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90784" y="1428878"/>
            <a:ext cx="4241800" cy="42164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2826532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0521" y="0"/>
            <a:ext cx="12232092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27502" y="1065709"/>
            <a:ext cx="4726800" cy="472680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30967567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991600" y="2476500"/>
            <a:ext cx="2425700" cy="32512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1195266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194175" y="1755775"/>
            <a:ext cx="1873250" cy="333851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7219046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005263" y="2481263"/>
            <a:ext cx="3470275" cy="323691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20405736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527925" y="2093913"/>
            <a:ext cx="1576388" cy="3365500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625070" y="2107936"/>
            <a:ext cx="1576388" cy="3365500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42869415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731913" y="3172236"/>
            <a:ext cx="3378200" cy="19304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8400" y="3916375"/>
            <a:ext cx="2627116" cy="166642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9912223" y="4056104"/>
            <a:ext cx="1221734" cy="15835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3"/>
          </p:nvPr>
        </p:nvSpPr>
        <p:spPr>
          <a:xfrm rot="20471954">
            <a:off x="4522383" y="4285149"/>
            <a:ext cx="727115" cy="130121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65696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26" Type="http://schemas.openxmlformats.org/officeDocument/2006/relationships/slideLayout" Target="../slideLayouts/slideLayout48.xml"/><Relationship Id="rId39" Type="http://schemas.openxmlformats.org/officeDocument/2006/relationships/slideLayout" Target="../slideLayouts/slideLayout61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34" Type="http://schemas.openxmlformats.org/officeDocument/2006/relationships/slideLayout" Target="../slideLayouts/slideLayout56.xml"/><Relationship Id="rId42" Type="http://schemas.openxmlformats.org/officeDocument/2006/relationships/slideLayout" Target="../slideLayouts/slideLayout64.xml"/><Relationship Id="rId47" Type="http://schemas.openxmlformats.org/officeDocument/2006/relationships/slideLayout" Target="../slideLayouts/slideLayout69.xml"/><Relationship Id="rId50" Type="http://schemas.openxmlformats.org/officeDocument/2006/relationships/slideLayout" Target="../slideLayouts/slideLayout72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5" Type="http://schemas.openxmlformats.org/officeDocument/2006/relationships/slideLayout" Target="../slideLayouts/slideLayout47.xml"/><Relationship Id="rId33" Type="http://schemas.openxmlformats.org/officeDocument/2006/relationships/slideLayout" Target="../slideLayouts/slideLayout55.xml"/><Relationship Id="rId38" Type="http://schemas.openxmlformats.org/officeDocument/2006/relationships/slideLayout" Target="../slideLayouts/slideLayout60.xml"/><Relationship Id="rId46" Type="http://schemas.openxmlformats.org/officeDocument/2006/relationships/slideLayout" Target="../slideLayouts/slideLayout68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29" Type="http://schemas.openxmlformats.org/officeDocument/2006/relationships/slideLayout" Target="../slideLayouts/slideLayout51.xml"/><Relationship Id="rId41" Type="http://schemas.openxmlformats.org/officeDocument/2006/relationships/slideLayout" Target="../slideLayouts/slideLayout63.xml"/><Relationship Id="rId54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46.xml"/><Relationship Id="rId32" Type="http://schemas.openxmlformats.org/officeDocument/2006/relationships/slideLayout" Target="../slideLayouts/slideLayout54.xml"/><Relationship Id="rId37" Type="http://schemas.openxmlformats.org/officeDocument/2006/relationships/slideLayout" Target="../slideLayouts/slideLayout59.xml"/><Relationship Id="rId40" Type="http://schemas.openxmlformats.org/officeDocument/2006/relationships/slideLayout" Target="../slideLayouts/slideLayout62.xml"/><Relationship Id="rId45" Type="http://schemas.openxmlformats.org/officeDocument/2006/relationships/slideLayout" Target="../slideLayouts/slideLayout67.xml"/><Relationship Id="rId53" Type="http://schemas.openxmlformats.org/officeDocument/2006/relationships/slideLayout" Target="../slideLayouts/slideLayout75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45.xml"/><Relationship Id="rId28" Type="http://schemas.openxmlformats.org/officeDocument/2006/relationships/slideLayout" Target="../slideLayouts/slideLayout50.xml"/><Relationship Id="rId36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53.xml"/><Relationship Id="rId44" Type="http://schemas.openxmlformats.org/officeDocument/2006/relationships/slideLayout" Target="../slideLayouts/slideLayout66.xml"/><Relationship Id="rId52" Type="http://schemas.openxmlformats.org/officeDocument/2006/relationships/slideLayout" Target="../slideLayouts/slideLayout74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Relationship Id="rId27" Type="http://schemas.openxmlformats.org/officeDocument/2006/relationships/slideLayout" Target="../slideLayouts/slideLayout49.xml"/><Relationship Id="rId30" Type="http://schemas.openxmlformats.org/officeDocument/2006/relationships/slideLayout" Target="../slideLayouts/slideLayout52.xml"/><Relationship Id="rId35" Type="http://schemas.openxmlformats.org/officeDocument/2006/relationships/slideLayout" Target="../slideLayouts/slideLayout57.xml"/><Relationship Id="rId43" Type="http://schemas.openxmlformats.org/officeDocument/2006/relationships/slideLayout" Target="../slideLayouts/slideLayout65.xml"/><Relationship Id="rId48" Type="http://schemas.openxmlformats.org/officeDocument/2006/relationships/slideLayout" Target="../slideLayouts/slideLayout70.xml"/><Relationship Id="rId8" Type="http://schemas.openxmlformats.org/officeDocument/2006/relationships/slideLayout" Target="../slideLayouts/slideLayout30.xml"/><Relationship Id="rId51" Type="http://schemas.openxmlformats.org/officeDocument/2006/relationships/slideLayout" Target="../slideLayouts/slideLayout73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88.xml"/><Relationship Id="rId18" Type="http://schemas.openxmlformats.org/officeDocument/2006/relationships/slideLayout" Target="../slideLayouts/slideLayout93.xml"/><Relationship Id="rId26" Type="http://schemas.openxmlformats.org/officeDocument/2006/relationships/slideLayout" Target="../slideLayouts/slideLayout101.xml"/><Relationship Id="rId39" Type="http://schemas.openxmlformats.org/officeDocument/2006/relationships/slideLayout" Target="../slideLayouts/slideLayout114.xml"/><Relationship Id="rId21" Type="http://schemas.openxmlformats.org/officeDocument/2006/relationships/slideLayout" Target="../slideLayouts/slideLayout96.xml"/><Relationship Id="rId34" Type="http://schemas.openxmlformats.org/officeDocument/2006/relationships/slideLayout" Target="../slideLayouts/slideLayout109.xml"/><Relationship Id="rId42" Type="http://schemas.openxmlformats.org/officeDocument/2006/relationships/slideLayout" Target="../slideLayouts/slideLayout117.xml"/><Relationship Id="rId47" Type="http://schemas.openxmlformats.org/officeDocument/2006/relationships/slideLayout" Target="../slideLayouts/slideLayout122.xml"/><Relationship Id="rId50" Type="http://schemas.openxmlformats.org/officeDocument/2006/relationships/slideLayout" Target="../slideLayouts/slideLayout125.xml"/><Relationship Id="rId55" Type="http://schemas.openxmlformats.org/officeDocument/2006/relationships/slideLayout" Target="../slideLayouts/slideLayout130.xml"/><Relationship Id="rId63" Type="http://schemas.openxmlformats.org/officeDocument/2006/relationships/slideLayout" Target="../slideLayouts/slideLayout138.xml"/><Relationship Id="rId68" Type="http://schemas.openxmlformats.org/officeDocument/2006/relationships/slideLayout" Target="../slideLayouts/slideLayout143.xml"/><Relationship Id="rId76" Type="http://schemas.openxmlformats.org/officeDocument/2006/relationships/slideLayout" Target="../slideLayouts/slideLayout151.xml"/><Relationship Id="rId84" Type="http://schemas.openxmlformats.org/officeDocument/2006/relationships/slideLayout" Target="../slideLayouts/slideLayout159.xml"/><Relationship Id="rId89" Type="http://schemas.openxmlformats.org/officeDocument/2006/relationships/slideLayout" Target="../slideLayouts/slideLayout164.xml"/><Relationship Id="rId7" Type="http://schemas.openxmlformats.org/officeDocument/2006/relationships/slideLayout" Target="../slideLayouts/slideLayout82.xml"/><Relationship Id="rId71" Type="http://schemas.openxmlformats.org/officeDocument/2006/relationships/slideLayout" Target="../slideLayouts/slideLayout146.xml"/><Relationship Id="rId92" Type="http://schemas.openxmlformats.org/officeDocument/2006/relationships/theme" Target="../theme/theme4.xml"/><Relationship Id="rId2" Type="http://schemas.openxmlformats.org/officeDocument/2006/relationships/slideLayout" Target="../slideLayouts/slideLayout77.xml"/><Relationship Id="rId16" Type="http://schemas.openxmlformats.org/officeDocument/2006/relationships/slideLayout" Target="../slideLayouts/slideLayout91.xml"/><Relationship Id="rId29" Type="http://schemas.openxmlformats.org/officeDocument/2006/relationships/slideLayout" Target="../slideLayouts/slideLayout104.xml"/><Relationship Id="rId11" Type="http://schemas.openxmlformats.org/officeDocument/2006/relationships/slideLayout" Target="../slideLayouts/slideLayout86.xml"/><Relationship Id="rId24" Type="http://schemas.openxmlformats.org/officeDocument/2006/relationships/slideLayout" Target="../slideLayouts/slideLayout99.xml"/><Relationship Id="rId32" Type="http://schemas.openxmlformats.org/officeDocument/2006/relationships/slideLayout" Target="../slideLayouts/slideLayout107.xml"/><Relationship Id="rId37" Type="http://schemas.openxmlformats.org/officeDocument/2006/relationships/slideLayout" Target="../slideLayouts/slideLayout112.xml"/><Relationship Id="rId40" Type="http://schemas.openxmlformats.org/officeDocument/2006/relationships/slideLayout" Target="../slideLayouts/slideLayout115.xml"/><Relationship Id="rId45" Type="http://schemas.openxmlformats.org/officeDocument/2006/relationships/slideLayout" Target="../slideLayouts/slideLayout120.xml"/><Relationship Id="rId53" Type="http://schemas.openxmlformats.org/officeDocument/2006/relationships/slideLayout" Target="../slideLayouts/slideLayout128.xml"/><Relationship Id="rId58" Type="http://schemas.openxmlformats.org/officeDocument/2006/relationships/slideLayout" Target="../slideLayouts/slideLayout133.xml"/><Relationship Id="rId66" Type="http://schemas.openxmlformats.org/officeDocument/2006/relationships/slideLayout" Target="../slideLayouts/slideLayout141.xml"/><Relationship Id="rId74" Type="http://schemas.openxmlformats.org/officeDocument/2006/relationships/slideLayout" Target="../slideLayouts/slideLayout149.xml"/><Relationship Id="rId79" Type="http://schemas.openxmlformats.org/officeDocument/2006/relationships/slideLayout" Target="../slideLayouts/slideLayout154.xml"/><Relationship Id="rId87" Type="http://schemas.openxmlformats.org/officeDocument/2006/relationships/slideLayout" Target="../slideLayouts/slideLayout162.xml"/><Relationship Id="rId5" Type="http://schemas.openxmlformats.org/officeDocument/2006/relationships/slideLayout" Target="../slideLayouts/slideLayout80.xml"/><Relationship Id="rId61" Type="http://schemas.openxmlformats.org/officeDocument/2006/relationships/slideLayout" Target="../slideLayouts/slideLayout136.xml"/><Relationship Id="rId82" Type="http://schemas.openxmlformats.org/officeDocument/2006/relationships/slideLayout" Target="../slideLayouts/slideLayout157.xml"/><Relationship Id="rId90" Type="http://schemas.openxmlformats.org/officeDocument/2006/relationships/slideLayout" Target="../slideLayouts/slideLayout165.xml"/><Relationship Id="rId19" Type="http://schemas.openxmlformats.org/officeDocument/2006/relationships/slideLayout" Target="../slideLayouts/slideLayout94.xml"/><Relationship Id="rId14" Type="http://schemas.openxmlformats.org/officeDocument/2006/relationships/slideLayout" Target="../slideLayouts/slideLayout89.xml"/><Relationship Id="rId22" Type="http://schemas.openxmlformats.org/officeDocument/2006/relationships/slideLayout" Target="../slideLayouts/slideLayout97.xml"/><Relationship Id="rId27" Type="http://schemas.openxmlformats.org/officeDocument/2006/relationships/slideLayout" Target="../slideLayouts/slideLayout102.xml"/><Relationship Id="rId30" Type="http://schemas.openxmlformats.org/officeDocument/2006/relationships/slideLayout" Target="../slideLayouts/slideLayout105.xml"/><Relationship Id="rId35" Type="http://schemas.openxmlformats.org/officeDocument/2006/relationships/slideLayout" Target="../slideLayouts/slideLayout110.xml"/><Relationship Id="rId43" Type="http://schemas.openxmlformats.org/officeDocument/2006/relationships/slideLayout" Target="../slideLayouts/slideLayout118.xml"/><Relationship Id="rId48" Type="http://schemas.openxmlformats.org/officeDocument/2006/relationships/slideLayout" Target="../slideLayouts/slideLayout123.xml"/><Relationship Id="rId56" Type="http://schemas.openxmlformats.org/officeDocument/2006/relationships/slideLayout" Target="../slideLayouts/slideLayout131.xml"/><Relationship Id="rId64" Type="http://schemas.openxmlformats.org/officeDocument/2006/relationships/slideLayout" Target="../slideLayouts/slideLayout139.xml"/><Relationship Id="rId69" Type="http://schemas.openxmlformats.org/officeDocument/2006/relationships/slideLayout" Target="../slideLayouts/slideLayout144.xml"/><Relationship Id="rId77" Type="http://schemas.openxmlformats.org/officeDocument/2006/relationships/slideLayout" Target="../slideLayouts/slideLayout152.xml"/><Relationship Id="rId8" Type="http://schemas.openxmlformats.org/officeDocument/2006/relationships/slideLayout" Target="../slideLayouts/slideLayout83.xml"/><Relationship Id="rId51" Type="http://schemas.openxmlformats.org/officeDocument/2006/relationships/slideLayout" Target="../slideLayouts/slideLayout126.xml"/><Relationship Id="rId72" Type="http://schemas.openxmlformats.org/officeDocument/2006/relationships/slideLayout" Target="../slideLayouts/slideLayout147.xml"/><Relationship Id="rId80" Type="http://schemas.openxmlformats.org/officeDocument/2006/relationships/slideLayout" Target="../slideLayouts/slideLayout155.xml"/><Relationship Id="rId85" Type="http://schemas.openxmlformats.org/officeDocument/2006/relationships/slideLayout" Target="../slideLayouts/slideLayout160.xml"/><Relationship Id="rId3" Type="http://schemas.openxmlformats.org/officeDocument/2006/relationships/slideLayout" Target="../slideLayouts/slideLayout78.xml"/><Relationship Id="rId12" Type="http://schemas.openxmlformats.org/officeDocument/2006/relationships/slideLayout" Target="../slideLayouts/slideLayout87.xml"/><Relationship Id="rId17" Type="http://schemas.openxmlformats.org/officeDocument/2006/relationships/slideLayout" Target="../slideLayouts/slideLayout92.xml"/><Relationship Id="rId25" Type="http://schemas.openxmlformats.org/officeDocument/2006/relationships/slideLayout" Target="../slideLayouts/slideLayout100.xml"/><Relationship Id="rId33" Type="http://schemas.openxmlformats.org/officeDocument/2006/relationships/slideLayout" Target="../slideLayouts/slideLayout108.xml"/><Relationship Id="rId38" Type="http://schemas.openxmlformats.org/officeDocument/2006/relationships/slideLayout" Target="../slideLayouts/slideLayout113.xml"/><Relationship Id="rId46" Type="http://schemas.openxmlformats.org/officeDocument/2006/relationships/slideLayout" Target="../slideLayouts/slideLayout121.xml"/><Relationship Id="rId59" Type="http://schemas.openxmlformats.org/officeDocument/2006/relationships/slideLayout" Target="../slideLayouts/slideLayout134.xml"/><Relationship Id="rId67" Type="http://schemas.openxmlformats.org/officeDocument/2006/relationships/slideLayout" Target="../slideLayouts/slideLayout142.xml"/><Relationship Id="rId20" Type="http://schemas.openxmlformats.org/officeDocument/2006/relationships/slideLayout" Target="../slideLayouts/slideLayout95.xml"/><Relationship Id="rId41" Type="http://schemas.openxmlformats.org/officeDocument/2006/relationships/slideLayout" Target="../slideLayouts/slideLayout116.xml"/><Relationship Id="rId54" Type="http://schemas.openxmlformats.org/officeDocument/2006/relationships/slideLayout" Target="../slideLayouts/slideLayout129.xml"/><Relationship Id="rId62" Type="http://schemas.openxmlformats.org/officeDocument/2006/relationships/slideLayout" Target="../slideLayouts/slideLayout137.xml"/><Relationship Id="rId70" Type="http://schemas.openxmlformats.org/officeDocument/2006/relationships/slideLayout" Target="../slideLayouts/slideLayout145.xml"/><Relationship Id="rId75" Type="http://schemas.openxmlformats.org/officeDocument/2006/relationships/slideLayout" Target="../slideLayouts/slideLayout150.xml"/><Relationship Id="rId83" Type="http://schemas.openxmlformats.org/officeDocument/2006/relationships/slideLayout" Target="../slideLayouts/slideLayout158.xml"/><Relationship Id="rId88" Type="http://schemas.openxmlformats.org/officeDocument/2006/relationships/slideLayout" Target="../slideLayouts/slideLayout163.xml"/><Relationship Id="rId91" Type="http://schemas.openxmlformats.org/officeDocument/2006/relationships/slideLayout" Target="../slideLayouts/slideLayout166.xml"/><Relationship Id="rId1" Type="http://schemas.openxmlformats.org/officeDocument/2006/relationships/slideLayout" Target="../slideLayouts/slideLayout76.xml"/><Relationship Id="rId6" Type="http://schemas.openxmlformats.org/officeDocument/2006/relationships/slideLayout" Target="../slideLayouts/slideLayout81.xml"/><Relationship Id="rId15" Type="http://schemas.openxmlformats.org/officeDocument/2006/relationships/slideLayout" Target="../slideLayouts/slideLayout90.xml"/><Relationship Id="rId23" Type="http://schemas.openxmlformats.org/officeDocument/2006/relationships/slideLayout" Target="../slideLayouts/slideLayout98.xml"/><Relationship Id="rId28" Type="http://schemas.openxmlformats.org/officeDocument/2006/relationships/slideLayout" Target="../slideLayouts/slideLayout103.xml"/><Relationship Id="rId36" Type="http://schemas.openxmlformats.org/officeDocument/2006/relationships/slideLayout" Target="../slideLayouts/slideLayout111.xml"/><Relationship Id="rId49" Type="http://schemas.openxmlformats.org/officeDocument/2006/relationships/slideLayout" Target="../slideLayouts/slideLayout124.xml"/><Relationship Id="rId57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85.xml"/><Relationship Id="rId31" Type="http://schemas.openxmlformats.org/officeDocument/2006/relationships/slideLayout" Target="../slideLayouts/slideLayout106.xml"/><Relationship Id="rId44" Type="http://schemas.openxmlformats.org/officeDocument/2006/relationships/slideLayout" Target="../slideLayouts/slideLayout119.xml"/><Relationship Id="rId52" Type="http://schemas.openxmlformats.org/officeDocument/2006/relationships/slideLayout" Target="../slideLayouts/slideLayout127.xml"/><Relationship Id="rId60" Type="http://schemas.openxmlformats.org/officeDocument/2006/relationships/slideLayout" Target="../slideLayouts/slideLayout135.xml"/><Relationship Id="rId65" Type="http://schemas.openxmlformats.org/officeDocument/2006/relationships/slideLayout" Target="../slideLayouts/slideLayout140.xml"/><Relationship Id="rId73" Type="http://schemas.openxmlformats.org/officeDocument/2006/relationships/slideLayout" Target="../slideLayouts/slideLayout148.xml"/><Relationship Id="rId78" Type="http://schemas.openxmlformats.org/officeDocument/2006/relationships/slideLayout" Target="../slideLayouts/slideLayout153.xml"/><Relationship Id="rId81" Type="http://schemas.openxmlformats.org/officeDocument/2006/relationships/slideLayout" Target="../slideLayouts/slideLayout156.xml"/><Relationship Id="rId86" Type="http://schemas.openxmlformats.org/officeDocument/2006/relationships/slideLayout" Target="../slideLayouts/slideLayout161.xml"/><Relationship Id="rId4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13" Type="http://schemas.openxmlformats.org/officeDocument/2006/relationships/slideLayout" Target="../slideLayouts/slideLayout179.xml"/><Relationship Id="rId18" Type="http://schemas.openxmlformats.org/officeDocument/2006/relationships/slideLayout" Target="../slideLayouts/slideLayout184.xml"/><Relationship Id="rId26" Type="http://schemas.openxmlformats.org/officeDocument/2006/relationships/slideLayout" Target="../slideLayouts/slideLayout192.xml"/><Relationship Id="rId3" Type="http://schemas.openxmlformats.org/officeDocument/2006/relationships/slideLayout" Target="../slideLayouts/slideLayout169.xml"/><Relationship Id="rId21" Type="http://schemas.openxmlformats.org/officeDocument/2006/relationships/slideLayout" Target="../slideLayouts/slideLayout187.xml"/><Relationship Id="rId34" Type="http://schemas.openxmlformats.org/officeDocument/2006/relationships/theme" Target="../theme/theme5.xml"/><Relationship Id="rId7" Type="http://schemas.openxmlformats.org/officeDocument/2006/relationships/slideLayout" Target="../slideLayouts/slideLayout173.xml"/><Relationship Id="rId12" Type="http://schemas.openxmlformats.org/officeDocument/2006/relationships/slideLayout" Target="../slideLayouts/slideLayout178.xml"/><Relationship Id="rId17" Type="http://schemas.openxmlformats.org/officeDocument/2006/relationships/slideLayout" Target="../slideLayouts/slideLayout183.xml"/><Relationship Id="rId25" Type="http://schemas.openxmlformats.org/officeDocument/2006/relationships/slideLayout" Target="../slideLayouts/slideLayout191.xml"/><Relationship Id="rId33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168.xml"/><Relationship Id="rId16" Type="http://schemas.openxmlformats.org/officeDocument/2006/relationships/slideLayout" Target="../slideLayouts/slideLayout182.xml"/><Relationship Id="rId20" Type="http://schemas.openxmlformats.org/officeDocument/2006/relationships/slideLayout" Target="../slideLayouts/slideLayout186.xml"/><Relationship Id="rId29" Type="http://schemas.openxmlformats.org/officeDocument/2006/relationships/slideLayout" Target="../slideLayouts/slideLayout195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24" Type="http://schemas.openxmlformats.org/officeDocument/2006/relationships/slideLayout" Target="../slideLayouts/slideLayout190.xml"/><Relationship Id="rId32" Type="http://schemas.openxmlformats.org/officeDocument/2006/relationships/slideLayout" Target="../slideLayouts/slideLayout198.xml"/><Relationship Id="rId5" Type="http://schemas.openxmlformats.org/officeDocument/2006/relationships/slideLayout" Target="../slideLayouts/slideLayout171.xml"/><Relationship Id="rId15" Type="http://schemas.openxmlformats.org/officeDocument/2006/relationships/slideLayout" Target="../slideLayouts/slideLayout181.xml"/><Relationship Id="rId23" Type="http://schemas.openxmlformats.org/officeDocument/2006/relationships/slideLayout" Target="../slideLayouts/slideLayout189.xml"/><Relationship Id="rId28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76.xml"/><Relationship Id="rId19" Type="http://schemas.openxmlformats.org/officeDocument/2006/relationships/slideLayout" Target="../slideLayouts/slideLayout185.xml"/><Relationship Id="rId31" Type="http://schemas.openxmlformats.org/officeDocument/2006/relationships/slideLayout" Target="../slideLayouts/slideLayout197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Relationship Id="rId14" Type="http://schemas.openxmlformats.org/officeDocument/2006/relationships/slideLayout" Target="../slideLayouts/slideLayout180.xml"/><Relationship Id="rId22" Type="http://schemas.openxmlformats.org/officeDocument/2006/relationships/slideLayout" Target="../slideLayouts/slideLayout188.xml"/><Relationship Id="rId27" Type="http://schemas.openxmlformats.org/officeDocument/2006/relationships/slideLayout" Target="../slideLayouts/slideLayout193.xml"/><Relationship Id="rId30" Type="http://schemas.openxmlformats.org/officeDocument/2006/relationships/slideLayout" Target="../slideLayouts/slideLayout19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7.xml"/><Relationship Id="rId13" Type="http://schemas.openxmlformats.org/officeDocument/2006/relationships/slideLayout" Target="../slideLayouts/slideLayout212.xml"/><Relationship Id="rId18" Type="http://schemas.openxmlformats.org/officeDocument/2006/relationships/slideLayout" Target="../slideLayouts/slideLayout217.xml"/><Relationship Id="rId3" Type="http://schemas.openxmlformats.org/officeDocument/2006/relationships/slideLayout" Target="../slideLayouts/slideLayout202.xml"/><Relationship Id="rId21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06.xml"/><Relationship Id="rId12" Type="http://schemas.openxmlformats.org/officeDocument/2006/relationships/slideLayout" Target="../slideLayouts/slideLayout211.xml"/><Relationship Id="rId17" Type="http://schemas.openxmlformats.org/officeDocument/2006/relationships/slideLayout" Target="../slideLayouts/slideLayout216.xml"/><Relationship Id="rId2" Type="http://schemas.openxmlformats.org/officeDocument/2006/relationships/slideLayout" Target="../slideLayouts/slideLayout201.xml"/><Relationship Id="rId16" Type="http://schemas.openxmlformats.org/officeDocument/2006/relationships/slideLayout" Target="../slideLayouts/slideLayout215.xml"/><Relationship Id="rId20" Type="http://schemas.openxmlformats.org/officeDocument/2006/relationships/slideLayout" Target="../slideLayouts/slideLayout219.xml"/><Relationship Id="rId1" Type="http://schemas.openxmlformats.org/officeDocument/2006/relationships/slideLayout" Target="../slideLayouts/slideLayout200.xml"/><Relationship Id="rId6" Type="http://schemas.openxmlformats.org/officeDocument/2006/relationships/slideLayout" Target="../slideLayouts/slideLayout205.xml"/><Relationship Id="rId11" Type="http://schemas.openxmlformats.org/officeDocument/2006/relationships/slideLayout" Target="../slideLayouts/slideLayout210.xml"/><Relationship Id="rId24" Type="http://schemas.openxmlformats.org/officeDocument/2006/relationships/theme" Target="../theme/theme6.xml"/><Relationship Id="rId5" Type="http://schemas.openxmlformats.org/officeDocument/2006/relationships/slideLayout" Target="../slideLayouts/slideLayout204.xml"/><Relationship Id="rId15" Type="http://schemas.openxmlformats.org/officeDocument/2006/relationships/slideLayout" Target="../slideLayouts/slideLayout214.xml"/><Relationship Id="rId23" Type="http://schemas.openxmlformats.org/officeDocument/2006/relationships/slideLayout" Target="../slideLayouts/slideLayout222.xml"/><Relationship Id="rId10" Type="http://schemas.openxmlformats.org/officeDocument/2006/relationships/slideLayout" Target="../slideLayouts/slideLayout209.xml"/><Relationship Id="rId19" Type="http://schemas.openxmlformats.org/officeDocument/2006/relationships/slideLayout" Target="../slideLayouts/slideLayout218.xml"/><Relationship Id="rId4" Type="http://schemas.openxmlformats.org/officeDocument/2006/relationships/slideLayout" Target="../slideLayouts/slideLayout203.xml"/><Relationship Id="rId9" Type="http://schemas.openxmlformats.org/officeDocument/2006/relationships/slideLayout" Target="../slideLayouts/slideLayout208.xml"/><Relationship Id="rId14" Type="http://schemas.openxmlformats.org/officeDocument/2006/relationships/slideLayout" Target="../slideLayouts/slideLayout213.xml"/><Relationship Id="rId22" Type="http://schemas.openxmlformats.org/officeDocument/2006/relationships/slideLayout" Target="../slideLayouts/slideLayout221.xml"/></Relationships>
</file>

<file path=ppt/slideMasters/_rels/slideMaster7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35.xml"/><Relationship Id="rId18" Type="http://schemas.openxmlformats.org/officeDocument/2006/relationships/slideLayout" Target="../slideLayouts/slideLayout240.xml"/><Relationship Id="rId26" Type="http://schemas.openxmlformats.org/officeDocument/2006/relationships/slideLayout" Target="../slideLayouts/slideLayout248.xml"/><Relationship Id="rId39" Type="http://schemas.openxmlformats.org/officeDocument/2006/relationships/slideLayout" Target="../slideLayouts/slideLayout261.xml"/><Relationship Id="rId21" Type="http://schemas.openxmlformats.org/officeDocument/2006/relationships/slideLayout" Target="../slideLayouts/slideLayout243.xml"/><Relationship Id="rId34" Type="http://schemas.openxmlformats.org/officeDocument/2006/relationships/slideLayout" Target="../slideLayouts/slideLayout256.xml"/><Relationship Id="rId42" Type="http://schemas.openxmlformats.org/officeDocument/2006/relationships/slideLayout" Target="../slideLayouts/slideLayout264.xml"/><Relationship Id="rId47" Type="http://schemas.openxmlformats.org/officeDocument/2006/relationships/slideLayout" Target="../slideLayouts/slideLayout269.xml"/><Relationship Id="rId50" Type="http://schemas.openxmlformats.org/officeDocument/2006/relationships/slideLayout" Target="../slideLayouts/slideLayout272.xml"/><Relationship Id="rId55" Type="http://schemas.openxmlformats.org/officeDocument/2006/relationships/slideLayout" Target="../slideLayouts/slideLayout277.xml"/><Relationship Id="rId63" Type="http://schemas.openxmlformats.org/officeDocument/2006/relationships/slideLayout" Target="../slideLayouts/slideLayout285.xml"/><Relationship Id="rId68" Type="http://schemas.openxmlformats.org/officeDocument/2006/relationships/slideLayout" Target="../slideLayouts/slideLayout290.xml"/><Relationship Id="rId76" Type="http://schemas.openxmlformats.org/officeDocument/2006/relationships/slideLayout" Target="../slideLayouts/slideLayout298.xml"/><Relationship Id="rId84" Type="http://schemas.openxmlformats.org/officeDocument/2006/relationships/slideLayout" Target="../slideLayouts/slideLayout306.xml"/><Relationship Id="rId89" Type="http://schemas.openxmlformats.org/officeDocument/2006/relationships/slideLayout" Target="../slideLayouts/slideLayout311.xml"/><Relationship Id="rId7" Type="http://schemas.openxmlformats.org/officeDocument/2006/relationships/slideLayout" Target="../slideLayouts/slideLayout229.xml"/><Relationship Id="rId71" Type="http://schemas.openxmlformats.org/officeDocument/2006/relationships/slideLayout" Target="../slideLayouts/slideLayout293.xml"/><Relationship Id="rId92" Type="http://schemas.openxmlformats.org/officeDocument/2006/relationships/theme" Target="../theme/theme7.xml"/><Relationship Id="rId2" Type="http://schemas.openxmlformats.org/officeDocument/2006/relationships/slideLayout" Target="../slideLayouts/slideLayout224.xml"/><Relationship Id="rId16" Type="http://schemas.openxmlformats.org/officeDocument/2006/relationships/slideLayout" Target="../slideLayouts/slideLayout238.xml"/><Relationship Id="rId29" Type="http://schemas.openxmlformats.org/officeDocument/2006/relationships/slideLayout" Target="../slideLayouts/slideLayout251.xml"/><Relationship Id="rId11" Type="http://schemas.openxmlformats.org/officeDocument/2006/relationships/slideLayout" Target="../slideLayouts/slideLayout233.xml"/><Relationship Id="rId24" Type="http://schemas.openxmlformats.org/officeDocument/2006/relationships/slideLayout" Target="../slideLayouts/slideLayout246.xml"/><Relationship Id="rId32" Type="http://schemas.openxmlformats.org/officeDocument/2006/relationships/slideLayout" Target="../slideLayouts/slideLayout254.xml"/><Relationship Id="rId37" Type="http://schemas.openxmlformats.org/officeDocument/2006/relationships/slideLayout" Target="../slideLayouts/slideLayout259.xml"/><Relationship Id="rId40" Type="http://schemas.openxmlformats.org/officeDocument/2006/relationships/slideLayout" Target="../slideLayouts/slideLayout262.xml"/><Relationship Id="rId45" Type="http://schemas.openxmlformats.org/officeDocument/2006/relationships/slideLayout" Target="../slideLayouts/slideLayout267.xml"/><Relationship Id="rId53" Type="http://schemas.openxmlformats.org/officeDocument/2006/relationships/slideLayout" Target="../slideLayouts/slideLayout275.xml"/><Relationship Id="rId58" Type="http://schemas.openxmlformats.org/officeDocument/2006/relationships/slideLayout" Target="../slideLayouts/slideLayout280.xml"/><Relationship Id="rId66" Type="http://schemas.openxmlformats.org/officeDocument/2006/relationships/slideLayout" Target="../slideLayouts/slideLayout288.xml"/><Relationship Id="rId74" Type="http://schemas.openxmlformats.org/officeDocument/2006/relationships/slideLayout" Target="../slideLayouts/slideLayout296.xml"/><Relationship Id="rId79" Type="http://schemas.openxmlformats.org/officeDocument/2006/relationships/slideLayout" Target="../slideLayouts/slideLayout301.xml"/><Relationship Id="rId87" Type="http://schemas.openxmlformats.org/officeDocument/2006/relationships/slideLayout" Target="../slideLayouts/slideLayout309.xml"/><Relationship Id="rId5" Type="http://schemas.openxmlformats.org/officeDocument/2006/relationships/slideLayout" Target="../slideLayouts/slideLayout227.xml"/><Relationship Id="rId61" Type="http://schemas.openxmlformats.org/officeDocument/2006/relationships/slideLayout" Target="../slideLayouts/slideLayout283.xml"/><Relationship Id="rId82" Type="http://schemas.openxmlformats.org/officeDocument/2006/relationships/slideLayout" Target="../slideLayouts/slideLayout304.xml"/><Relationship Id="rId90" Type="http://schemas.openxmlformats.org/officeDocument/2006/relationships/slideLayout" Target="../slideLayouts/slideLayout312.xml"/><Relationship Id="rId19" Type="http://schemas.openxmlformats.org/officeDocument/2006/relationships/slideLayout" Target="../slideLayouts/slideLayout241.xml"/><Relationship Id="rId14" Type="http://schemas.openxmlformats.org/officeDocument/2006/relationships/slideLayout" Target="../slideLayouts/slideLayout236.xml"/><Relationship Id="rId22" Type="http://schemas.openxmlformats.org/officeDocument/2006/relationships/slideLayout" Target="../slideLayouts/slideLayout244.xml"/><Relationship Id="rId27" Type="http://schemas.openxmlformats.org/officeDocument/2006/relationships/slideLayout" Target="../slideLayouts/slideLayout249.xml"/><Relationship Id="rId30" Type="http://schemas.openxmlformats.org/officeDocument/2006/relationships/slideLayout" Target="../slideLayouts/slideLayout252.xml"/><Relationship Id="rId35" Type="http://schemas.openxmlformats.org/officeDocument/2006/relationships/slideLayout" Target="../slideLayouts/slideLayout257.xml"/><Relationship Id="rId43" Type="http://schemas.openxmlformats.org/officeDocument/2006/relationships/slideLayout" Target="../slideLayouts/slideLayout265.xml"/><Relationship Id="rId48" Type="http://schemas.openxmlformats.org/officeDocument/2006/relationships/slideLayout" Target="../slideLayouts/slideLayout270.xml"/><Relationship Id="rId56" Type="http://schemas.openxmlformats.org/officeDocument/2006/relationships/slideLayout" Target="../slideLayouts/slideLayout278.xml"/><Relationship Id="rId64" Type="http://schemas.openxmlformats.org/officeDocument/2006/relationships/slideLayout" Target="../slideLayouts/slideLayout286.xml"/><Relationship Id="rId69" Type="http://schemas.openxmlformats.org/officeDocument/2006/relationships/slideLayout" Target="../slideLayouts/slideLayout291.xml"/><Relationship Id="rId77" Type="http://schemas.openxmlformats.org/officeDocument/2006/relationships/slideLayout" Target="../slideLayouts/slideLayout299.xml"/><Relationship Id="rId8" Type="http://schemas.openxmlformats.org/officeDocument/2006/relationships/slideLayout" Target="../slideLayouts/slideLayout230.xml"/><Relationship Id="rId51" Type="http://schemas.openxmlformats.org/officeDocument/2006/relationships/slideLayout" Target="../slideLayouts/slideLayout273.xml"/><Relationship Id="rId72" Type="http://schemas.openxmlformats.org/officeDocument/2006/relationships/slideLayout" Target="../slideLayouts/slideLayout294.xml"/><Relationship Id="rId80" Type="http://schemas.openxmlformats.org/officeDocument/2006/relationships/slideLayout" Target="../slideLayouts/slideLayout302.xml"/><Relationship Id="rId85" Type="http://schemas.openxmlformats.org/officeDocument/2006/relationships/slideLayout" Target="../slideLayouts/slideLayout307.xml"/><Relationship Id="rId3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34.xml"/><Relationship Id="rId17" Type="http://schemas.openxmlformats.org/officeDocument/2006/relationships/slideLayout" Target="../slideLayouts/slideLayout239.xml"/><Relationship Id="rId25" Type="http://schemas.openxmlformats.org/officeDocument/2006/relationships/slideLayout" Target="../slideLayouts/slideLayout247.xml"/><Relationship Id="rId33" Type="http://schemas.openxmlformats.org/officeDocument/2006/relationships/slideLayout" Target="../slideLayouts/slideLayout255.xml"/><Relationship Id="rId38" Type="http://schemas.openxmlformats.org/officeDocument/2006/relationships/slideLayout" Target="../slideLayouts/slideLayout260.xml"/><Relationship Id="rId46" Type="http://schemas.openxmlformats.org/officeDocument/2006/relationships/slideLayout" Target="../slideLayouts/slideLayout268.xml"/><Relationship Id="rId59" Type="http://schemas.openxmlformats.org/officeDocument/2006/relationships/slideLayout" Target="../slideLayouts/slideLayout281.xml"/><Relationship Id="rId67" Type="http://schemas.openxmlformats.org/officeDocument/2006/relationships/slideLayout" Target="../slideLayouts/slideLayout289.xml"/><Relationship Id="rId20" Type="http://schemas.openxmlformats.org/officeDocument/2006/relationships/slideLayout" Target="../slideLayouts/slideLayout242.xml"/><Relationship Id="rId41" Type="http://schemas.openxmlformats.org/officeDocument/2006/relationships/slideLayout" Target="../slideLayouts/slideLayout263.xml"/><Relationship Id="rId54" Type="http://schemas.openxmlformats.org/officeDocument/2006/relationships/slideLayout" Target="../slideLayouts/slideLayout276.xml"/><Relationship Id="rId62" Type="http://schemas.openxmlformats.org/officeDocument/2006/relationships/slideLayout" Target="../slideLayouts/slideLayout284.xml"/><Relationship Id="rId70" Type="http://schemas.openxmlformats.org/officeDocument/2006/relationships/slideLayout" Target="../slideLayouts/slideLayout292.xml"/><Relationship Id="rId75" Type="http://schemas.openxmlformats.org/officeDocument/2006/relationships/slideLayout" Target="../slideLayouts/slideLayout297.xml"/><Relationship Id="rId83" Type="http://schemas.openxmlformats.org/officeDocument/2006/relationships/slideLayout" Target="../slideLayouts/slideLayout305.xml"/><Relationship Id="rId88" Type="http://schemas.openxmlformats.org/officeDocument/2006/relationships/slideLayout" Target="../slideLayouts/slideLayout310.xml"/><Relationship Id="rId91" Type="http://schemas.openxmlformats.org/officeDocument/2006/relationships/slideLayout" Target="../slideLayouts/slideLayout313.xml"/><Relationship Id="rId1" Type="http://schemas.openxmlformats.org/officeDocument/2006/relationships/slideLayout" Target="../slideLayouts/slideLayout223.xml"/><Relationship Id="rId6" Type="http://schemas.openxmlformats.org/officeDocument/2006/relationships/slideLayout" Target="../slideLayouts/slideLayout228.xml"/><Relationship Id="rId15" Type="http://schemas.openxmlformats.org/officeDocument/2006/relationships/slideLayout" Target="../slideLayouts/slideLayout237.xml"/><Relationship Id="rId23" Type="http://schemas.openxmlformats.org/officeDocument/2006/relationships/slideLayout" Target="../slideLayouts/slideLayout245.xml"/><Relationship Id="rId28" Type="http://schemas.openxmlformats.org/officeDocument/2006/relationships/slideLayout" Target="../slideLayouts/slideLayout250.xml"/><Relationship Id="rId36" Type="http://schemas.openxmlformats.org/officeDocument/2006/relationships/slideLayout" Target="../slideLayouts/slideLayout258.xml"/><Relationship Id="rId49" Type="http://schemas.openxmlformats.org/officeDocument/2006/relationships/slideLayout" Target="../slideLayouts/slideLayout271.xml"/><Relationship Id="rId57" Type="http://schemas.openxmlformats.org/officeDocument/2006/relationships/slideLayout" Target="../slideLayouts/slideLayout279.xml"/><Relationship Id="rId10" Type="http://schemas.openxmlformats.org/officeDocument/2006/relationships/slideLayout" Target="../slideLayouts/slideLayout232.xml"/><Relationship Id="rId31" Type="http://schemas.openxmlformats.org/officeDocument/2006/relationships/slideLayout" Target="../slideLayouts/slideLayout253.xml"/><Relationship Id="rId44" Type="http://schemas.openxmlformats.org/officeDocument/2006/relationships/slideLayout" Target="../slideLayouts/slideLayout266.xml"/><Relationship Id="rId52" Type="http://schemas.openxmlformats.org/officeDocument/2006/relationships/slideLayout" Target="../slideLayouts/slideLayout274.xml"/><Relationship Id="rId60" Type="http://schemas.openxmlformats.org/officeDocument/2006/relationships/slideLayout" Target="../slideLayouts/slideLayout282.xml"/><Relationship Id="rId65" Type="http://schemas.openxmlformats.org/officeDocument/2006/relationships/slideLayout" Target="../slideLayouts/slideLayout287.xml"/><Relationship Id="rId73" Type="http://schemas.openxmlformats.org/officeDocument/2006/relationships/slideLayout" Target="../slideLayouts/slideLayout295.xml"/><Relationship Id="rId78" Type="http://schemas.openxmlformats.org/officeDocument/2006/relationships/slideLayout" Target="../slideLayouts/slideLayout300.xml"/><Relationship Id="rId81" Type="http://schemas.openxmlformats.org/officeDocument/2006/relationships/slideLayout" Target="../slideLayouts/slideLayout303.xml"/><Relationship Id="rId86" Type="http://schemas.openxmlformats.org/officeDocument/2006/relationships/slideLayout" Target="../slideLayouts/slideLayout308.xml"/><Relationship Id="rId4" Type="http://schemas.openxmlformats.org/officeDocument/2006/relationships/slideLayout" Target="../slideLayouts/slideLayout226.xml"/><Relationship Id="rId9" Type="http://schemas.openxmlformats.org/officeDocument/2006/relationships/slideLayout" Target="../slideLayouts/slideLayout2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D90345-4B5B-4C7A-A458-6583155C4CF8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4DE1AB-8E16-48DC-B101-920B7DD65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013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1A8472-F9B7-44C8-9C3B-377785E9A78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B1E46-FE0A-4E05-8F95-9689BC3462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2349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917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  <p:sldLayoutId id="2147483697" r:id="rId25"/>
    <p:sldLayoutId id="2147483698" r:id="rId26"/>
    <p:sldLayoutId id="2147483699" r:id="rId27"/>
    <p:sldLayoutId id="2147483700" r:id="rId28"/>
    <p:sldLayoutId id="2147483701" r:id="rId29"/>
    <p:sldLayoutId id="2147483702" r:id="rId30"/>
    <p:sldLayoutId id="2147483703" r:id="rId31"/>
    <p:sldLayoutId id="2147483704" r:id="rId32"/>
    <p:sldLayoutId id="2147483705" r:id="rId33"/>
    <p:sldLayoutId id="2147483706" r:id="rId34"/>
    <p:sldLayoutId id="2147483707" r:id="rId35"/>
    <p:sldLayoutId id="2147483708" r:id="rId36"/>
    <p:sldLayoutId id="2147483709" r:id="rId37"/>
    <p:sldLayoutId id="2147483710" r:id="rId38"/>
    <p:sldLayoutId id="2147483711" r:id="rId39"/>
    <p:sldLayoutId id="2147483712" r:id="rId40"/>
    <p:sldLayoutId id="2147483713" r:id="rId41"/>
    <p:sldLayoutId id="2147483714" r:id="rId42"/>
    <p:sldLayoutId id="2147483715" r:id="rId43"/>
    <p:sldLayoutId id="2147483716" r:id="rId44"/>
    <p:sldLayoutId id="2147483717" r:id="rId45"/>
    <p:sldLayoutId id="2147483718" r:id="rId46"/>
    <p:sldLayoutId id="2147483719" r:id="rId47"/>
    <p:sldLayoutId id="2147483720" r:id="rId48"/>
    <p:sldLayoutId id="2147483721" r:id="rId49"/>
    <p:sldLayoutId id="2147483722" r:id="rId50"/>
    <p:sldLayoutId id="2147483723" r:id="rId51"/>
    <p:sldLayoutId id="2147483724" r:id="rId52"/>
    <p:sldLayoutId id="2147483725" r:id="rId53"/>
  </p:sldLayoutIdLst>
  <p:hf hd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8DC439-5144-4975-9454-32A623B296A9}" type="datetimeFigureOut">
              <a:rPr lang="id-ID" smtClean="0"/>
              <a:t>13/03/2017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28DBFC-B437-4B9C-966D-5CB7C99FD87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48499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  <p:sldLayoutId id="2147483744" r:id="rId18"/>
    <p:sldLayoutId id="2147483745" r:id="rId19"/>
    <p:sldLayoutId id="2147483746" r:id="rId20"/>
    <p:sldLayoutId id="2147483747" r:id="rId21"/>
    <p:sldLayoutId id="2147483748" r:id="rId22"/>
    <p:sldLayoutId id="2147483749" r:id="rId23"/>
    <p:sldLayoutId id="2147483750" r:id="rId24"/>
    <p:sldLayoutId id="2147483751" r:id="rId25"/>
    <p:sldLayoutId id="2147483752" r:id="rId26"/>
    <p:sldLayoutId id="2147483753" r:id="rId27"/>
    <p:sldLayoutId id="2147483754" r:id="rId28"/>
    <p:sldLayoutId id="2147483755" r:id="rId29"/>
    <p:sldLayoutId id="2147483756" r:id="rId30"/>
    <p:sldLayoutId id="2147483757" r:id="rId31"/>
    <p:sldLayoutId id="2147483758" r:id="rId32"/>
    <p:sldLayoutId id="2147483759" r:id="rId33"/>
    <p:sldLayoutId id="2147483760" r:id="rId34"/>
    <p:sldLayoutId id="2147483761" r:id="rId35"/>
    <p:sldLayoutId id="2147483762" r:id="rId36"/>
    <p:sldLayoutId id="2147483763" r:id="rId37"/>
    <p:sldLayoutId id="2147483764" r:id="rId38"/>
    <p:sldLayoutId id="2147483765" r:id="rId39"/>
    <p:sldLayoutId id="2147483766" r:id="rId40"/>
    <p:sldLayoutId id="2147483767" r:id="rId41"/>
    <p:sldLayoutId id="2147483768" r:id="rId42"/>
    <p:sldLayoutId id="2147483769" r:id="rId43"/>
    <p:sldLayoutId id="2147483770" r:id="rId44"/>
    <p:sldLayoutId id="2147483771" r:id="rId45"/>
    <p:sldLayoutId id="2147483772" r:id="rId46"/>
    <p:sldLayoutId id="2147483773" r:id="rId47"/>
    <p:sldLayoutId id="2147483774" r:id="rId48"/>
    <p:sldLayoutId id="2147483775" r:id="rId49"/>
    <p:sldLayoutId id="2147483776" r:id="rId50"/>
    <p:sldLayoutId id="2147483777" r:id="rId51"/>
    <p:sldLayoutId id="2147483778" r:id="rId52"/>
    <p:sldLayoutId id="2147483779" r:id="rId53"/>
    <p:sldLayoutId id="2147483780" r:id="rId54"/>
    <p:sldLayoutId id="2147483781" r:id="rId55"/>
    <p:sldLayoutId id="2147483782" r:id="rId56"/>
    <p:sldLayoutId id="2147483783" r:id="rId57"/>
    <p:sldLayoutId id="2147483784" r:id="rId58"/>
    <p:sldLayoutId id="2147483785" r:id="rId59"/>
    <p:sldLayoutId id="2147483786" r:id="rId60"/>
    <p:sldLayoutId id="2147483787" r:id="rId61"/>
    <p:sldLayoutId id="2147483788" r:id="rId62"/>
    <p:sldLayoutId id="2147483789" r:id="rId63"/>
    <p:sldLayoutId id="2147483790" r:id="rId64"/>
    <p:sldLayoutId id="2147483791" r:id="rId65"/>
    <p:sldLayoutId id="2147483792" r:id="rId66"/>
    <p:sldLayoutId id="2147483793" r:id="rId67"/>
    <p:sldLayoutId id="2147483794" r:id="rId68"/>
    <p:sldLayoutId id="2147483795" r:id="rId69"/>
    <p:sldLayoutId id="2147483796" r:id="rId70"/>
    <p:sldLayoutId id="2147483797" r:id="rId71"/>
    <p:sldLayoutId id="2147483798" r:id="rId72"/>
    <p:sldLayoutId id="2147483799" r:id="rId73"/>
    <p:sldLayoutId id="2147483800" r:id="rId74"/>
    <p:sldLayoutId id="2147483801" r:id="rId75"/>
    <p:sldLayoutId id="2147483802" r:id="rId76"/>
    <p:sldLayoutId id="2147483803" r:id="rId77"/>
    <p:sldLayoutId id="2147483804" r:id="rId78"/>
    <p:sldLayoutId id="2147483805" r:id="rId79"/>
    <p:sldLayoutId id="2147483806" r:id="rId80"/>
    <p:sldLayoutId id="2147483807" r:id="rId81"/>
    <p:sldLayoutId id="2147483808" r:id="rId82"/>
    <p:sldLayoutId id="2147483809" r:id="rId83"/>
    <p:sldLayoutId id="2147483810" r:id="rId84"/>
    <p:sldLayoutId id="2147483811" r:id="rId85"/>
    <p:sldLayoutId id="2147483812" r:id="rId86"/>
    <p:sldLayoutId id="2147483813" r:id="rId87"/>
    <p:sldLayoutId id="2147483814" r:id="rId88"/>
    <p:sldLayoutId id="2147483815" r:id="rId89"/>
    <p:sldLayoutId id="2147483816" r:id="rId90"/>
    <p:sldLayoutId id="2147483817" r:id="rId9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7E1864-7230-44AB-8183-A3E1D55C82DC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D5C3D1-B179-40FC-BEE3-AA448087A0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3750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  <p:sldLayoutId id="2147483835" r:id="rId17"/>
    <p:sldLayoutId id="2147483836" r:id="rId18"/>
    <p:sldLayoutId id="2147483837" r:id="rId19"/>
    <p:sldLayoutId id="2147483838" r:id="rId20"/>
    <p:sldLayoutId id="2147483839" r:id="rId21"/>
    <p:sldLayoutId id="2147483840" r:id="rId22"/>
    <p:sldLayoutId id="2147483841" r:id="rId23"/>
    <p:sldLayoutId id="2147483842" r:id="rId24"/>
    <p:sldLayoutId id="2147483843" r:id="rId25"/>
    <p:sldLayoutId id="2147483844" r:id="rId26"/>
    <p:sldLayoutId id="2147483845" r:id="rId27"/>
    <p:sldLayoutId id="2147483846" r:id="rId28"/>
    <p:sldLayoutId id="2147483847" r:id="rId29"/>
    <p:sldLayoutId id="2147483848" r:id="rId30"/>
    <p:sldLayoutId id="2147483849" r:id="rId31"/>
    <p:sldLayoutId id="2147483850" r:id="rId32"/>
    <p:sldLayoutId id="2147483851" r:id="rId3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6260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  <p:sldLayoutId id="2147483867" r:id="rId15"/>
    <p:sldLayoutId id="2147483868" r:id="rId16"/>
    <p:sldLayoutId id="2147483869" r:id="rId17"/>
    <p:sldLayoutId id="2147483870" r:id="rId18"/>
    <p:sldLayoutId id="2147483871" r:id="rId19"/>
    <p:sldLayoutId id="2147483872" r:id="rId20"/>
    <p:sldLayoutId id="2147483873" r:id="rId21"/>
    <p:sldLayoutId id="2147483874" r:id="rId22"/>
    <p:sldLayoutId id="2147483875" r:id="rId2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8DC439-5144-4975-9454-32A623B296A9}" type="datetimeFigureOut">
              <a:rPr lang="id-ID" smtClean="0"/>
              <a:t>13/03/2017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28DBFC-B437-4B9C-966D-5CB7C99FD87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96854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  <p:sldLayoutId id="2147483888" r:id="rId12"/>
    <p:sldLayoutId id="2147483889" r:id="rId13"/>
    <p:sldLayoutId id="2147483890" r:id="rId14"/>
    <p:sldLayoutId id="2147483891" r:id="rId15"/>
    <p:sldLayoutId id="2147483892" r:id="rId16"/>
    <p:sldLayoutId id="2147483893" r:id="rId17"/>
    <p:sldLayoutId id="2147483894" r:id="rId18"/>
    <p:sldLayoutId id="2147483895" r:id="rId19"/>
    <p:sldLayoutId id="2147483896" r:id="rId20"/>
    <p:sldLayoutId id="2147483897" r:id="rId21"/>
    <p:sldLayoutId id="2147483898" r:id="rId22"/>
    <p:sldLayoutId id="2147483899" r:id="rId23"/>
    <p:sldLayoutId id="2147483900" r:id="rId24"/>
    <p:sldLayoutId id="2147483901" r:id="rId25"/>
    <p:sldLayoutId id="2147483902" r:id="rId26"/>
    <p:sldLayoutId id="2147483903" r:id="rId27"/>
    <p:sldLayoutId id="2147483904" r:id="rId28"/>
    <p:sldLayoutId id="2147483905" r:id="rId29"/>
    <p:sldLayoutId id="2147483906" r:id="rId30"/>
    <p:sldLayoutId id="2147483907" r:id="rId31"/>
    <p:sldLayoutId id="2147483908" r:id="rId32"/>
    <p:sldLayoutId id="2147483909" r:id="rId33"/>
    <p:sldLayoutId id="2147483910" r:id="rId34"/>
    <p:sldLayoutId id="2147483911" r:id="rId35"/>
    <p:sldLayoutId id="2147483912" r:id="rId36"/>
    <p:sldLayoutId id="2147483913" r:id="rId37"/>
    <p:sldLayoutId id="2147483914" r:id="rId38"/>
    <p:sldLayoutId id="2147483915" r:id="rId39"/>
    <p:sldLayoutId id="2147483916" r:id="rId40"/>
    <p:sldLayoutId id="2147483917" r:id="rId41"/>
    <p:sldLayoutId id="2147483918" r:id="rId42"/>
    <p:sldLayoutId id="2147483919" r:id="rId43"/>
    <p:sldLayoutId id="2147483920" r:id="rId44"/>
    <p:sldLayoutId id="2147483921" r:id="rId45"/>
    <p:sldLayoutId id="2147483922" r:id="rId46"/>
    <p:sldLayoutId id="2147483923" r:id="rId47"/>
    <p:sldLayoutId id="2147483924" r:id="rId48"/>
    <p:sldLayoutId id="2147483925" r:id="rId49"/>
    <p:sldLayoutId id="2147483926" r:id="rId50"/>
    <p:sldLayoutId id="2147483927" r:id="rId51"/>
    <p:sldLayoutId id="2147483928" r:id="rId52"/>
    <p:sldLayoutId id="2147483929" r:id="rId53"/>
    <p:sldLayoutId id="2147483930" r:id="rId54"/>
    <p:sldLayoutId id="2147483931" r:id="rId55"/>
    <p:sldLayoutId id="2147483932" r:id="rId56"/>
    <p:sldLayoutId id="2147483933" r:id="rId57"/>
    <p:sldLayoutId id="2147483934" r:id="rId58"/>
    <p:sldLayoutId id="2147483935" r:id="rId59"/>
    <p:sldLayoutId id="2147483936" r:id="rId60"/>
    <p:sldLayoutId id="2147483937" r:id="rId61"/>
    <p:sldLayoutId id="2147483938" r:id="rId62"/>
    <p:sldLayoutId id="2147483939" r:id="rId63"/>
    <p:sldLayoutId id="2147483940" r:id="rId64"/>
    <p:sldLayoutId id="2147483941" r:id="rId65"/>
    <p:sldLayoutId id="2147483942" r:id="rId66"/>
    <p:sldLayoutId id="2147483943" r:id="rId67"/>
    <p:sldLayoutId id="2147483944" r:id="rId68"/>
    <p:sldLayoutId id="2147483945" r:id="rId69"/>
    <p:sldLayoutId id="2147483946" r:id="rId70"/>
    <p:sldLayoutId id="2147483947" r:id="rId71"/>
    <p:sldLayoutId id="2147483948" r:id="rId72"/>
    <p:sldLayoutId id="2147483949" r:id="rId73"/>
    <p:sldLayoutId id="2147483950" r:id="rId74"/>
    <p:sldLayoutId id="2147483951" r:id="rId75"/>
    <p:sldLayoutId id="2147483952" r:id="rId76"/>
    <p:sldLayoutId id="2147483953" r:id="rId77"/>
    <p:sldLayoutId id="2147483954" r:id="rId78"/>
    <p:sldLayoutId id="2147483955" r:id="rId79"/>
    <p:sldLayoutId id="2147483956" r:id="rId80"/>
    <p:sldLayoutId id="2147483957" r:id="rId81"/>
    <p:sldLayoutId id="2147483958" r:id="rId82"/>
    <p:sldLayoutId id="2147483959" r:id="rId83"/>
    <p:sldLayoutId id="2147483960" r:id="rId84"/>
    <p:sldLayoutId id="2147483961" r:id="rId85"/>
    <p:sldLayoutId id="2147483962" r:id="rId86"/>
    <p:sldLayoutId id="2147483963" r:id="rId87"/>
    <p:sldLayoutId id="2147483964" r:id="rId88"/>
    <p:sldLayoutId id="2147483965" r:id="rId89"/>
    <p:sldLayoutId id="2147483966" r:id="rId90"/>
    <p:sldLayoutId id="2147483967" r:id="rId9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9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9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7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0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7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1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0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9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-14515" y="1461551"/>
            <a:ext cx="12221029" cy="4492110"/>
            <a:chOff x="-14515" y="1461551"/>
            <a:chExt cx="12221029" cy="4492110"/>
          </a:xfrm>
        </p:grpSpPr>
        <p:sp>
          <p:nvSpPr>
            <p:cNvPr id="2" name="出自【趣你的PPT】(微信:qunideppt)：最优质的PPT资源库"/>
            <p:cNvSpPr/>
            <p:nvPr/>
          </p:nvSpPr>
          <p:spPr>
            <a:xfrm>
              <a:off x="0" y="2428875"/>
              <a:ext cx="12192000" cy="2557463"/>
            </a:xfrm>
            <a:prstGeom prst="rect">
              <a:avLst/>
            </a:prstGeom>
            <a:solidFill>
              <a:srgbClr val="EAE19C">
                <a:alpha val="5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1" name="出自【趣你的PPT】(微信:qunideppt)：最优质的PPT资源库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4515" y="1461551"/>
              <a:ext cx="12221029" cy="4492110"/>
            </a:xfrm>
            <a:prstGeom prst="rect">
              <a:avLst/>
            </a:prstGeom>
          </p:spPr>
        </p:pic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4532539" y="4266828"/>
            <a:ext cx="2085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44645"/>
                </a:solidFill>
                <a:effectLst/>
                <a:uLnTx/>
                <a:uFillTx/>
                <a:latin typeface="方正行楷简体" panose="02010601030101010101" pitchFamily="2" charset="-122"/>
                <a:ea typeface="方正行楷简体" panose="02010601030101010101" pitchFamily="2" charset="-122"/>
                <a:cs typeface="+mn-cs"/>
              </a:rPr>
              <a:t>答辩人：向天歌</a:t>
            </a: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7507967" y="4266828"/>
            <a:ext cx="2639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44645"/>
                </a:solidFill>
                <a:effectLst/>
                <a:uLnTx/>
                <a:uFillTx/>
                <a:latin typeface="方正行楷简体" panose="02010601030101010101" pitchFamily="2" charset="-122"/>
                <a:ea typeface="方正行楷简体" panose="02010601030101010101" pitchFamily="2" charset="-122"/>
                <a:cs typeface="+mn-cs"/>
              </a:rPr>
              <a:t>指导老师：趣你的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344645"/>
                </a:solidFill>
                <a:effectLst/>
                <a:uLnTx/>
                <a:uFillTx/>
                <a:latin typeface="方正行楷简体" panose="02010601030101010101" pitchFamily="2" charset="-122"/>
                <a:ea typeface="方正行楷简体" panose="02010601030101010101" pitchFamily="2" charset="-122"/>
                <a:cs typeface="+mn-cs"/>
              </a:rPr>
              <a:t>PPT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344645"/>
              </a:solidFill>
              <a:effectLst/>
              <a:uLnTx/>
              <a:uFillTx/>
              <a:latin typeface="方正行楷简体" panose="02010601030101010101" pitchFamily="2" charset="-122"/>
              <a:ea typeface="方正行楷简体" panose="02010601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7660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3" name="出自【趣你的PPT】(微信:qunideppt)：最优质的PPT资源库"/>
          <p:cNvSpPr/>
          <p:nvPr/>
        </p:nvSpPr>
        <p:spPr>
          <a:xfrm>
            <a:off x="-38676" y="1485900"/>
            <a:ext cx="12230676" cy="4633547"/>
          </a:xfrm>
          <a:prstGeom prst="rect">
            <a:avLst/>
          </a:prstGeom>
          <a:solidFill>
            <a:srgbClr val="EAE29C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3837645" y="1699768"/>
            <a:ext cx="2397029" cy="2397297"/>
          </a:xfrm>
          <a:prstGeom prst="ellips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5978022" y="1699768"/>
            <a:ext cx="2397029" cy="2397297"/>
          </a:xfrm>
          <a:prstGeom prst="ellipse">
            <a:avLst/>
          </a:pr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8091592" y="1699768"/>
            <a:ext cx="2397029" cy="2397297"/>
          </a:xfrm>
          <a:prstGeom prst="teardrop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5400000" flipV="1">
            <a:off x="1703512" y="1699768"/>
            <a:ext cx="2397030" cy="2397296"/>
          </a:xfrm>
          <a:prstGeom prst="teardrop">
            <a:avLst/>
          </a:prstGeom>
          <a:solidFill>
            <a:schemeClr val="accent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9" name="出自【趣你的PPT】(微信:qunideppt)：最优质的PPT资源库"/>
          <p:cNvSpPr>
            <a:spLocks noChangeAspect="1"/>
          </p:cNvSpPr>
          <p:nvPr/>
        </p:nvSpPr>
        <p:spPr>
          <a:xfrm flipV="1">
            <a:off x="4896668" y="1554465"/>
            <a:ext cx="285361" cy="28536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grpSp>
        <p:nvGrpSpPr>
          <p:cNvPr id="11" name="Group 10出自【趣你的PPT】(微信:qunideppt)：最优质的PPT资源库"/>
          <p:cNvGrpSpPr>
            <a:grpSpLocks noChangeAspect="1"/>
          </p:cNvGrpSpPr>
          <p:nvPr/>
        </p:nvGrpSpPr>
        <p:grpSpPr>
          <a:xfrm>
            <a:off x="6829288" y="2344761"/>
            <a:ext cx="694495" cy="570722"/>
            <a:chOff x="774700" y="2073276"/>
            <a:chExt cx="481013" cy="395288"/>
          </a:xfrm>
          <a:solidFill>
            <a:schemeClr val="accent5"/>
          </a:solidFill>
        </p:grpSpPr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4700" y="2101851"/>
              <a:ext cx="419100" cy="366713"/>
            </a:xfrm>
            <a:custGeom>
              <a:avLst/>
              <a:gdLst>
                <a:gd name="T0" fmla="*/ 2249 w 2905"/>
                <a:gd name="T1" fmla="*/ 239 h 2540"/>
                <a:gd name="T2" fmla="*/ 2885 w 2905"/>
                <a:gd name="T3" fmla="*/ 968 h 2540"/>
                <a:gd name="T4" fmla="*/ 2609 w 2905"/>
                <a:gd name="T5" fmla="*/ 1645 h 2540"/>
                <a:gd name="T6" fmla="*/ 2513 w 2905"/>
                <a:gd name="T7" fmla="*/ 1837 h 2540"/>
                <a:gd name="T8" fmla="*/ 2362 w 2905"/>
                <a:gd name="T9" fmla="*/ 1977 h 2540"/>
                <a:gd name="T10" fmla="*/ 2169 w 2905"/>
                <a:gd name="T11" fmla="*/ 2102 h 2540"/>
                <a:gd name="T12" fmla="*/ 2044 w 2905"/>
                <a:gd name="T13" fmla="*/ 2294 h 2540"/>
                <a:gd name="T14" fmla="*/ 1903 w 2905"/>
                <a:gd name="T15" fmla="*/ 2444 h 2540"/>
                <a:gd name="T16" fmla="*/ 1710 w 2905"/>
                <a:gd name="T17" fmla="*/ 2540 h 2540"/>
                <a:gd name="T18" fmla="*/ 1191 w 2905"/>
                <a:gd name="T19" fmla="*/ 2359 h 2540"/>
                <a:gd name="T20" fmla="*/ 1027 w 2905"/>
                <a:gd name="T21" fmla="*/ 2380 h 2540"/>
                <a:gd name="T22" fmla="*/ 934 w 2905"/>
                <a:gd name="T23" fmla="*/ 2229 h 2540"/>
                <a:gd name="T24" fmla="*/ 907 w 2905"/>
                <a:gd name="T25" fmla="*/ 2175 h 2540"/>
                <a:gd name="T26" fmla="*/ 745 w 2905"/>
                <a:gd name="T27" fmla="*/ 2107 h 2540"/>
                <a:gd name="T28" fmla="*/ 735 w 2905"/>
                <a:gd name="T29" fmla="*/ 1941 h 2540"/>
                <a:gd name="T30" fmla="*/ 612 w 2905"/>
                <a:gd name="T31" fmla="*/ 1952 h 2540"/>
                <a:gd name="T32" fmla="*/ 495 w 2905"/>
                <a:gd name="T33" fmla="*/ 1816 h 2540"/>
                <a:gd name="T34" fmla="*/ 490 w 2905"/>
                <a:gd name="T35" fmla="*/ 1730 h 2540"/>
                <a:gd name="T36" fmla="*/ 323 w 2905"/>
                <a:gd name="T37" fmla="*/ 1690 h 2540"/>
                <a:gd name="T38" fmla="*/ 284 w 2905"/>
                <a:gd name="T39" fmla="*/ 1525 h 2540"/>
                <a:gd name="T40" fmla="*/ 0 w 2905"/>
                <a:gd name="T41" fmla="*/ 904 h 2540"/>
                <a:gd name="T42" fmla="*/ 87 w 2905"/>
                <a:gd name="T43" fmla="*/ 837 h 2540"/>
                <a:gd name="T44" fmla="*/ 629 w 2905"/>
                <a:gd name="T45" fmla="*/ 1240 h 2540"/>
                <a:gd name="T46" fmla="*/ 771 w 2905"/>
                <a:gd name="T47" fmla="*/ 1357 h 2540"/>
                <a:gd name="T48" fmla="*/ 760 w 2905"/>
                <a:gd name="T49" fmla="*/ 1479 h 2540"/>
                <a:gd name="T50" fmla="*/ 927 w 2905"/>
                <a:gd name="T51" fmla="*/ 1489 h 2540"/>
                <a:gd name="T52" fmla="*/ 996 w 2905"/>
                <a:gd name="T53" fmla="*/ 1649 h 2540"/>
                <a:gd name="T54" fmla="*/ 1050 w 2905"/>
                <a:gd name="T55" fmla="*/ 1676 h 2540"/>
                <a:gd name="T56" fmla="*/ 1201 w 2905"/>
                <a:gd name="T57" fmla="*/ 1769 h 2540"/>
                <a:gd name="T58" fmla="*/ 1181 w 2905"/>
                <a:gd name="T59" fmla="*/ 1932 h 2540"/>
                <a:gd name="T60" fmla="*/ 1344 w 2905"/>
                <a:gd name="T61" fmla="*/ 1912 h 2540"/>
                <a:gd name="T62" fmla="*/ 1438 w 2905"/>
                <a:gd name="T63" fmla="*/ 2062 h 2540"/>
                <a:gd name="T64" fmla="*/ 1716 w 2905"/>
                <a:gd name="T65" fmla="*/ 2402 h 2540"/>
                <a:gd name="T66" fmla="*/ 1809 w 2905"/>
                <a:gd name="T67" fmla="*/ 2325 h 2540"/>
                <a:gd name="T68" fmla="*/ 1567 w 2905"/>
                <a:gd name="T69" fmla="*/ 2025 h 2540"/>
                <a:gd name="T70" fmla="*/ 1633 w 2905"/>
                <a:gd name="T71" fmla="*/ 1939 h 2540"/>
                <a:gd name="T72" fmla="*/ 1936 w 2905"/>
                <a:gd name="T73" fmla="*/ 2183 h 2540"/>
                <a:gd name="T74" fmla="*/ 2029 w 2905"/>
                <a:gd name="T75" fmla="*/ 2106 h 2540"/>
                <a:gd name="T76" fmla="*/ 1786 w 2905"/>
                <a:gd name="T77" fmla="*/ 1806 h 2540"/>
                <a:gd name="T78" fmla="*/ 1853 w 2905"/>
                <a:gd name="T79" fmla="*/ 1720 h 2540"/>
                <a:gd name="T80" fmla="*/ 2156 w 2905"/>
                <a:gd name="T81" fmla="*/ 1965 h 2540"/>
                <a:gd name="T82" fmla="*/ 2249 w 2905"/>
                <a:gd name="T83" fmla="*/ 1887 h 2540"/>
                <a:gd name="T84" fmla="*/ 2006 w 2905"/>
                <a:gd name="T85" fmla="*/ 1587 h 2540"/>
                <a:gd name="T86" fmla="*/ 2074 w 2905"/>
                <a:gd name="T87" fmla="*/ 1501 h 2540"/>
                <a:gd name="T88" fmla="*/ 2377 w 2905"/>
                <a:gd name="T89" fmla="*/ 1746 h 2540"/>
                <a:gd name="T90" fmla="*/ 2469 w 2905"/>
                <a:gd name="T91" fmla="*/ 1669 h 2540"/>
                <a:gd name="T92" fmla="*/ 2438 w 2905"/>
                <a:gd name="T93" fmla="*/ 1591 h 2540"/>
                <a:gd name="T94" fmla="*/ 2295 w 2905"/>
                <a:gd name="T95" fmla="*/ 1449 h 2540"/>
                <a:gd name="T96" fmla="*/ 2062 w 2905"/>
                <a:gd name="T97" fmla="*/ 1218 h 2540"/>
                <a:gd name="T98" fmla="*/ 1813 w 2905"/>
                <a:gd name="T99" fmla="*/ 970 h 2540"/>
                <a:gd name="T100" fmla="*/ 1616 w 2905"/>
                <a:gd name="T101" fmla="*/ 775 h 2540"/>
                <a:gd name="T102" fmla="*/ 1537 w 2905"/>
                <a:gd name="T103" fmla="*/ 706 h 2540"/>
                <a:gd name="T104" fmla="*/ 1428 w 2905"/>
                <a:gd name="T105" fmla="*/ 754 h 2540"/>
                <a:gd name="T106" fmla="*/ 1226 w 2905"/>
                <a:gd name="T107" fmla="*/ 1069 h 2540"/>
                <a:gd name="T108" fmla="*/ 976 w 2905"/>
                <a:gd name="T109" fmla="*/ 1147 h 2540"/>
                <a:gd name="T110" fmla="*/ 796 w 2905"/>
                <a:gd name="T111" fmla="*/ 1004 h 2540"/>
                <a:gd name="T112" fmla="*/ 1064 w 2905"/>
                <a:gd name="T113" fmla="*/ 203 h 2540"/>
                <a:gd name="T114" fmla="*/ 1158 w 2905"/>
                <a:gd name="T115" fmla="*/ 94 h 2540"/>
                <a:gd name="T116" fmla="*/ 1338 w 2905"/>
                <a:gd name="T117" fmla="*/ 10 h 2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905" h="2540">
                  <a:moveTo>
                    <a:pt x="1451" y="0"/>
                  </a:moveTo>
                  <a:lnTo>
                    <a:pt x="1493" y="3"/>
                  </a:lnTo>
                  <a:lnTo>
                    <a:pt x="1538" y="11"/>
                  </a:lnTo>
                  <a:lnTo>
                    <a:pt x="1585" y="23"/>
                  </a:lnTo>
                  <a:lnTo>
                    <a:pt x="2221" y="222"/>
                  </a:lnTo>
                  <a:lnTo>
                    <a:pt x="2236" y="229"/>
                  </a:lnTo>
                  <a:lnTo>
                    <a:pt x="2249" y="239"/>
                  </a:lnTo>
                  <a:lnTo>
                    <a:pt x="2885" y="870"/>
                  </a:lnTo>
                  <a:lnTo>
                    <a:pt x="2896" y="886"/>
                  </a:lnTo>
                  <a:lnTo>
                    <a:pt x="2903" y="902"/>
                  </a:lnTo>
                  <a:lnTo>
                    <a:pt x="2905" y="919"/>
                  </a:lnTo>
                  <a:lnTo>
                    <a:pt x="2903" y="936"/>
                  </a:lnTo>
                  <a:lnTo>
                    <a:pt x="2896" y="954"/>
                  </a:lnTo>
                  <a:lnTo>
                    <a:pt x="2885" y="968"/>
                  </a:lnTo>
                  <a:lnTo>
                    <a:pt x="2445" y="1405"/>
                  </a:lnTo>
                  <a:lnTo>
                    <a:pt x="2552" y="1511"/>
                  </a:lnTo>
                  <a:lnTo>
                    <a:pt x="2572" y="1534"/>
                  </a:lnTo>
                  <a:lnTo>
                    <a:pt x="2588" y="1560"/>
                  </a:lnTo>
                  <a:lnTo>
                    <a:pt x="2599" y="1587"/>
                  </a:lnTo>
                  <a:lnTo>
                    <a:pt x="2606" y="1615"/>
                  </a:lnTo>
                  <a:lnTo>
                    <a:pt x="2609" y="1645"/>
                  </a:lnTo>
                  <a:lnTo>
                    <a:pt x="2608" y="1675"/>
                  </a:lnTo>
                  <a:lnTo>
                    <a:pt x="2603" y="1705"/>
                  </a:lnTo>
                  <a:lnTo>
                    <a:pt x="2594" y="1734"/>
                  </a:lnTo>
                  <a:lnTo>
                    <a:pt x="2580" y="1762"/>
                  </a:lnTo>
                  <a:lnTo>
                    <a:pt x="2562" y="1790"/>
                  </a:lnTo>
                  <a:lnTo>
                    <a:pt x="2540" y="1815"/>
                  </a:lnTo>
                  <a:lnTo>
                    <a:pt x="2513" y="1837"/>
                  </a:lnTo>
                  <a:lnTo>
                    <a:pt x="2484" y="1857"/>
                  </a:lnTo>
                  <a:lnTo>
                    <a:pt x="2453" y="1870"/>
                  </a:lnTo>
                  <a:lnTo>
                    <a:pt x="2421" y="1879"/>
                  </a:lnTo>
                  <a:lnTo>
                    <a:pt x="2389" y="1883"/>
                  </a:lnTo>
                  <a:lnTo>
                    <a:pt x="2385" y="1915"/>
                  </a:lnTo>
                  <a:lnTo>
                    <a:pt x="2376" y="1947"/>
                  </a:lnTo>
                  <a:lnTo>
                    <a:pt x="2362" y="1977"/>
                  </a:lnTo>
                  <a:lnTo>
                    <a:pt x="2343" y="2007"/>
                  </a:lnTo>
                  <a:lnTo>
                    <a:pt x="2319" y="2033"/>
                  </a:lnTo>
                  <a:lnTo>
                    <a:pt x="2293" y="2056"/>
                  </a:lnTo>
                  <a:lnTo>
                    <a:pt x="2263" y="2075"/>
                  </a:lnTo>
                  <a:lnTo>
                    <a:pt x="2233" y="2089"/>
                  </a:lnTo>
                  <a:lnTo>
                    <a:pt x="2201" y="2098"/>
                  </a:lnTo>
                  <a:lnTo>
                    <a:pt x="2169" y="2102"/>
                  </a:lnTo>
                  <a:lnTo>
                    <a:pt x="2164" y="2134"/>
                  </a:lnTo>
                  <a:lnTo>
                    <a:pt x="2155" y="2166"/>
                  </a:lnTo>
                  <a:lnTo>
                    <a:pt x="2142" y="2196"/>
                  </a:lnTo>
                  <a:lnTo>
                    <a:pt x="2123" y="2226"/>
                  </a:lnTo>
                  <a:lnTo>
                    <a:pt x="2100" y="2252"/>
                  </a:lnTo>
                  <a:lnTo>
                    <a:pt x="2073" y="2275"/>
                  </a:lnTo>
                  <a:lnTo>
                    <a:pt x="2044" y="2294"/>
                  </a:lnTo>
                  <a:lnTo>
                    <a:pt x="2012" y="2308"/>
                  </a:lnTo>
                  <a:lnTo>
                    <a:pt x="1981" y="2316"/>
                  </a:lnTo>
                  <a:lnTo>
                    <a:pt x="1948" y="2321"/>
                  </a:lnTo>
                  <a:lnTo>
                    <a:pt x="1944" y="2352"/>
                  </a:lnTo>
                  <a:lnTo>
                    <a:pt x="1935" y="2385"/>
                  </a:lnTo>
                  <a:lnTo>
                    <a:pt x="1922" y="2415"/>
                  </a:lnTo>
                  <a:lnTo>
                    <a:pt x="1903" y="2444"/>
                  </a:lnTo>
                  <a:lnTo>
                    <a:pt x="1880" y="2471"/>
                  </a:lnTo>
                  <a:lnTo>
                    <a:pt x="1854" y="2492"/>
                  </a:lnTo>
                  <a:lnTo>
                    <a:pt x="1828" y="2510"/>
                  </a:lnTo>
                  <a:lnTo>
                    <a:pt x="1799" y="2524"/>
                  </a:lnTo>
                  <a:lnTo>
                    <a:pt x="1770" y="2533"/>
                  </a:lnTo>
                  <a:lnTo>
                    <a:pt x="1739" y="2539"/>
                  </a:lnTo>
                  <a:lnTo>
                    <a:pt x="1710" y="2540"/>
                  </a:lnTo>
                  <a:lnTo>
                    <a:pt x="1680" y="2537"/>
                  </a:lnTo>
                  <a:lnTo>
                    <a:pt x="1650" y="2530"/>
                  </a:lnTo>
                  <a:lnTo>
                    <a:pt x="1623" y="2519"/>
                  </a:lnTo>
                  <a:lnTo>
                    <a:pt x="1597" y="2503"/>
                  </a:lnTo>
                  <a:lnTo>
                    <a:pt x="1574" y="2483"/>
                  </a:lnTo>
                  <a:lnTo>
                    <a:pt x="1320" y="2231"/>
                  </a:lnTo>
                  <a:lnTo>
                    <a:pt x="1191" y="2359"/>
                  </a:lnTo>
                  <a:lnTo>
                    <a:pt x="1172" y="2375"/>
                  </a:lnTo>
                  <a:lnTo>
                    <a:pt x="1150" y="2387"/>
                  </a:lnTo>
                  <a:lnTo>
                    <a:pt x="1127" y="2394"/>
                  </a:lnTo>
                  <a:lnTo>
                    <a:pt x="1102" y="2396"/>
                  </a:lnTo>
                  <a:lnTo>
                    <a:pt x="1077" y="2395"/>
                  </a:lnTo>
                  <a:lnTo>
                    <a:pt x="1052" y="2389"/>
                  </a:lnTo>
                  <a:lnTo>
                    <a:pt x="1027" y="2380"/>
                  </a:lnTo>
                  <a:lnTo>
                    <a:pt x="1005" y="2365"/>
                  </a:lnTo>
                  <a:lnTo>
                    <a:pt x="983" y="2347"/>
                  </a:lnTo>
                  <a:lnTo>
                    <a:pt x="965" y="2326"/>
                  </a:lnTo>
                  <a:lnTo>
                    <a:pt x="951" y="2303"/>
                  </a:lnTo>
                  <a:lnTo>
                    <a:pt x="941" y="2278"/>
                  </a:lnTo>
                  <a:lnTo>
                    <a:pt x="935" y="2254"/>
                  </a:lnTo>
                  <a:lnTo>
                    <a:pt x="934" y="2229"/>
                  </a:lnTo>
                  <a:lnTo>
                    <a:pt x="936" y="2204"/>
                  </a:lnTo>
                  <a:lnTo>
                    <a:pt x="944" y="2181"/>
                  </a:lnTo>
                  <a:lnTo>
                    <a:pt x="955" y="2160"/>
                  </a:lnTo>
                  <a:lnTo>
                    <a:pt x="971" y="2140"/>
                  </a:lnTo>
                  <a:lnTo>
                    <a:pt x="952" y="2157"/>
                  </a:lnTo>
                  <a:lnTo>
                    <a:pt x="930" y="2168"/>
                  </a:lnTo>
                  <a:lnTo>
                    <a:pt x="907" y="2175"/>
                  </a:lnTo>
                  <a:lnTo>
                    <a:pt x="882" y="2178"/>
                  </a:lnTo>
                  <a:lnTo>
                    <a:pt x="857" y="2176"/>
                  </a:lnTo>
                  <a:lnTo>
                    <a:pt x="832" y="2170"/>
                  </a:lnTo>
                  <a:lnTo>
                    <a:pt x="808" y="2161"/>
                  </a:lnTo>
                  <a:lnTo>
                    <a:pt x="784" y="2147"/>
                  </a:lnTo>
                  <a:lnTo>
                    <a:pt x="763" y="2128"/>
                  </a:lnTo>
                  <a:lnTo>
                    <a:pt x="745" y="2107"/>
                  </a:lnTo>
                  <a:lnTo>
                    <a:pt x="730" y="2084"/>
                  </a:lnTo>
                  <a:lnTo>
                    <a:pt x="721" y="2060"/>
                  </a:lnTo>
                  <a:lnTo>
                    <a:pt x="715" y="2035"/>
                  </a:lnTo>
                  <a:lnTo>
                    <a:pt x="714" y="2011"/>
                  </a:lnTo>
                  <a:lnTo>
                    <a:pt x="716" y="1986"/>
                  </a:lnTo>
                  <a:lnTo>
                    <a:pt x="723" y="1963"/>
                  </a:lnTo>
                  <a:lnTo>
                    <a:pt x="735" y="1941"/>
                  </a:lnTo>
                  <a:lnTo>
                    <a:pt x="751" y="1922"/>
                  </a:lnTo>
                  <a:lnTo>
                    <a:pt x="731" y="1938"/>
                  </a:lnTo>
                  <a:lnTo>
                    <a:pt x="710" y="1949"/>
                  </a:lnTo>
                  <a:lnTo>
                    <a:pt x="686" y="1956"/>
                  </a:lnTo>
                  <a:lnTo>
                    <a:pt x="662" y="1959"/>
                  </a:lnTo>
                  <a:lnTo>
                    <a:pt x="636" y="1957"/>
                  </a:lnTo>
                  <a:lnTo>
                    <a:pt x="612" y="1952"/>
                  </a:lnTo>
                  <a:lnTo>
                    <a:pt x="588" y="1942"/>
                  </a:lnTo>
                  <a:lnTo>
                    <a:pt x="564" y="1928"/>
                  </a:lnTo>
                  <a:lnTo>
                    <a:pt x="543" y="1909"/>
                  </a:lnTo>
                  <a:lnTo>
                    <a:pt x="524" y="1888"/>
                  </a:lnTo>
                  <a:lnTo>
                    <a:pt x="511" y="1866"/>
                  </a:lnTo>
                  <a:lnTo>
                    <a:pt x="501" y="1841"/>
                  </a:lnTo>
                  <a:lnTo>
                    <a:pt x="495" y="1816"/>
                  </a:lnTo>
                  <a:lnTo>
                    <a:pt x="494" y="1792"/>
                  </a:lnTo>
                  <a:lnTo>
                    <a:pt x="497" y="1767"/>
                  </a:lnTo>
                  <a:lnTo>
                    <a:pt x="504" y="1744"/>
                  </a:lnTo>
                  <a:lnTo>
                    <a:pt x="515" y="1722"/>
                  </a:lnTo>
                  <a:lnTo>
                    <a:pt x="530" y="1703"/>
                  </a:lnTo>
                  <a:lnTo>
                    <a:pt x="511" y="1719"/>
                  </a:lnTo>
                  <a:lnTo>
                    <a:pt x="490" y="1730"/>
                  </a:lnTo>
                  <a:lnTo>
                    <a:pt x="466" y="1737"/>
                  </a:lnTo>
                  <a:lnTo>
                    <a:pt x="442" y="1740"/>
                  </a:lnTo>
                  <a:lnTo>
                    <a:pt x="417" y="1738"/>
                  </a:lnTo>
                  <a:lnTo>
                    <a:pt x="392" y="1733"/>
                  </a:lnTo>
                  <a:lnTo>
                    <a:pt x="367" y="1723"/>
                  </a:lnTo>
                  <a:lnTo>
                    <a:pt x="344" y="1709"/>
                  </a:lnTo>
                  <a:lnTo>
                    <a:pt x="323" y="1690"/>
                  </a:lnTo>
                  <a:lnTo>
                    <a:pt x="305" y="1670"/>
                  </a:lnTo>
                  <a:lnTo>
                    <a:pt x="291" y="1647"/>
                  </a:lnTo>
                  <a:lnTo>
                    <a:pt x="281" y="1622"/>
                  </a:lnTo>
                  <a:lnTo>
                    <a:pt x="275" y="1597"/>
                  </a:lnTo>
                  <a:lnTo>
                    <a:pt x="273" y="1573"/>
                  </a:lnTo>
                  <a:lnTo>
                    <a:pt x="276" y="1549"/>
                  </a:lnTo>
                  <a:lnTo>
                    <a:pt x="284" y="1525"/>
                  </a:lnTo>
                  <a:lnTo>
                    <a:pt x="295" y="1504"/>
                  </a:lnTo>
                  <a:lnTo>
                    <a:pt x="311" y="1485"/>
                  </a:lnTo>
                  <a:lnTo>
                    <a:pt x="432" y="1363"/>
                  </a:lnTo>
                  <a:lnTo>
                    <a:pt x="20" y="952"/>
                  </a:lnTo>
                  <a:lnTo>
                    <a:pt x="9" y="938"/>
                  </a:lnTo>
                  <a:lnTo>
                    <a:pt x="2" y="921"/>
                  </a:lnTo>
                  <a:lnTo>
                    <a:pt x="0" y="904"/>
                  </a:lnTo>
                  <a:lnTo>
                    <a:pt x="2" y="887"/>
                  </a:lnTo>
                  <a:lnTo>
                    <a:pt x="9" y="870"/>
                  </a:lnTo>
                  <a:lnTo>
                    <a:pt x="20" y="855"/>
                  </a:lnTo>
                  <a:lnTo>
                    <a:pt x="35" y="844"/>
                  </a:lnTo>
                  <a:lnTo>
                    <a:pt x="51" y="837"/>
                  </a:lnTo>
                  <a:lnTo>
                    <a:pt x="69" y="835"/>
                  </a:lnTo>
                  <a:lnTo>
                    <a:pt x="87" y="837"/>
                  </a:lnTo>
                  <a:lnTo>
                    <a:pt x="103" y="844"/>
                  </a:lnTo>
                  <a:lnTo>
                    <a:pt x="118" y="855"/>
                  </a:lnTo>
                  <a:lnTo>
                    <a:pt x="531" y="1267"/>
                  </a:lnTo>
                  <a:lnTo>
                    <a:pt x="554" y="1253"/>
                  </a:lnTo>
                  <a:lnTo>
                    <a:pt x="577" y="1243"/>
                  </a:lnTo>
                  <a:lnTo>
                    <a:pt x="603" y="1239"/>
                  </a:lnTo>
                  <a:lnTo>
                    <a:pt x="629" y="1240"/>
                  </a:lnTo>
                  <a:lnTo>
                    <a:pt x="656" y="1245"/>
                  </a:lnTo>
                  <a:lnTo>
                    <a:pt x="681" y="1255"/>
                  </a:lnTo>
                  <a:lnTo>
                    <a:pt x="706" y="1269"/>
                  </a:lnTo>
                  <a:lnTo>
                    <a:pt x="728" y="1288"/>
                  </a:lnTo>
                  <a:lnTo>
                    <a:pt x="747" y="1309"/>
                  </a:lnTo>
                  <a:lnTo>
                    <a:pt x="761" y="1333"/>
                  </a:lnTo>
                  <a:lnTo>
                    <a:pt x="771" y="1357"/>
                  </a:lnTo>
                  <a:lnTo>
                    <a:pt x="776" y="1381"/>
                  </a:lnTo>
                  <a:lnTo>
                    <a:pt x="778" y="1407"/>
                  </a:lnTo>
                  <a:lnTo>
                    <a:pt x="775" y="1431"/>
                  </a:lnTo>
                  <a:lnTo>
                    <a:pt x="768" y="1454"/>
                  </a:lnTo>
                  <a:lnTo>
                    <a:pt x="757" y="1476"/>
                  </a:lnTo>
                  <a:lnTo>
                    <a:pt x="741" y="1495"/>
                  </a:lnTo>
                  <a:lnTo>
                    <a:pt x="760" y="1479"/>
                  </a:lnTo>
                  <a:lnTo>
                    <a:pt x="781" y="1467"/>
                  </a:lnTo>
                  <a:lnTo>
                    <a:pt x="805" y="1460"/>
                  </a:lnTo>
                  <a:lnTo>
                    <a:pt x="829" y="1457"/>
                  </a:lnTo>
                  <a:lnTo>
                    <a:pt x="855" y="1459"/>
                  </a:lnTo>
                  <a:lnTo>
                    <a:pt x="879" y="1464"/>
                  </a:lnTo>
                  <a:lnTo>
                    <a:pt x="904" y="1475"/>
                  </a:lnTo>
                  <a:lnTo>
                    <a:pt x="927" y="1489"/>
                  </a:lnTo>
                  <a:lnTo>
                    <a:pt x="949" y="1507"/>
                  </a:lnTo>
                  <a:lnTo>
                    <a:pt x="967" y="1528"/>
                  </a:lnTo>
                  <a:lnTo>
                    <a:pt x="981" y="1551"/>
                  </a:lnTo>
                  <a:lnTo>
                    <a:pt x="990" y="1575"/>
                  </a:lnTo>
                  <a:lnTo>
                    <a:pt x="997" y="1600"/>
                  </a:lnTo>
                  <a:lnTo>
                    <a:pt x="998" y="1625"/>
                  </a:lnTo>
                  <a:lnTo>
                    <a:pt x="996" y="1649"/>
                  </a:lnTo>
                  <a:lnTo>
                    <a:pt x="988" y="1672"/>
                  </a:lnTo>
                  <a:lnTo>
                    <a:pt x="977" y="1694"/>
                  </a:lnTo>
                  <a:lnTo>
                    <a:pt x="961" y="1714"/>
                  </a:lnTo>
                  <a:lnTo>
                    <a:pt x="980" y="1698"/>
                  </a:lnTo>
                  <a:lnTo>
                    <a:pt x="1002" y="1686"/>
                  </a:lnTo>
                  <a:lnTo>
                    <a:pt x="1025" y="1679"/>
                  </a:lnTo>
                  <a:lnTo>
                    <a:pt x="1050" y="1676"/>
                  </a:lnTo>
                  <a:lnTo>
                    <a:pt x="1075" y="1678"/>
                  </a:lnTo>
                  <a:lnTo>
                    <a:pt x="1100" y="1683"/>
                  </a:lnTo>
                  <a:lnTo>
                    <a:pt x="1124" y="1693"/>
                  </a:lnTo>
                  <a:lnTo>
                    <a:pt x="1148" y="1708"/>
                  </a:lnTo>
                  <a:lnTo>
                    <a:pt x="1169" y="1725"/>
                  </a:lnTo>
                  <a:lnTo>
                    <a:pt x="1187" y="1746"/>
                  </a:lnTo>
                  <a:lnTo>
                    <a:pt x="1201" y="1769"/>
                  </a:lnTo>
                  <a:lnTo>
                    <a:pt x="1211" y="1794"/>
                  </a:lnTo>
                  <a:lnTo>
                    <a:pt x="1217" y="1818"/>
                  </a:lnTo>
                  <a:lnTo>
                    <a:pt x="1218" y="1843"/>
                  </a:lnTo>
                  <a:lnTo>
                    <a:pt x="1215" y="1868"/>
                  </a:lnTo>
                  <a:lnTo>
                    <a:pt x="1208" y="1891"/>
                  </a:lnTo>
                  <a:lnTo>
                    <a:pt x="1196" y="1912"/>
                  </a:lnTo>
                  <a:lnTo>
                    <a:pt x="1181" y="1932"/>
                  </a:lnTo>
                  <a:lnTo>
                    <a:pt x="1201" y="1916"/>
                  </a:lnTo>
                  <a:lnTo>
                    <a:pt x="1222" y="1905"/>
                  </a:lnTo>
                  <a:lnTo>
                    <a:pt x="1245" y="1898"/>
                  </a:lnTo>
                  <a:lnTo>
                    <a:pt x="1270" y="1895"/>
                  </a:lnTo>
                  <a:lnTo>
                    <a:pt x="1294" y="1896"/>
                  </a:lnTo>
                  <a:lnTo>
                    <a:pt x="1320" y="1902"/>
                  </a:lnTo>
                  <a:lnTo>
                    <a:pt x="1344" y="1912"/>
                  </a:lnTo>
                  <a:lnTo>
                    <a:pt x="1367" y="1926"/>
                  </a:lnTo>
                  <a:lnTo>
                    <a:pt x="1388" y="1944"/>
                  </a:lnTo>
                  <a:lnTo>
                    <a:pt x="1407" y="1965"/>
                  </a:lnTo>
                  <a:lnTo>
                    <a:pt x="1421" y="1988"/>
                  </a:lnTo>
                  <a:lnTo>
                    <a:pt x="1431" y="2013"/>
                  </a:lnTo>
                  <a:lnTo>
                    <a:pt x="1436" y="2037"/>
                  </a:lnTo>
                  <a:lnTo>
                    <a:pt x="1438" y="2062"/>
                  </a:lnTo>
                  <a:lnTo>
                    <a:pt x="1435" y="2087"/>
                  </a:lnTo>
                  <a:lnTo>
                    <a:pt x="1428" y="2110"/>
                  </a:lnTo>
                  <a:lnTo>
                    <a:pt x="1416" y="2131"/>
                  </a:lnTo>
                  <a:lnTo>
                    <a:pt x="1672" y="2386"/>
                  </a:lnTo>
                  <a:lnTo>
                    <a:pt x="1685" y="2395"/>
                  </a:lnTo>
                  <a:lnTo>
                    <a:pt x="1699" y="2401"/>
                  </a:lnTo>
                  <a:lnTo>
                    <a:pt x="1716" y="2402"/>
                  </a:lnTo>
                  <a:lnTo>
                    <a:pt x="1733" y="2400"/>
                  </a:lnTo>
                  <a:lnTo>
                    <a:pt x="1750" y="2395"/>
                  </a:lnTo>
                  <a:lnTo>
                    <a:pt x="1767" y="2386"/>
                  </a:lnTo>
                  <a:lnTo>
                    <a:pt x="1782" y="2374"/>
                  </a:lnTo>
                  <a:lnTo>
                    <a:pt x="1794" y="2358"/>
                  </a:lnTo>
                  <a:lnTo>
                    <a:pt x="1803" y="2342"/>
                  </a:lnTo>
                  <a:lnTo>
                    <a:pt x="1809" y="2325"/>
                  </a:lnTo>
                  <a:lnTo>
                    <a:pt x="1811" y="2308"/>
                  </a:lnTo>
                  <a:lnTo>
                    <a:pt x="1809" y="2291"/>
                  </a:lnTo>
                  <a:lnTo>
                    <a:pt x="1803" y="2276"/>
                  </a:lnTo>
                  <a:lnTo>
                    <a:pt x="1794" y="2264"/>
                  </a:lnTo>
                  <a:lnTo>
                    <a:pt x="1584" y="2055"/>
                  </a:lnTo>
                  <a:lnTo>
                    <a:pt x="1573" y="2041"/>
                  </a:lnTo>
                  <a:lnTo>
                    <a:pt x="1567" y="2025"/>
                  </a:lnTo>
                  <a:lnTo>
                    <a:pt x="1564" y="2007"/>
                  </a:lnTo>
                  <a:lnTo>
                    <a:pt x="1567" y="1989"/>
                  </a:lnTo>
                  <a:lnTo>
                    <a:pt x="1573" y="1973"/>
                  </a:lnTo>
                  <a:lnTo>
                    <a:pt x="1584" y="1958"/>
                  </a:lnTo>
                  <a:lnTo>
                    <a:pt x="1599" y="1947"/>
                  </a:lnTo>
                  <a:lnTo>
                    <a:pt x="1616" y="1941"/>
                  </a:lnTo>
                  <a:lnTo>
                    <a:pt x="1633" y="1939"/>
                  </a:lnTo>
                  <a:lnTo>
                    <a:pt x="1650" y="1941"/>
                  </a:lnTo>
                  <a:lnTo>
                    <a:pt x="1668" y="1947"/>
                  </a:lnTo>
                  <a:lnTo>
                    <a:pt x="1682" y="1958"/>
                  </a:lnTo>
                  <a:lnTo>
                    <a:pt x="1892" y="2167"/>
                  </a:lnTo>
                  <a:lnTo>
                    <a:pt x="1904" y="2176"/>
                  </a:lnTo>
                  <a:lnTo>
                    <a:pt x="1920" y="2182"/>
                  </a:lnTo>
                  <a:lnTo>
                    <a:pt x="1936" y="2183"/>
                  </a:lnTo>
                  <a:lnTo>
                    <a:pt x="1953" y="2182"/>
                  </a:lnTo>
                  <a:lnTo>
                    <a:pt x="1971" y="2176"/>
                  </a:lnTo>
                  <a:lnTo>
                    <a:pt x="1987" y="2167"/>
                  </a:lnTo>
                  <a:lnTo>
                    <a:pt x="2002" y="2155"/>
                  </a:lnTo>
                  <a:lnTo>
                    <a:pt x="2015" y="2139"/>
                  </a:lnTo>
                  <a:lnTo>
                    <a:pt x="2024" y="2123"/>
                  </a:lnTo>
                  <a:lnTo>
                    <a:pt x="2029" y="2106"/>
                  </a:lnTo>
                  <a:lnTo>
                    <a:pt x="2031" y="2089"/>
                  </a:lnTo>
                  <a:lnTo>
                    <a:pt x="2029" y="2073"/>
                  </a:lnTo>
                  <a:lnTo>
                    <a:pt x="2024" y="2058"/>
                  </a:lnTo>
                  <a:lnTo>
                    <a:pt x="2015" y="2045"/>
                  </a:lnTo>
                  <a:lnTo>
                    <a:pt x="1804" y="1837"/>
                  </a:lnTo>
                  <a:lnTo>
                    <a:pt x="1793" y="1822"/>
                  </a:lnTo>
                  <a:lnTo>
                    <a:pt x="1786" y="1806"/>
                  </a:lnTo>
                  <a:lnTo>
                    <a:pt x="1784" y="1788"/>
                  </a:lnTo>
                  <a:lnTo>
                    <a:pt x="1786" y="1770"/>
                  </a:lnTo>
                  <a:lnTo>
                    <a:pt x="1793" y="1754"/>
                  </a:lnTo>
                  <a:lnTo>
                    <a:pt x="1804" y="1740"/>
                  </a:lnTo>
                  <a:lnTo>
                    <a:pt x="1820" y="1729"/>
                  </a:lnTo>
                  <a:lnTo>
                    <a:pt x="1836" y="1722"/>
                  </a:lnTo>
                  <a:lnTo>
                    <a:pt x="1853" y="1720"/>
                  </a:lnTo>
                  <a:lnTo>
                    <a:pt x="1871" y="1722"/>
                  </a:lnTo>
                  <a:lnTo>
                    <a:pt x="1887" y="1729"/>
                  </a:lnTo>
                  <a:lnTo>
                    <a:pt x="1902" y="1740"/>
                  </a:lnTo>
                  <a:lnTo>
                    <a:pt x="2112" y="1948"/>
                  </a:lnTo>
                  <a:lnTo>
                    <a:pt x="2125" y="1957"/>
                  </a:lnTo>
                  <a:lnTo>
                    <a:pt x="2140" y="1963"/>
                  </a:lnTo>
                  <a:lnTo>
                    <a:pt x="2156" y="1965"/>
                  </a:lnTo>
                  <a:lnTo>
                    <a:pt x="2174" y="1963"/>
                  </a:lnTo>
                  <a:lnTo>
                    <a:pt x="2190" y="1957"/>
                  </a:lnTo>
                  <a:lnTo>
                    <a:pt x="2207" y="1949"/>
                  </a:lnTo>
                  <a:lnTo>
                    <a:pt x="2223" y="1936"/>
                  </a:lnTo>
                  <a:lnTo>
                    <a:pt x="2235" y="1920"/>
                  </a:lnTo>
                  <a:lnTo>
                    <a:pt x="2244" y="1904"/>
                  </a:lnTo>
                  <a:lnTo>
                    <a:pt x="2249" y="1887"/>
                  </a:lnTo>
                  <a:lnTo>
                    <a:pt x="2251" y="1871"/>
                  </a:lnTo>
                  <a:lnTo>
                    <a:pt x="2249" y="1855"/>
                  </a:lnTo>
                  <a:lnTo>
                    <a:pt x="2244" y="1839"/>
                  </a:lnTo>
                  <a:lnTo>
                    <a:pt x="2234" y="1826"/>
                  </a:lnTo>
                  <a:lnTo>
                    <a:pt x="2025" y="1618"/>
                  </a:lnTo>
                  <a:lnTo>
                    <a:pt x="2013" y="1603"/>
                  </a:lnTo>
                  <a:lnTo>
                    <a:pt x="2006" y="1587"/>
                  </a:lnTo>
                  <a:lnTo>
                    <a:pt x="2004" y="1570"/>
                  </a:lnTo>
                  <a:lnTo>
                    <a:pt x="2006" y="1553"/>
                  </a:lnTo>
                  <a:lnTo>
                    <a:pt x="2013" y="1535"/>
                  </a:lnTo>
                  <a:lnTo>
                    <a:pt x="2025" y="1521"/>
                  </a:lnTo>
                  <a:lnTo>
                    <a:pt x="2039" y="1510"/>
                  </a:lnTo>
                  <a:lnTo>
                    <a:pt x="2055" y="1503"/>
                  </a:lnTo>
                  <a:lnTo>
                    <a:pt x="2074" y="1501"/>
                  </a:lnTo>
                  <a:lnTo>
                    <a:pt x="2091" y="1503"/>
                  </a:lnTo>
                  <a:lnTo>
                    <a:pt x="2107" y="1510"/>
                  </a:lnTo>
                  <a:lnTo>
                    <a:pt x="2122" y="1521"/>
                  </a:lnTo>
                  <a:lnTo>
                    <a:pt x="2332" y="1729"/>
                  </a:lnTo>
                  <a:lnTo>
                    <a:pt x="2345" y="1739"/>
                  </a:lnTo>
                  <a:lnTo>
                    <a:pt x="2359" y="1744"/>
                  </a:lnTo>
                  <a:lnTo>
                    <a:pt x="2377" y="1746"/>
                  </a:lnTo>
                  <a:lnTo>
                    <a:pt x="2393" y="1744"/>
                  </a:lnTo>
                  <a:lnTo>
                    <a:pt x="2410" y="1739"/>
                  </a:lnTo>
                  <a:lnTo>
                    <a:pt x="2427" y="1730"/>
                  </a:lnTo>
                  <a:lnTo>
                    <a:pt x="2442" y="1718"/>
                  </a:lnTo>
                  <a:lnTo>
                    <a:pt x="2455" y="1703"/>
                  </a:lnTo>
                  <a:lnTo>
                    <a:pt x="2463" y="1685"/>
                  </a:lnTo>
                  <a:lnTo>
                    <a:pt x="2469" y="1669"/>
                  </a:lnTo>
                  <a:lnTo>
                    <a:pt x="2471" y="1652"/>
                  </a:lnTo>
                  <a:lnTo>
                    <a:pt x="2469" y="1636"/>
                  </a:lnTo>
                  <a:lnTo>
                    <a:pt x="2463" y="1620"/>
                  </a:lnTo>
                  <a:lnTo>
                    <a:pt x="2454" y="1608"/>
                  </a:lnTo>
                  <a:lnTo>
                    <a:pt x="2452" y="1606"/>
                  </a:lnTo>
                  <a:lnTo>
                    <a:pt x="2447" y="1600"/>
                  </a:lnTo>
                  <a:lnTo>
                    <a:pt x="2438" y="1591"/>
                  </a:lnTo>
                  <a:lnTo>
                    <a:pt x="2426" y="1579"/>
                  </a:lnTo>
                  <a:lnTo>
                    <a:pt x="2410" y="1564"/>
                  </a:lnTo>
                  <a:lnTo>
                    <a:pt x="2392" y="1545"/>
                  </a:lnTo>
                  <a:lnTo>
                    <a:pt x="2372" y="1525"/>
                  </a:lnTo>
                  <a:lnTo>
                    <a:pt x="2348" y="1502"/>
                  </a:lnTo>
                  <a:lnTo>
                    <a:pt x="2323" y="1477"/>
                  </a:lnTo>
                  <a:lnTo>
                    <a:pt x="2295" y="1449"/>
                  </a:lnTo>
                  <a:lnTo>
                    <a:pt x="2265" y="1420"/>
                  </a:lnTo>
                  <a:lnTo>
                    <a:pt x="2235" y="1389"/>
                  </a:lnTo>
                  <a:lnTo>
                    <a:pt x="2202" y="1357"/>
                  </a:lnTo>
                  <a:lnTo>
                    <a:pt x="2169" y="1323"/>
                  </a:lnTo>
                  <a:lnTo>
                    <a:pt x="2134" y="1289"/>
                  </a:lnTo>
                  <a:lnTo>
                    <a:pt x="2099" y="1254"/>
                  </a:lnTo>
                  <a:lnTo>
                    <a:pt x="2062" y="1218"/>
                  </a:lnTo>
                  <a:lnTo>
                    <a:pt x="2027" y="1182"/>
                  </a:lnTo>
                  <a:lnTo>
                    <a:pt x="1990" y="1146"/>
                  </a:lnTo>
                  <a:lnTo>
                    <a:pt x="1954" y="1110"/>
                  </a:lnTo>
                  <a:lnTo>
                    <a:pt x="1918" y="1074"/>
                  </a:lnTo>
                  <a:lnTo>
                    <a:pt x="1882" y="1039"/>
                  </a:lnTo>
                  <a:lnTo>
                    <a:pt x="1847" y="1003"/>
                  </a:lnTo>
                  <a:lnTo>
                    <a:pt x="1813" y="970"/>
                  </a:lnTo>
                  <a:lnTo>
                    <a:pt x="1780" y="937"/>
                  </a:lnTo>
                  <a:lnTo>
                    <a:pt x="1748" y="906"/>
                  </a:lnTo>
                  <a:lnTo>
                    <a:pt x="1718" y="875"/>
                  </a:lnTo>
                  <a:lnTo>
                    <a:pt x="1689" y="847"/>
                  </a:lnTo>
                  <a:lnTo>
                    <a:pt x="1663" y="821"/>
                  </a:lnTo>
                  <a:lnTo>
                    <a:pt x="1638" y="797"/>
                  </a:lnTo>
                  <a:lnTo>
                    <a:pt x="1616" y="775"/>
                  </a:lnTo>
                  <a:lnTo>
                    <a:pt x="1596" y="756"/>
                  </a:lnTo>
                  <a:lnTo>
                    <a:pt x="1579" y="740"/>
                  </a:lnTo>
                  <a:lnTo>
                    <a:pt x="1565" y="725"/>
                  </a:lnTo>
                  <a:lnTo>
                    <a:pt x="1560" y="721"/>
                  </a:lnTo>
                  <a:lnTo>
                    <a:pt x="1553" y="715"/>
                  </a:lnTo>
                  <a:lnTo>
                    <a:pt x="1546" y="711"/>
                  </a:lnTo>
                  <a:lnTo>
                    <a:pt x="1537" y="706"/>
                  </a:lnTo>
                  <a:lnTo>
                    <a:pt x="1527" y="704"/>
                  </a:lnTo>
                  <a:lnTo>
                    <a:pt x="1515" y="703"/>
                  </a:lnTo>
                  <a:lnTo>
                    <a:pt x="1501" y="705"/>
                  </a:lnTo>
                  <a:lnTo>
                    <a:pt x="1485" y="711"/>
                  </a:lnTo>
                  <a:lnTo>
                    <a:pt x="1468" y="720"/>
                  </a:lnTo>
                  <a:lnTo>
                    <a:pt x="1449" y="735"/>
                  </a:lnTo>
                  <a:lnTo>
                    <a:pt x="1428" y="754"/>
                  </a:lnTo>
                  <a:lnTo>
                    <a:pt x="1405" y="779"/>
                  </a:lnTo>
                  <a:lnTo>
                    <a:pt x="1383" y="808"/>
                  </a:lnTo>
                  <a:lnTo>
                    <a:pt x="1366" y="837"/>
                  </a:lnTo>
                  <a:lnTo>
                    <a:pt x="1270" y="1012"/>
                  </a:lnTo>
                  <a:lnTo>
                    <a:pt x="1259" y="1031"/>
                  </a:lnTo>
                  <a:lnTo>
                    <a:pt x="1244" y="1050"/>
                  </a:lnTo>
                  <a:lnTo>
                    <a:pt x="1226" y="1069"/>
                  </a:lnTo>
                  <a:lnTo>
                    <a:pt x="1194" y="1096"/>
                  </a:lnTo>
                  <a:lnTo>
                    <a:pt x="1161" y="1119"/>
                  </a:lnTo>
                  <a:lnTo>
                    <a:pt x="1125" y="1136"/>
                  </a:lnTo>
                  <a:lnTo>
                    <a:pt x="1089" y="1147"/>
                  </a:lnTo>
                  <a:lnTo>
                    <a:pt x="1052" y="1153"/>
                  </a:lnTo>
                  <a:lnTo>
                    <a:pt x="1014" y="1153"/>
                  </a:lnTo>
                  <a:lnTo>
                    <a:pt x="976" y="1147"/>
                  </a:lnTo>
                  <a:lnTo>
                    <a:pt x="944" y="1137"/>
                  </a:lnTo>
                  <a:lnTo>
                    <a:pt x="913" y="1123"/>
                  </a:lnTo>
                  <a:lnTo>
                    <a:pt x="883" y="1106"/>
                  </a:lnTo>
                  <a:lnTo>
                    <a:pt x="858" y="1085"/>
                  </a:lnTo>
                  <a:lnTo>
                    <a:pt x="833" y="1061"/>
                  </a:lnTo>
                  <a:lnTo>
                    <a:pt x="813" y="1034"/>
                  </a:lnTo>
                  <a:lnTo>
                    <a:pt x="796" y="1004"/>
                  </a:lnTo>
                  <a:lnTo>
                    <a:pt x="784" y="980"/>
                  </a:lnTo>
                  <a:lnTo>
                    <a:pt x="777" y="955"/>
                  </a:lnTo>
                  <a:lnTo>
                    <a:pt x="772" y="930"/>
                  </a:lnTo>
                  <a:lnTo>
                    <a:pt x="772" y="908"/>
                  </a:lnTo>
                  <a:lnTo>
                    <a:pt x="774" y="886"/>
                  </a:lnTo>
                  <a:lnTo>
                    <a:pt x="781" y="866"/>
                  </a:lnTo>
                  <a:lnTo>
                    <a:pt x="1064" y="203"/>
                  </a:lnTo>
                  <a:lnTo>
                    <a:pt x="1074" y="185"/>
                  </a:lnTo>
                  <a:lnTo>
                    <a:pt x="1086" y="166"/>
                  </a:lnTo>
                  <a:lnTo>
                    <a:pt x="1102" y="147"/>
                  </a:lnTo>
                  <a:lnTo>
                    <a:pt x="1120" y="126"/>
                  </a:lnTo>
                  <a:lnTo>
                    <a:pt x="1130" y="117"/>
                  </a:lnTo>
                  <a:lnTo>
                    <a:pt x="1142" y="106"/>
                  </a:lnTo>
                  <a:lnTo>
                    <a:pt x="1158" y="94"/>
                  </a:lnTo>
                  <a:lnTo>
                    <a:pt x="1176" y="81"/>
                  </a:lnTo>
                  <a:lnTo>
                    <a:pt x="1196" y="67"/>
                  </a:lnTo>
                  <a:lnTo>
                    <a:pt x="1220" y="53"/>
                  </a:lnTo>
                  <a:lnTo>
                    <a:pt x="1245" y="40"/>
                  </a:lnTo>
                  <a:lnTo>
                    <a:pt x="1274" y="28"/>
                  </a:lnTo>
                  <a:lnTo>
                    <a:pt x="1305" y="18"/>
                  </a:lnTo>
                  <a:lnTo>
                    <a:pt x="1338" y="10"/>
                  </a:lnTo>
                  <a:lnTo>
                    <a:pt x="1373" y="3"/>
                  </a:lnTo>
                  <a:lnTo>
                    <a:pt x="1412" y="0"/>
                  </a:lnTo>
                  <a:lnTo>
                    <a:pt x="145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06488" y="2073276"/>
              <a:ext cx="149225" cy="147638"/>
            </a:xfrm>
            <a:custGeom>
              <a:avLst/>
              <a:gdLst>
                <a:gd name="T0" fmla="*/ 671 w 1031"/>
                <a:gd name="T1" fmla="*/ 657 h 1025"/>
                <a:gd name="T2" fmla="*/ 626 w 1031"/>
                <a:gd name="T3" fmla="*/ 679 h 1025"/>
                <a:gd name="T4" fmla="*/ 595 w 1031"/>
                <a:gd name="T5" fmla="*/ 718 h 1025"/>
                <a:gd name="T6" fmla="*/ 584 w 1031"/>
                <a:gd name="T7" fmla="*/ 766 h 1025"/>
                <a:gd name="T8" fmla="*/ 595 w 1031"/>
                <a:gd name="T9" fmla="*/ 817 h 1025"/>
                <a:gd name="T10" fmla="*/ 626 w 1031"/>
                <a:gd name="T11" fmla="*/ 854 h 1025"/>
                <a:gd name="T12" fmla="*/ 671 w 1031"/>
                <a:gd name="T13" fmla="*/ 877 h 1025"/>
                <a:gd name="T14" fmla="*/ 723 w 1031"/>
                <a:gd name="T15" fmla="*/ 877 h 1025"/>
                <a:gd name="T16" fmla="*/ 768 w 1031"/>
                <a:gd name="T17" fmla="*/ 854 h 1025"/>
                <a:gd name="T18" fmla="*/ 800 w 1031"/>
                <a:gd name="T19" fmla="*/ 816 h 1025"/>
                <a:gd name="T20" fmla="*/ 811 w 1031"/>
                <a:gd name="T21" fmla="*/ 766 h 1025"/>
                <a:gd name="T22" fmla="*/ 800 w 1031"/>
                <a:gd name="T23" fmla="*/ 718 h 1025"/>
                <a:gd name="T24" fmla="*/ 768 w 1031"/>
                <a:gd name="T25" fmla="*/ 679 h 1025"/>
                <a:gd name="T26" fmla="*/ 723 w 1031"/>
                <a:gd name="T27" fmla="*/ 657 h 1025"/>
                <a:gd name="T28" fmla="*/ 345 w 1031"/>
                <a:gd name="T29" fmla="*/ 0 h 1025"/>
                <a:gd name="T30" fmla="*/ 391 w 1031"/>
                <a:gd name="T31" fmla="*/ 12 h 1025"/>
                <a:gd name="T32" fmla="*/ 432 w 1031"/>
                <a:gd name="T33" fmla="*/ 39 h 1025"/>
                <a:gd name="T34" fmla="*/ 1007 w 1031"/>
                <a:gd name="T35" fmla="*/ 615 h 1025"/>
                <a:gd name="T36" fmla="*/ 1027 w 1031"/>
                <a:gd name="T37" fmla="*/ 659 h 1025"/>
                <a:gd name="T38" fmla="*/ 1031 w 1031"/>
                <a:gd name="T39" fmla="*/ 705 h 1025"/>
                <a:gd name="T40" fmla="*/ 1019 w 1031"/>
                <a:gd name="T41" fmla="*/ 751 h 1025"/>
                <a:gd name="T42" fmla="*/ 992 w 1031"/>
                <a:gd name="T43" fmla="*/ 791 h 1025"/>
                <a:gd name="T44" fmla="*/ 776 w 1031"/>
                <a:gd name="T45" fmla="*/ 1001 h 1025"/>
                <a:gd name="T46" fmla="*/ 732 w 1031"/>
                <a:gd name="T47" fmla="*/ 1021 h 1025"/>
                <a:gd name="T48" fmla="*/ 686 w 1031"/>
                <a:gd name="T49" fmla="*/ 1025 h 1025"/>
                <a:gd name="T50" fmla="*/ 640 w 1031"/>
                <a:gd name="T51" fmla="*/ 1013 h 1025"/>
                <a:gd name="T52" fmla="*/ 600 w 1031"/>
                <a:gd name="T53" fmla="*/ 985 h 1025"/>
                <a:gd name="T54" fmla="*/ 24 w 1031"/>
                <a:gd name="T55" fmla="*/ 409 h 1025"/>
                <a:gd name="T56" fmla="*/ 4 w 1031"/>
                <a:gd name="T57" fmla="*/ 367 h 1025"/>
                <a:gd name="T58" fmla="*/ 0 w 1031"/>
                <a:gd name="T59" fmla="*/ 320 h 1025"/>
                <a:gd name="T60" fmla="*/ 11 w 1031"/>
                <a:gd name="T61" fmla="*/ 275 h 1025"/>
                <a:gd name="T62" fmla="*/ 40 w 1031"/>
                <a:gd name="T63" fmla="*/ 234 h 1025"/>
                <a:gd name="T64" fmla="*/ 255 w 1031"/>
                <a:gd name="T65" fmla="*/ 24 h 1025"/>
                <a:gd name="T66" fmla="*/ 298 w 1031"/>
                <a:gd name="T67" fmla="*/ 4 h 1025"/>
                <a:gd name="T68" fmla="*/ 345 w 1031"/>
                <a:gd name="T69" fmla="*/ 0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31" h="1025">
                  <a:moveTo>
                    <a:pt x="698" y="654"/>
                  </a:moveTo>
                  <a:lnTo>
                    <a:pt x="671" y="657"/>
                  </a:lnTo>
                  <a:lnTo>
                    <a:pt x="648" y="665"/>
                  </a:lnTo>
                  <a:lnTo>
                    <a:pt x="626" y="679"/>
                  </a:lnTo>
                  <a:lnTo>
                    <a:pt x="609" y="696"/>
                  </a:lnTo>
                  <a:lnTo>
                    <a:pt x="595" y="718"/>
                  </a:lnTo>
                  <a:lnTo>
                    <a:pt x="587" y="741"/>
                  </a:lnTo>
                  <a:lnTo>
                    <a:pt x="584" y="766"/>
                  </a:lnTo>
                  <a:lnTo>
                    <a:pt x="587" y="793"/>
                  </a:lnTo>
                  <a:lnTo>
                    <a:pt x="595" y="817"/>
                  </a:lnTo>
                  <a:lnTo>
                    <a:pt x="609" y="837"/>
                  </a:lnTo>
                  <a:lnTo>
                    <a:pt x="626" y="854"/>
                  </a:lnTo>
                  <a:lnTo>
                    <a:pt x="648" y="868"/>
                  </a:lnTo>
                  <a:lnTo>
                    <a:pt x="671" y="877"/>
                  </a:lnTo>
                  <a:lnTo>
                    <a:pt x="698" y="880"/>
                  </a:lnTo>
                  <a:lnTo>
                    <a:pt x="723" y="877"/>
                  </a:lnTo>
                  <a:lnTo>
                    <a:pt x="748" y="868"/>
                  </a:lnTo>
                  <a:lnTo>
                    <a:pt x="768" y="854"/>
                  </a:lnTo>
                  <a:lnTo>
                    <a:pt x="785" y="837"/>
                  </a:lnTo>
                  <a:lnTo>
                    <a:pt x="800" y="816"/>
                  </a:lnTo>
                  <a:lnTo>
                    <a:pt x="808" y="793"/>
                  </a:lnTo>
                  <a:lnTo>
                    <a:pt x="811" y="766"/>
                  </a:lnTo>
                  <a:lnTo>
                    <a:pt x="808" y="741"/>
                  </a:lnTo>
                  <a:lnTo>
                    <a:pt x="800" y="718"/>
                  </a:lnTo>
                  <a:lnTo>
                    <a:pt x="785" y="696"/>
                  </a:lnTo>
                  <a:lnTo>
                    <a:pt x="768" y="679"/>
                  </a:lnTo>
                  <a:lnTo>
                    <a:pt x="748" y="665"/>
                  </a:lnTo>
                  <a:lnTo>
                    <a:pt x="723" y="657"/>
                  </a:lnTo>
                  <a:lnTo>
                    <a:pt x="698" y="654"/>
                  </a:lnTo>
                  <a:close/>
                  <a:moveTo>
                    <a:pt x="345" y="0"/>
                  </a:moveTo>
                  <a:lnTo>
                    <a:pt x="368" y="4"/>
                  </a:lnTo>
                  <a:lnTo>
                    <a:pt x="391" y="12"/>
                  </a:lnTo>
                  <a:lnTo>
                    <a:pt x="412" y="24"/>
                  </a:lnTo>
                  <a:lnTo>
                    <a:pt x="432" y="39"/>
                  </a:lnTo>
                  <a:lnTo>
                    <a:pt x="992" y="596"/>
                  </a:lnTo>
                  <a:lnTo>
                    <a:pt x="1007" y="615"/>
                  </a:lnTo>
                  <a:lnTo>
                    <a:pt x="1019" y="637"/>
                  </a:lnTo>
                  <a:lnTo>
                    <a:pt x="1027" y="659"/>
                  </a:lnTo>
                  <a:lnTo>
                    <a:pt x="1031" y="682"/>
                  </a:lnTo>
                  <a:lnTo>
                    <a:pt x="1031" y="705"/>
                  </a:lnTo>
                  <a:lnTo>
                    <a:pt x="1027" y="729"/>
                  </a:lnTo>
                  <a:lnTo>
                    <a:pt x="1019" y="751"/>
                  </a:lnTo>
                  <a:lnTo>
                    <a:pt x="1007" y="771"/>
                  </a:lnTo>
                  <a:lnTo>
                    <a:pt x="992" y="791"/>
                  </a:lnTo>
                  <a:lnTo>
                    <a:pt x="796" y="985"/>
                  </a:lnTo>
                  <a:lnTo>
                    <a:pt x="776" y="1001"/>
                  </a:lnTo>
                  <a:lnTo>
                    <a:pt x="755" y="1013"/>
                  </a:lnTo>
                  <a:lnTo>
                    <a:pt x="732" y="1021"/>
                  </a:lnTo>
                  <a:lnTo>
                    <a:pt x="709" y="1025"/>
                  </a:lnTo>
                  <a:lnTo>
                    <a:pt x="686" y="1025"/>
                  </a:lnTo>
                  <a:lnTo>
                    <a:pt x="663" y="1021"/>
                  </a:lnTo>
                  <a:lnTo>
                    <a:pt x="640" y="1013"/>
                  </a:lnTo>
                  <a:lnTo>
                    <a:pt x="619" y="1001"/>
                  </a:lnTo>
                  <a:lnTo>
                    <a:pt x="600" y="985"/>
                  </a:lnTo>
                  <a:lnTo>
                    <a:pt x="40" y="429"/>
                  </a:lnTo>
                  <a:lnTo>
                    <a:pt x="24" y="409"/>
                  </a:lnTo>
                  <a:lnTo>
                    <a:pt x="11" y="389"/>
                  </a:lnTo>
                  <a:lnTo>
                    <a:pt x="4" y="367"/>
                  </a:lnTo>
                  <a:lnTo>
                    <a:pt x="0" y="344"/>
                  </a:lnTo>
                  <a:lnTo>
                    <a:pt x="0" y="320"/>
                  </a:lnTo>
                  <a:lnTo>
                    <a:pt x="4" y="297"/>
                  </a:lnTo>
                  <a:lnTo>
                    <a:pt x="11" y="275"/>
                  </a:lnTo>
                  <a:lnTo>
                    <a:pt x="24" y="253"/>
                  </a:lnTo>
                  <a:lnTo>
                    <a:pt x="40" y="234"/>
                  </a:lnTo>
                  <a:lnTo>
                    <a:pt x="236" y="39"/>
                  </a:lnTo>
                  <a:lnTo>
                    <a:pt x="255" y="24"/>
                  </a:lnTo>
                  <a:lnTo>
                    <a:pt x="275" y="12"/>
                  </a:lnTo>
                  <a:lnTo>
                    <a:pt x="298" y="4"/>
                  </a:lnTo>
                  <a:lnTo>
                    <a:pt x="321" y="0"/>
                  </a:lnTo>
                  <a:lnTo>
                    <a:pt x="3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4" name="Group 13出自【趣你的PPT】(微信:qunideppt)：最优质的PPT资源库"/>
          <p:cNvGrpSpPr>
            <a:grpSpLocks noChangeAspect="1"/>
          </p:cNvGrpSpPr>
          <p:nvPr/>
        </p:nvGrpSpPr>
        <p:grpSpPr>
          <a:xfrm>
            <a:off x="2526004" y="2347358"/>
            <a:ext cx="734320" cy="570722"/>
            <a:chOff x="6765925" y="1204913"/>
            <a:chExt cx="3121026" cy="2425700"/>
          </a:xfrm>
          <a:solidFill>
            <a:schemeClr val="accent5"/>
          </a:solidFill>
        </p:grpSpPr>
        <p:sp>
          <p:nvSpPr>
            <p:cNvPr id="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761288" y="1270000"/>
              <a:ext cx="842963" cy="2360613"/>
            </a:xfrm>
            <a:custGeom>
              <a:avLst/>
              <a:gdLst>
                <a:gd name="T0" fmla="*/ 483 w 1064"/>
                <a:gd name="T1" fmla="*/ 2139 h 2974"/>
                <a:gd name="T2" fmla="*/ 394 w 1064"/>
                <a:gd name="T3" fmla="*/ 2169 h 2974"/>
                <a:gd name="T4" fmla="*/ 320 w 1064"/>
                <a:gd name="T5" fmla="*/ 2223 h 2974"/>
                <a:gd name="T6" fmla="*/ 265 w 1064"/>
                <a:gd name="T7" fmla="*/ 2297 h 2974"/>
                <a:gd name="T8" fmla="*/ 235 w 1064"/>
                <a:gd name="T9" fmla="*/ 2385 h 2974"/>
                <a:gd name="T10" fmla="*/ 235 w 1064"/>
                <a:gd name="T11" fmla="*/ 2483 h 2974"/>
                <a:gd name="T12" fmla="*/ 265 w 1064"/>
                <a:gd name="T13" fmla="*/ 2572 h 2974"/>
                <a:gd name="T14" fmla="*/ 320 w 1064"/>
                <a:gd name="T15" fmla="*/ 2646 h 2974"/>
                <a:gd name="T16" fmla="*/ 394 w 1064"/>
                <a:gd name="T17" fmla="*/ 2701 h 2974"/>
                <a:gd name="T18" fmla="*/ 483 w 1064"/>
                <a:gd name="T19" fmla="*/ 2731 h 2974"/>
                <a:gd name="T20" fmla="*/ 581 w 1064"/>
                <a:gd name="T21" fmla="*/ 2731 h 2974"/>
                <a:gd name="T22" fmla="*/ 669 w 1064"/>
                <a:gd name="T23" fmla="*/ 2701 h 2974"/>
                <a:gd name="T24" fmla="*/ 744 w 1064"/>
                <a:gd name="T25" fmla="*/ 2646 h 2974"/>
                <a:gd name="T26" fmla="*/ 799 w 1064"/>
                <a:gd name="T27" fmla="*/ 2572 h 2974"/>
                <a:gd name="T28" fmla="*/ 827 w 1064"/>
                <a:gd name="T29" fmla="*/ 2483 h 2974"/>
                <a:gd name="T30" fmla="*/ 827 w 1064"/>
                <a:gd name="T31" fmla="*/ 2385 h 2974"/>
                <a:gd name="T32" fmla="*/ 799 w 1064"/>
                <a:gd name="T33" fmla="*/ 2297 h 2974"/>
                <a:gd name="T34" fmla="*/ 744 w 1064"/>
                <a:gd name="T35" fmla="*/ 2223 h 2974"/>
                <a:gd name="T36" fmla="*/ 669 w 1064"/>
                <a:gd name="T37" fmla="*/ 2169 h 2974"/>
                <a:gd name="T38" fmla="*/ 581 w 1064"/>
                <a:gd name="T39" fmla="*/ 2139 h 2974"/>
                <a:gd name="T40" fmla="*/ 243 w 1064"/>
                <a:gd name="T41" fmla="*/ 267 h 2974"/>
                <a:gd name="T42" fmla="*/ 190 w 1064"/>
                <a:gd name="T43" fmla="*/ 280 h 2974"/>
                <a:gd name="T44" fmla="*/ 154 w 1064"/>
                <a:gd name="T45" fmla="*/ 317 h 2974"/>
                <a:gd name="T46" fmla="*/ 139 w 1064"/>
                <a:gd name="T47" fmla="*/ 369 h 2974"/>
                <a:gd name="T48" fmla="*/ 143 w 1064"/>
                <a:gd name="T49" fmla="*/ 1464 h 2974"/>
                <a:gd name="T50" fmla="*/ 169 w 1064"/>
                <a:gd name="T51" fmla="*/ 1509 h 2974"/>
                <a:gd name="T52" fmla="*/ 215 w 1064"/>
                <a:gd name="T53" fmla="*/ 1535 h 2974"/>
                <a:gd name="T54" fmla="*/ 821 w 1064"/>
                <a:gd name="T55" fmla="*/ 1539 h 2974"/>
                <a:gd name="T56" fmla="*/ 873 w 1064"/>
                <a:gd name="T57" fmla="*/ 1525 h 2974"/>
                <a:gd name="T58" fmla="*/ 909 w 1064"/>
                <a:gd name="T59" fmla="*/ 1488 h 2974"/>
                <a:gd name="T60" fmla="*/ 923 w 1064"/>
                <a:gd name="T61" fmla="*/ 1436 h 2974"/>
                <a:gd name="T62" fmla="*/ 920 w 1064"/>
                <a:gd name="T63" fmla="*/ 342 h 2974"/>
                <a:gd name="T64" fmla="*/ 894 w 1064"/>
                <a:gd name="T65" fmla="*/ 296 h 2974"/>
                <a:gd name="T66" fmla="*/ 848 w 1064"/>
                <a:gd name="T67" fmla="*/ 269 h 2974"/>
                <a:gd name="T68" fmla="*/ 243 w 1064"/>
                <a:gd name="T69" fmla="*/ 267 h 2974"/>
                <a:gd name="T70" fmla="*/ 908 w 1064"/>
                <a:gd name="T71" fmla="*/ 0 h 2974"/>
                <a:gd name="T72" fmla="*/ 969 w 1064"/>
                <a:gd name="T73" fmla="*/ 13 h 2974"/>
                <a:gd name="T74" fmla="*/ 1018 w 1064"/>
                <a:gd name="T75" fmla="*/ 46 h 2974"/>
                <a:gd name="T76" fmla="*/ 1051 w 1064"/>
                <a:gd name="T77" fmla="*/ 95 h 2974"/>
                <a:gd name="T78" fmla="*/ 1064 w 1064"/>
                <a:gd name="T79" fmla="*/ 156 h 2974"/>
                <a:gd name="T80" fmla="*/ 1060 w 1064"/>
                <a:gd name="T81" fmla="*/ 2850 h 2974"/>
                <a:gd name="T82" fmla="*/ 1036 w 1064"/>
                <a:gd name="T83" fmla="*/ 2906 h 2974"/>
                <a:gd name="T84" fmla="*/ 995 w 1064"/>
                <a:gd name="T85" fmla="*/ 2948 h 2974"/>
                <a:gd name="T86" fmla="*/ 939 w 1064"/>
                <a:gd name="T87" fmla="*/ 2971 h 2974"/>
                <a:gd name="T88" fmla="*/ 155 w 1064"/>
                <a:gd name="T89" fmla="*/ 2974 h 2974"/>
                <a:gd name="T90" fmla="*/ 95 w 1064"/>
                <a:gd name="T91" fmla="*/ 2962 h 2974"/>
                <a:gd name="T92" fmla="*/ 46 w 1064"/>
                <a:gd name="T93" fmla="*/ 2928 h 2974"/>
                <a:gd name="T94" fmla="*/ 12 w 1064"/>
                <a:gd name="T95" fmla="*/ 2879 h 2974"/>
                <a:gd name="T96" fmla="*/ 0 w 1064"/>
                <a:gd name="T97" fmla="*/ 2819 h 2974"/>
                <a:gd name="T98" fmla="*/ 3 w 1064"/>
                <a:gd name="T99" fmla="*/ 125 h 2974"/>
                <a:gd name="T100" fmla="*/ 26 w 1064"/>
                <a:gd name="T101" fmla="*/ 69 h 2974"/>
                <a:gd name="T102" fmla="*/ 68 w 1064"/>
                <a:gd name="T103" fmla="*/ 28 h 2974"/>
                <a:gd name="T104" fmla="*/ 124 w 1064"/>
                <a:gd name="T105" fmla="*/ 4 h 2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4" h="2974">
                  <a:moveTo>
                    <a:pt x="531" y="2135"/>
                  </a:moveTo>
                  <a:lnTo>
                    <a:pt x="483" y="2139"/>
                  </a:lnTo>
                  <a:lnTo>
                    <a:pt x="437" y="2150"/>
                  </a:lnTo>
                  <a:lnTo>
                    <a:pt x="394" y="2169"/>
                  </a:lnTo>
                  <a:lnTo>
                    <a:pt x="355" y="2192"/>
                  </a:lnTo>
                  <a:lnTo>
                    <a:pt x="320" y="2223"/>
                  </a:lnTo>
                  <a:lnTo>
                    <a:pt x="290" y="2257"/>
                  </a:lnTo>
                  <a:lnTo>
                    <a:pt x="265" y="2297"/>
                  </a:lnTo>
                  <a:lnTo>
                    <a:pt x="247" y="2340"/>
                  </a:lnTo>
                  <a:lnTo>
                    <a:pt x="235" y="2385"/>
                  </a:lnTo>
                  <a:lnTo>
                    <a:pt x="231" y="2435"/>
                  </a:lnTo>
                  <a:lnTo>
                    <a:pt x="235" y="2483"/>
                  </a:lnTo>
                  <a:lnTo>
                    <a:pt x="247" y="2530"/>
                  </a:lnTo>
                  <a:lnTo>
                    <a:pt x="265" y="2572"/>
                  </a:lnTo>
                  <a:lnTo>
                    <a:pt x="290" y="2611"/>
                  </a:lnTo>
                  <a:lnTo>
                    <a:pt x="320" y="2646"/>
                  </a:lnTo>
                  <a:lnTo>
                    <a:pt x="355" y="2676"/>
                  </a:lnTo>
                  <a:lnTo>
                    <a:pt x="394" y="2701"/>
                  </a:lnTo>
                  <a:lnTo>
                    <a:pt x="437" y="2719"/>
                  </a:lnTo>
                  <a:lnTo>
                    <a:pt x="483" y="2731"/>
                  </a:lnTo>
                  <a:lnTo>
                    <a:pt x="531" y="2735"/>
                  </a:lnTo>
                  <a:lnTo>
                    <a:pt x="581" y="2731"/>
                  </a:lnTo>
                  <a:lnTo>
                    <a:pt x="626" y="2719"/>
                  </a:lnTo>
                  <a:lnTo>
                    <a:pt x="669" y="2701"/>
                  </a:lnTo>
                  <a:lnTo>
                    <a:pt x="709" y="2676"/>
                  </a:lnTo>
                  <a:lnTo>
                    <a:pt x="744" y="2646"/>
                  </a:lnTo>
                  <a:lnTo>
                    <a:pt x="774" y="2611"/>
                  </a:lnTo>
                  <a:lnTo>
                    <a:pt x="799" y="2572"/>
                  </a:lnTo>
                  <a:lnTo>
                    <a:pt x="817" y="2530"/>
                  </a:lnTo>
                  <a:lnTo>
                    <a:pt x="827" y="2483"/>
                  </a:lnTo>
                  <a:lnTo>
                    <a:pt x="831" y="2435"/>
                  </a:lnTo>
                  <a:lnTo>
                    <a:pt x="827" y="2385"/>
                  </a:lnTo>
                  <a:lnTo>
                    <a:pt x="817" y="2340"/>
                  </a:lnTo>
                  <a:lnTo>
                    <a:pt x="799" y="2297"/>
                  </a:lnTo>
                  <a:lnTo>
                    <a:pt x="774" y="2257"/>
                  </a:lnTo>
                  <a:lnTo>
                    <a:pt x="744" y="2223"/>
                  </a:lnTo>
                  <a:lnTo>
                    <a:pt x="709" y="2192"/>
                  </a:lnTo>
                  <a:lnTo>
                    <a:pt x="669" y="2169"/>
                  </a:lnTo>
                  <a:lnTo>
                    <a:pt x="626" y="2150"/>
                  </a:lnTo>
                  <a:lnTo>
                    <a:pt x="581" y="2139"/>
                  </a:lnTo>
                  <a:lnTo>
                    <a:pt x="531" y="2135"/>
                  </a:lnTo>
                  <a:close/>
                  <a:moveTo>
                    <a:pt x="243" y="267"/>
                  </a:moveTo>
                  <a:lnTo>
                    <a:pt x="215" y="269"/>
                  </a:lnTo>
                  <a:lnTo>
                    <a:pt x="190" y="280"/>
                  </a:lnTo>
                  <a:lnTo>
                    <a:pt x="169" y="296"/>
                  </a:lnTo>
                  <a:lnTo>
                    <a:pt x="154" y="317"/>
                  </a:lnTo>
                  <a:lnTo>
                    <a:pt x="143" y="342"/>
                  </a:lnTo>
                  <a:lnTo>
                    <a:pt x="139" y="369"/>
                  </a:lnTo>
                  <a:lnTo>
                    <a:pt x="139" y="1436"/>
                  </a:lnTo>
                  <a:lnTo>
                    <a:pt x="143" y="1464"/>
                  </a:lnTo>
                  <a:lnTo>
                    <a:pt x="154" y="1488"/>
                  </a:lnTo>
                  <a:lnTo>
                    <a:pt x="169" y="1509"/>
                  </a:lnTo>
                  <a:lnTo>
                    <a:pt x="190" y="1525"/>
                  </a:lnTo>
                  <a:lnTo>
                    <a:pt x="215" y="1535"/>
                  </a:lnTo>
                  <a:lnTo>
                    <a:pt x="243" y="1539"/>
                  </a:lnTo>
                  <a:lnTo>
                    <a:pt x="821" y="1539"/>
                  </a:lnTo>
                  <a:lnTo>
                    <a:pt x="848" y="1535"/>
                  </a:lnTo>
                  <a:lnTo>
                    <a:pt x="873" y="1525"/>
                  </a:lnTo>
                  <a:lnTo>
                    <a:pt x="894" y="1509"/>
                  </a:lnTo>
                  <a:lnTo>
                    <a:pt x="909" y="1488"/>
                  </a:lnTo>
                  <a:lnTo>
                    <a:pt x="920" y="1464"/>
                  </a:lnTo>
                  <a:lnTo>
                    <a:pt x="923" y="1436"/>
                  </a:lnTo>
                  <a:lnTo>
                    <a:pt x="923" y="369"/>
                  </a:lnTo>
                  <a:lnTo>
                    <a:pt x="920" y="342"/>
                  </a:lnTo>
                  <a:lnTo>
                    <a:pt x="909" y="317"/>
                  </a:lnTo>
                  <a:lnTo>
                    <a:pt x="894" y="296"/>
                  </a:lnTo>
                  <a:lnTo>
                    <a:pt x="873" y="280"/>
                  </a:lnTo>
                  <a:lnTo>
                    <a:pt x="848" y="269"/>
                  </a:lnTo>
                  <a:lnTo>
                    <a:pt x="821" y="267"/>
                  </a:lnTo>
                  <a:lnTo>
                    <a:pt x="243" y="267"/>
                  </a:lnTo>
                  <a:close/>
                  <a:moveTo>
                    <a:pt x="155" y="0"/>
                  </a:moveTo>
                  <a:lnTo>
                    <a:pt x="908" y="0"/>
                  </a:lnTo>
                  <a:lnTo>
                    <a:pt x="939" y="4"/>
                  </a:lnTo>
                  <a:lnTo>
                    <a:pt x="969" y="13"/>
                  </a:lnTo>
                  <a:lnTo>
                    <a:pt x="995" y="28"/>
                  </a:lnTo>
                  <a:lnTo>
                    <a:pt x="1018" y="46"/>
                  </a:lnTo>
                  <a:lnTo>
                    <a:pt x="1036" y="69"/>
                  </a:lnTo>
                  <a:lnTo>
                    <a:pt x="1051" y="95"/>
                  </a:lnTo>
                  <a:lnTo>
                    <a:pt x="1060" y="125"/>
                  </a:lnTo>
                  <a:lnTo>
                    <a:pt x="1064" y="156"/>
                  </a:lnTo>
                  <a:lnTo>
                    <a:pt x="1064" y="2819"/>
                  </a:lnTo>
                  <a:lnTo>
                    <a:pt x="1060" y="2850"/>
                  </a:lnTo>
                  <a:lnTo>
                    <a:pt x="1051" y="2879"/>
                  </a:lnTo>
                  <a:lnTo>
                    <a:pt x="1036" y="2906"/>
                  </a:lnTo>
                  <a:lnTo>
                    <a:pt x="1018" y="2928"/>
                  </a:lnTo>
                  <a:lnTo>
                    <a:pt x="995" y="2948"/>
                  </a:lnTo>
                  <a:lnTo>
                    <a:pt x="969" y="2962"/>
                  </a:lnTo>
                  <a:lnTo>
                    <a:pt x="939" y="2971"/>
                  </a:lnTo>
                  <a:lnTo>
                    <a:pt x="908" y="2974"/>
                  </a:lnTo>
                  <a:lnTo>
                    <a:pt x="155" y="2974"/>
                  </a:lnTo>
                  <a:lnTo>
                    <a:pt x="124" y="2971"/>
                  </a:lnTo>
                  <a:lnTo>
                    <a:pt x="95" y="2962"/>
                  </a:lnTo>
                  <a:lnTo>
                    <a:pt x="68" y="2948"/>
                  </a:lnTo>
                  <a:lnTo>
                    <a:pt x="46" y="2928"/>
                  </a:lnTo>
                  <a:lnTo>
                    <a:pt x="26" y="2906"/>
                  </a:lnTo>
                  <a:lnTo>
                    <a:pt x="12" y="2879"/>
                  </a:lnTo>
                  <a:lnTo>
                    <a:pt x="3" y="2850"/>
                  </a:lnTo>
                  <a:lnTo>
                    <a:pt x="0" y="2819"/>
                  </a:lnTo>
                  <a:lnTo>
                    <a:pt x="0" y="156"/>
                  </a:lnTo>
                  <a:lnTo>
                    <a:pt x="3" y="125"/>
                  </a:lnTo>
                  <a:lnTo>
                    <a:pt x="12" y="95"/>
                  </a:lnTo>
                  <a:lnTo>
                    <a:pt x="26" y="69"/>
                  </a:lnTo>
                  <a:lnTo>
                    <a:pt x="46" y="46"/>
                  </a:lnTo>
                  <a:lnTo>
                    <a:pt x="68" y="28"/>
                  </a:lnTo>
                  <a:lnTo>
                    <a:pt x="95" y="13"/>
                  </a:lnTo>
                  <a:lnTo>
                    <a:pt x="124" y="4"/>
                  </a:lnTo>
                  <a:lnTo>
                    <a:pt x="15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34325" y="1655763"/>
              <a:ext cx="338138" cy="82550"/>
            </a:xfrm>
            <a:custGeom>
              <a:avLst/>
              <a:gdLst>
                <a:gd name="T0" fmla="*/ 52 w 426"/>
                <a:gd name="T1" fmla="*/ 0 h 104"/>
                <a:gd name="T2" fmla="*/ 374 w 426"/>
                <a:gd name="T3" fmla="*/ 0 h 104"/>
                <a:gd name="T4" fmla="*/ 389 w 426"/>
                <a:gd name="T5" fmla="*/ 4 h 104"/>
                <a:gd name="T6" fmla="*/ 404 w 426"/>
                <a:gd name="T7" fmla="*/ 10 h 104"/>
                <a:gd name="T8" fmla="*/ 415 w 426"/>
                <a:gd name="T9" fmla="*/ 22 h 104"/>
                <a:gd name="T10" fmla="*/ 423 w 426"/>
                <a:gd name="T11" fmla="*/ 36 h 104"/>
                <a:gd name="T12" fmla="*/ 426 w 426"/>
                <a:gd name="T13" fmla="*/ 52 h 104"/>
                <a:gd name="T14" fmla="*/ 423 w 426"/>
                <a:gd name="T15" fmla="*/ 69 h 104"/>
                <a:gd name="T16" fmla="*/ 415 w 426"/>
                <a:gd name="T17" fmla="*/ 83 h 104"/>
                <a:gd name="T18" fmla="*/ 404 w 426"/>
                <a:gd name="T19" fmla="*/ 93 h 104"/>
                <a:gd name="T20" fmla="*/ 389 w 426"/>
                <a:gd name="T21" fmla="*/ 101 h 104"/>
                <a:gd name="T22" fmla="*/ 374 w 426"/>
                <a:gd name="T23" fmla="*/ 104 h 104"/>
                <a:gd name="T24" fmla="*/ 52 w 426"/>
                <a:gd name="T25" fmla="*/ 104 h 104"/>
                <a:gd name="T26" fmla="*/ 36 w 426"/>
                <a:gd name="T27" fmla="*/ 101 h 104"/>
                <a:gd name="T28" fmla="*/ 22 w 426"/>
                <a:gd name="T29" fmla="*/ 93 h 104"/>
                <a:gd name="T30" fmla="*/ 10 w 426"/>
                <a:gd name="T31" fmla="*/ 83 h 104"/>
                <a:gd name="T32" fmla="*/ 2 w 426"/>
                <a:gd name="T33" fmla="*/ 69 h 104"/>
                <a:gd name="T34" fmla="*/ 0 w 426"/>
                <a:gd name="T35" fmla="*/ 52 h 104"/>
                <a:gd name="T36" fmla="*/ 2 w 426"/>
                <a:gd name="T37" fmla="*/ 36 h 104"/>
                <a:gd name="T38" fmla="*/ 10 w 426"/>
                <a:gd name="T39" fmla="*/ 22 h 104"/>
                <a:gd name="T40" fmla="*/ 22 w 426"/>
                <a:gd name="T41" fmla="*/ 10 h 104"/>
                <a:gd name="T42" fmla="*/ 36 w 426"/>
                <a:gd name="T43" fmla="*/ 4 h 104"/>
                <a:gd name="T44" fmla="*/ 52 w 426"/>
                <a:gd name="T45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26" h="104">
                  <a:moveTo>
                    <a:pt x="52" y="0"/>
                  </a:moveTo>
                  <a:lnTo>
                    <a:pt x="374" y="0"/>
                  </a:lnTo>
                  <a:lnTo>
                    <a:pt x="389" y="4"/>
                  </a:lnTo>
                  <a:lnTo>
                    <a:pt x="404" y="10"/>
                  </a:lnTo>
                  <a:lnTo>
                    <a:pt x="415" y="22"/>
                  </a:lnTo>
                  <a:lnTo>
                    <a:pt x="423" y="36"/>
                  </a:lnTo>
                  <a:lnTo>
                    <a:pt x="426" y="52"/>
                  </a:lnTo>
                  <a:lnTo>
                    <a:pt x="423" y="69"/>
                  </a:lnTo>
                  <a:lnTo>
                    <a:pt x="415" y="83"/>
                  </a:lnTo>
                  <a:lnTo>
                    <a:pt x="404" y="93"/>
                  </a:lnTo>
                  <a:lnTo>
                    <a:pt x="389" y="101"/>
                  </a:lnTo>
                  <a:lnTo>
                    <a:pt x="374" y="104"/>
                  </a:lnTo>
                  <a:lnTo>
                    <a:pt x="52" y="104"/>
                  </a:lnTo>
                  <a:lnTo>
                    <a:pt x="36" y="101"/>
                  </a:lnTo>
                  <a:lnTo>
                    <a:pt x="22" y="93"/>
                  </a:lnTo>
                  <a:lnTo>
                    <a:pt x="10" y="83"/>
                  </a:lnTo>
                  <a:lnTo>
                    <a:pt x="2" y="69"/>
                  </a:lnTo>
                  <a:lnTo>
                    <a:pt x="0" y="52"/>
                  </a:lnTo>
                  <a:lnTo>
                    <a:pt x="2" y="36"/>
                  </a:lnTo>
                  <a:lnTo>
                    <a:pt x="10" y="22"/>
                  </a:lnTo>
                  <a:lnTo>
                    <a:pt x="22" y="10"/>
                  </a:lnTo>
                  <a:lnTo>
                    <a:pt x="36" y="4"/>
                  </a:lnTo>
                  <a:lnTo>
                    <a:pt x="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65925" y="1270000"/>
              <a:ext cx="842963" cy="2360613"/>
            </a:xfrm>
            <a:custGeom>
              <a:avLst/>
              <a:gdLst>
                <a:gd name="T0" fmla="*/ 483 w 1064"/>
                <a:gd name="T1" fmla="*/ 2139 h 2974"/>
                <a:gd name="T2" fmla="*/ 395 w 1064"/>
                <a:gd name="T3" fmla="*/ 2169 h 2974"/>
                <a:gd name="T4" fmla="*/ 321 w 1064"/>
                <a:gd name="T5" fmla="*/ 2223 h 2974"/>
                <a:gd name="T6" fmla="*/ 266 w 1064"/>
                <a:gd name="T7" fmla="*/ 2297 h 2974"/>
                <a:gd name="T8" fmla="*/ 237 w 1064"/>
                <a:gd name="T9" fmla="*/ 2385 h 2974"/>
                <a:gd name="T10" fmla="*/ 237 w 1064"/>
                <a:gd name="T11" fmla="*/ 2483 h 2974"/>
                <a:gd name="T12" fmla="*/ 266 w 1064"/>
                <a:gd name="T13" fmla="*/ 2572 h 2974"/>
                <a:gd name="T14" fmla="*/ 321 w 1064"/>
                <a:gd name="T15" fmla="*/ 2646 h 2974"/>
                <a:gd name="T16" fmla="*/ 395 w 1064"/>
                <a:gd name="T17" fmla="*/ 2701 h 2974"/>
                <a:gd name="T18" fmla="*/ 483 w 1064"/>
                <a:gd name="T19" fmla="*/ 2731 h 2974"/>
                <a:gd name="T20" fmla="*/ 581 w 1064"/>
                <a:gd name="T21" fmla="*/ 2731 h 2974"/>
                <a:gd name="T22" fmla="*/ 670 w 1064"/>
                <a:gd name="T23" fmla="*/ 2701 h 2974"/>
                <a:gd name="T24" fmla="*/ 744 w 1064"/>
                <a:gd name="T25" fmla="*/ 2646 h 2974"/>
                <a:gd name="T26" fmla="*/ 799 w 1064"/>
                <a:gd name="T27" fmla="*/ 2572 h 2974"/>
                <a:gd name="T28" fmla="*/ 829 w 1064"/>
                <a:gd name="T29" fmla="*/ 2483 h 2974"/>
                <a:gd name="T30" fmla="*/ 829 w 1064"/>
                <a:gd name="T31" fmla="*/ 2385 h 2974"/>
                <a:gd name="T32" fmla="*/ 799 w 1064"/>
                <a:gd name="T33" fmla="*/ 2297 h 2974"/>
                <a:gd name="T34" fmla="*/ 744 w 1064"/>
                <a:gd name="T35" fmla="*/ 2223 h 2974"/>
                <a:gd name="T36" fmla="*/ 670 w 1064"/>
                <a:gd name="T37" fmla="*/ 2169 h 2974"/>
                <a:gd name="T38" fmla="*/ 581 w 1064"/>
                <a:gd name="T39" fmla="*/ 2139 h 2974"/>
                <a:gd name="T40" fmla="*/ 243 w 1064"/>
                <a:gd name="T41" fmla="*/ 267 h 2974"/>
                <a:gd name="T42" fmla="*/ 191 w 1064"/>
                <a:gd name="T43" fmla="*/ 280 h 2974"/>
                <a:gd name="T44" fmla="*/ 155 w 1064"/>
                <a:gd name="T45" fmla="*/ 317 h 2974"/>
                <a:gd name="T46" fmla="*/ 141 w 1064"/>
                <a:gd name="T47" fmla="*/ 369 h 2974"/>
                <a:gd name="T48" fmla="*/ 144 w 1064"/>
                <a:gd name="T49" fmla="*/ 1464 h 2974"/>
                <a:gd name="T50" fmla="*/ 170 w 1064"/>
                <a:gd name="T51" fmla="*/ 1509 h 2974"/>
                <a:gd name="T52" fmla="*/ 216 w 1064"/>
                <a:gd name="T53" fmla="*/ 1535 h 2974"/>
                <a:gd name="T54" fmla="*/ 822 w 1064"/>
                <a:gd name="T55" fmla="*/ 1539 h 2974"/>
                <a:gd name="T56" fmla="*/ 874 w 1064"/>
                <a:gd name="T57" fmla="*/ 1525 h 2974"/>
                <a:gd name="T58" fmla="*/ 910 w 1064"/>
                <a:gd name="T59" fmla="*/ 1488 h 2974"/>
                <a:gd name="T60" fmla="*/ 925 w 1064"/>
                <a:gd name="T61" fmla="*/ 1436 h 2974"/>
                <a:gd name="T62" fmla="*/ 921 w 1064"/>
                <a:gd name="T63" fmla="*/ 342 h 2974"/>
                <a:gd name="T64" fmla="*/ 895 w 1064"/>
                <a:gd name="T65" fmla="*/ 296 h 2974"/>
                <a:gd name="T66" fmla="*/ 849 w 1064"/>
                <a:gd name="T67" fmla="*/ 269 h 2974"/>
                <a:gd name="T68" fmla="*/ 243 w 1064"/>
                <a:gd name="T69" fmla="*/ 267 h 2974"/>
                <a:gd name="T70" fmla="*/ 909 w 1064"/>
                <a:gd name="T71" fmla="*/ 0 h 2974"/>
                <a:gd name="T72" fmla="*/ 969 w 1064"/>
                <a:gd name="T73" fmla="*/ 13 h 2974"/>
                <a:gd name="T74" fmla="*/ 1018 w 1064"/>
                <a:gd name="T75" fmla="*/ 46 h 2974"/>
                <a:gd name="T76" fmla="*/ 1052 w 1064"/>
                <a:gd name="T77" fmla="*/ 95 h 2974"/>
                <a:gd name="T78" fmla="*/ 1064 w 1064"/>
                <a:gd name="T79" fmla="*/ 156 h 2974"/>
                <a:gd name="T80" fmla="*/ 1061 w 1064"/>
                <a:gd name="T81" fmla="*/ 2850 h 2974"/>
                <a:gd name="T82" fmla="*/ 1038 w 1064"/>
                <a:gd name="T83" fmla="*/ 2906 h 2974"/>
                <a:gd name="T84" fmla="*/ 996 w 1064"/>
                <a:gd name="T85" fmla="*/ 2948 h 2974"/>
                <a:gd name="T86" fmla="*/ 940 w 1064"/>
                <a:gd name="T87" fmla="*/ 2971 h 2974"/>
                <a:gd name="T88" fmla="*/ 156 w 1064"/>
                <a:gd name="T89" fmla="*/ 2974 h 2974"/>
                <a:gd name="T90" fmla="*/ 95 w 1064"/>
                <a:gd name="T91" fmla="*/ 2962 h 2974"/>
                <a:gd name="T92" fmla="*/ 46 w 1064"/>
                <a:gd name="T93" fmla="*/ 2928 h 2974"/>
                <a:gd name="T94" fmla="*/ 13 w 1064"/>
                <a:gd name="T95" fmla="*/ 2879 h 2974"/>
                <a:gd name="T96" fmla="*/ 0 w 1064"/>
                <a:gd name="T97" fmla="*/ 2819 h 2974"/>
                <a:gd name="T98" fmla="*/ 4 w 1064"/>
                <a:gd name="T99" fmla="*/ 125 h 2974"/>
                <a:gd name="T100" fmla="*/ 28 w 1064"/>
                <a:gd name="T101" fmla="*/ 69 h 2974"/>
                <a:gd name="T102" fmla="*/ 69 w 1064"/>
                <a:gd name="T103" fmla="*/ 28 h 2974"/>
                <a:gd name="T104" fmla="*/ 125 w 1064"/>
                <a:gd name="T105" fmla="*/ 4 h 2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4" h="2974">
                  <a:moveTo>
                    <a:pt x="533" y="2135"/>
                  </a:moveTo>
                  <a:lnTo>
                    <a:pt x="483" y="2139"/>
                  </a:lnTo>
                  <a:lnTo>
                    <a:pt x="438" y="2150"/>
                  </a:lnTo>
                  <a:lnTo>
                    <a:pt x="395" y="2169"/>
                  </a:lnTo>
                  <a:lnTo>
                    <a:pt x="355" y="2192"/>
                  </a:lnTo>
                  <a:lnTo>
                    <a:pt x="321" y="2223"/>
                  </a:lnTo>
                  <a:lnTo>
                    <a:pt x="290" y="2257"/>
                  </a:lnTo>
                  <a:lnTo>
                    <a:pt x="266" y="2297"/>
                  </a:lnTo>
                  <a:lnTo>
                    <a:pt x="248" y="2340"/>
                  </a:lnTo>
                  <a:lnTo>
                    <a:pt x="237" y="2385"/>
                  </a:lnTo>
                  <a:lnTo>
                    <a:pt x="233" y="2435"/>
                  </a:lnTo>
                  <a:lnTo>
                    <a:pt x="237" y="2483"/>
                  </a:lnTo>
                  <a:lnTo>
                    <a:pt x="248" y="2530"/>
                  </a:lnTo>
                  <a:lnTo>
                    <a:pt x="266" y="2572"/>
                  </a:lnTo>
                  <a:lnTo>
                    <a:pt x="290" y="2611"/>
                  </a:lnTo>
                  <a:lnTo>
                    <a:pt x="321" y="2646"/>
                  </a:lnTo>
                  <a:lnTo>
                    <a:pt x="355" y="2676"/>
                  </a:lnTo>
                  <a:lnTo>
                    <a:pt x="395" y="2701"/>
                  </a:lnTo>
                  <a:lnTo>
                    <a:pt x="438" y="2719"/>
                  </a:lnTo>
                  <a:lnTo>
                    <a:pt x="483" y="2731"/>
                  </a:lnTo>
                  <a:lnTo>
                    <a:pt x="533" y="2735"/>
                  </a:lnTo>
                  <a:lnTo>
                    <a:pt x="581" y="2731"/>
                  </a:lnTo>
                  <a:lnTo>
                    <a:pt x="627" y="2719"/>
                  </a:lnTo>
                  <a:lnTo>
                    <a:pt x="670" y="2701"/>
                  </a:lnTo>
                  <a:lnTo>
                    <a:pt x="709" y="2676"/>
                  </a:lnTo>
                  <a:lnTo>
                    <a:pt x="744" y="2646"/>
                  </a:lnTo>
                  <a:lnTo>
                    <a:pt x="774" y="2611"/>
                  </a:lnTo>
                  <a:lnTo>
                    <a:pt x="799" y="2572"/>
                  </a:lnTo>
                  <a:lnTo>
                    <a:pt x="817" y="2530"/>
                  </a:lnTo>
                  <a:lnTo>
                    <a:pt x="829" y="2483"/>
                  </a:lnTo>
                  <a:lnTo>
                    <a:pt x="832" y="2435"/>
                  </a:lnTo>
                  <a:lnTo>
                    <a:pt x="829" y="2385"/>
                  </a:lnTo>
                  <a:lnTo>
                    <a:pt x="817" y="2340"/>
                  </a:lnTo>
                  <a:lnTo>
                    <a:pt x="799" y="2297"/>
                  </a:lnTo>
                  <a:lnTo>
                    <a:pt x="774" y="2257"/>
                  </a:lnTo>
                  <a:lnTo>
                    <a:pt x="744" y="2223"/>
                  </a:lnTo>
                  <a:lnTo>
                    <a:pt x="709" y="2192"/>
                  </a:lnTo>
                  <a:lnTo>
                    <a:pt x="670" y="2169"/>
                  </a:lnTo>
                  <a:lnTo>
                    <a:pt x="627" y="2150"/>
                  </a:lnTo>
                  <a:lnTo>
                    <a:pt x="581" y="2139"/>
                  </a:lnTo>
                  <a:lnTo>
                    <a:pt x="533" y="2135"/>
                  </a:lnTo>
                  <a:close/>
                  <a:moveTo>
                    <a:pt x="243" y="267"/>
                  </a:moveTo>
                  <a:lnTo>
                    <a:pt x="216" y="269"/>
                  </a:lnTo>
                  <a:lnTo>
                    <a:pt x="191" y="280"/>
                  </a:lnTo>
                  <a:lnTo>
                    <a:pt x="170" y="296"/>
                  </a:lnTo>
                  <a:lnTo>
                    <a:pt x="155" y="317"/>
                  </a:lnTo>
                  <a:lnTo>
                    <a:pt x="144" y="342"/>
                  </a:lnTo>
                  <a:lnTo>
                    <a:pt x="141" y="369"/>
                  </a:lnTo>
                  <a:lnTo>
                    <a:pt x="141" y="1436"/>
                  </a:lnTo>
                  <a:lnTo>
                    <a:pt x="144" y="1464"/>
                  </a:lnTo>
                  <a:lnTo>
                    <a:pt x="155" y="1488"/>
                  </a:lnTo>
                  <a:lnTo>
                    <a:pt x="170" y="1509"/>
                  </a:lnTo>
                  <a:lnTo>
                    <a:pt x="191" y="1525"/>
                  </a:lnTo>
                  <a:lnTo>
                    <a:pt x="216" y="1535"/>
                  </a:lnTo>
                  <a:lnTo>
                    <a:pt x="243" y="1539"/>
                  </a:lnTo>
                  <a:lnTo>
                    <a:pt x="822" y="1539"/>
                  </a:lnTo>
                  <a:lnTo>
                    <a:pt x="849" y="1535"/>
                  </a:lnTo>
                  <a:lnTo>
                    <a:pt x="874" y="1525"/>
                  </a:lnTo>
                  <a:lnTo>
                    <a:pt x="895" y="1509"/>
                  </a:lnTo>
                  <a:lnTo>
                    <a:pt x="910" y="1488"/>
                  </a:lnTo>
                  <a:lnTo>
                    <a:pt x="921" y="1464"/>
                  </a:lnTo>
                  <a:lnTo>
                    <a:pt x="925" y="1436"/>
                  </a:lnTo>
                  <a:lnTo>
                    <a:pt x="925" y="369"/>
                  </a:lnTo>
                  <a:lnTo>
                    <a:pt x="921" y="342"/>
                  </a:lnTo>
                  <a:lnTo>
                    <a:pt x="910" y="317"/>
                  </a:lnTo>
                  <a:lnTo>
                    <a:pt x="895" y="296"/>
                  </a:lnTo>
                  <a:lnTo>
                    <a:pt x="874" y="280"/>
                  </a:lnTo>
                  <a:lnTo>
                    <a:pt x="849" y="269"/>
                  </a:lnTo>
                  <a:lnTo>
                    <a:pt x="822" y="267"/>
                  </a:lnTo>
                  <a:lnTo>
                    <a:pt x="243" y="267"/>
                  </a:lnTo>
                  <a:close/>
                  <a:moveTo>
                    <a:pt x="156" y="0"/>
                  </a:moveTo>
                  <a:lnTo>
                    <a:pt x="909" y="0"/>
                  </a:lnTo>
                  <a:lnTo>
                    <a:pt x="940" y="4"/>
                  </a:lnTo>
                  <a:lnTo>
                    <a:pt x="969" y="13"/>
                  </a:lnTo>
                  <a:lnTo>
                    <a:pt x="996" y="28"/>
                  </a:lnTo>
                  <a:lnTo>
                    <a:pt x="1018" y="46"/>
                  </a:lnTo>
                  <a:lnTo>
                    <a:pt x="1038" y="69"/>
                  </a:lnTo>
                  <a:lnTo>
                    <a:pt x="1052" y="95"/>
                  </a:lnTo>
                  <a:lnTo>
                    <a:pt x="1061" y="125"/>
                  </a:lnTo>
                  <a:lnTo>
                    <a:pt x="1064" y="156"/>
                  </a:lnTo>
                  <a:lnTo>
                    <a:pt x="1064" y="2819"/>
                  </a:lnTo>
                  <a:lnTo>
                    <a:pt x="1061" y="2850"/>
                  </a:lnTo>
                  <a:lnTo>
                    <a:pt x="1052" y="2879"/>
                  </a:lnTo>
                  <a:lnTo>
                    <a:pt x="1038" y="2906"/>
                  </a:lnTo>
                  <a:lnTo>
                    <a:pt x="1018" y="2928"/>
                  </a:lnTo>
                  <a:lnTo>
                    <a:pt x="996" y="2948"/>
                  </a:lnTo>
                  <a:lnTo>
                    <a:pt x="969" y="2962"/>
                  </a:lnTo>
                  <a:lnTo>
                    <a:pt x="940" y="2971"/>
                  </a:lnTo>
                  <a:lnTo>
                    <a:pt x="909" y="2974"/>
                  </a:lnTo>
                  <a:lnTo>
                    <a:pt x="156" y="2974"/>
                  </a:lnTo>
                  <a:lnTo>
                    <a:pt x="125" y="2971"/>
                  </a:lnTo>
                  <a:lnTo>
                    <a:pt x="95" y="2962"/>
                  </a:lnTo>
                  <a:lnTo>
                    <a:pt x="69" y="2948"/>
                  </a:lnTo>
                  <a:lnTo>
                    <a:pt x="46" y="2928"/>
                  </a:lnTo>
                  <a:lnTo>
                    <a:pt x="28" y="2906"/>
                  </a:lnTo>
                  <a:lnTo>
                    <a:pt x="13" y="2879"/>
                  </a:lnTo>
                  <a:lnTo>
                    <a:pt x="4" y="2850"/>
                  </a:lnTo>
                  <a:lnTo>
                    <a:pt x="0" y="2819"/>
                  </a:lnTo>
                  <a:lnTo>
                    <a:pt x="0" y="156"/>
                  </a:lnTo>
                  <a:lnTo>
                    <a:pt x="4" y="125"/>
                  </a:lnTo>
                  <a:lnTo>
                    <a:pt x="13" y="95"/>
                  </a:lnTo>
                  <a:lnTo>
                    <a:pt x="28" y="69"/>
                  </a:lnTo>
                  <a:lnTo>
                    <a:pt x="46" y="46"/>
                  </a:lnTo>
                  <a:lnTo>
                    <a:pt x="69" y="28"/>
                  </a:lnTo>
                  <a:lnTo>
                    <a:pt x="95" y="13"/>
                  </a:lnTo>
                  <a:lnTo>
                    <a:pt x="125" y="4"/>
                  </a:lnTo>
                  <a:lnTo>
                    <a:pt x="1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40550" y="1655763"/>
              <a:ext cx="336550" cy="82550"/>
            </a:xfrm>
            <a:custGeom>
              <a:avLst/>
              <a:gdLst>
                <a:gd name="T0" fmla="*/ 52 w 425"/>
                <a:gd name="T1" fmla="*/ 0 h 104"/>
                <a:gd name="T2" fmla="*/ 374 w 425"/>
                <a:gd name="T3" fmla="*/ 0 h 104"/>
                <a:gd name="T4" fmla="*/ 390 w 425"/>
                <a:gd name="T5" fmla="*/ 4 h 104"/>
                <a:gd name="T6" fmla="*/ 404 w 425"/>
                <a:gd name="T7" fmla="*/ 10 h 104"/>
                <a:gd name="T8" fmla="*/ 415 w 425"/>
                <a:gd name="T9" fmla="*/ 22 h 104"/>
                <a:gd name="T10" fmla="*/ 422 w 425"/>
                <a:gd name="T11" fmla="*/ 36 h 104"/>
                <a:gd name="T12" fmla="*/ 425 w 425"/>
                <a:gd name="T13" fmla="*/ 52 h 104"/>
                <a:gd name="T14" fmla="*/ 422 w 425"/>
                <a:gd name="T15" fmla="*/ 69 h 104"/>
                <a:gd name="T16" fmla="*/ 415 w 425"/>
                <a:gd name="T17" fmla="*/ 83 h 104"/>
                <a:gd name="T18" fmla="*/ 404 w 425"/>
                <a:gd name="T19" fmla="*/ 93 h 104"/>
                <a:gd name="T20" fmla="*/ 390 w 425"/>
                <a:gd name="T21" fmla="*/ 101 h 104"/>
                <a:gd name="T22" fmla="*/ 374 w 425"/>
                <a:gd name="T23" fmla="*/ 104 h 104"/>
                <a:gd name="T24" fmla="*/ 52 w 425"/>
                <a:gd name="T25" fmla="*/ 104 h 104"/>
                <a:gd name="T26" fmla="*/ 35 w 425"/>
                <a:gd name="T27" fmla="*/ 101 h 104"/>
                <a:gd name="T28" fmla="*/ 21 w 425"/>
                <a:gd name="T29" fmla="*/ 93 h 104"/>
                <a:gd name="T30" fmla="*/ 10 w 425"/>
                <a:gd name="T31" fmla="*/ 83 h 104"/>
                <a:gd name="T32" fmla="*/ 3 w 425"/>
                <a:gd name="T33" fmla="*/ 69 h 104"/>
                <a:gd name="T34" fmla="*/ 0 w 425"/>
                <a:gd name="T35" fmla="*/ 52 h 104"/>
                <a:gd name="T36" fmla="*/ 3 w 425"/>
                <a:gd name="T37" fmla="*/ 36 h 104"/>
                <a:gd name="T38" fmla="*/ 10 w 425"/>
                <a:gd name="T39" fmla="*/ 22 h 104"/>
                <a:gd name="T40" fmla="*/ 21 w 425"/>
                <a:gd name="T41" fmla="*/ 10 h 104"/>
                <a:gd name="T42" fmla="*/ 35 w 425"/>
                <a:gd name="T43" fmla="*/ 4 h 104"/>
                <a:gd name="T44" fmla="*/ 52 w 425"/>
                <a:gd name="T45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25" h="104">
                  <a:moveTo>
                    <a:pt x="52" y="0"/>
                  </a:moveTo>
                  <a:lnTo>
                    <a:pt x="374" y="0"/>
                  </a:lnTo>
                  <a:lnTo>
                    <a:pt x="390" y="4"/>
                  </a:lnTo>
                  <a:lnTo>
                    <a:pt x="404" y="10"/>
                  </a:lnTo>
                  <a:lnTo>
                    <a:pt x="415" y="22"/>
                  </a:lnTo>
                  <a:lnTo>
                    <a:pt x="422" y="36"/>
                  </a:lnTo>
                  <a:lnTo>
                    <a:pt x="425" y="52"/>
                  </a:lnTo>
                  <a:lnTo>
                    <a:pt x="422" y="69"/>
                  </a:lnTo>
                  <a:lnTo>
                    <a:pt x="415" y="83"/>
                  </a:lnTo>
                  <a:lnTo>
                    <a:pt x="404" y="93"/>
                  </a:lnTo>
                  <a:lnTo>
                    <a:pt x="390" y="101"/>
                  </a:lnTo>
                  <a:lnTo>
                    <a:pt x="374" y="104"/>
                  </a:lnTo>
                  <a:lnTo>
                    <a:pt x="52" y="104"/>
                  </a:lnTo>
                  <a:lnTo>
                    <a:pt x="35" y="101"/>
                  </a:lnTo>
                  <a:lnTo>
                    <a:pt x="21" y="93"/>
                  </a:lnTo>
                  <a:lnTo>
                    <a:pt x="10" y="83"/>
                  </a:lnTo>
                  <a:lnTo>
                    <a:pt x="3" y="69"/>
                  </a:lnTo>
                  <a:lnTo>
                    <a:pt x="0" y="52"/>
                  </a:lnTo>
                  <a:lnTo>
                    <a:pt x="3" y="36"/>
                  </a:lnTo>
                  <a:lnTo>
                    <a:pt x="10" y="22"/>
                  </a:lnTo>
                  <a:lnTo>
                    <a:pt x="21" y="10"/>
                  </a:lnTo>
                  <a:lnTo>
                    <a:pt x="35" y="4"/>
                  </a:lnTo>
                  <a:lnTo>
                    <a:pt x="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40550" y="1851025"/>
              <a:ext cx="336550" cy="82550"/>
            </a:xfrm>
            <a:custGeom>
              <a:avLst/>
              <a:gdLst>
                <a:gd name="T0" fmla="*/ 52 w 425"/>
                <a:gd name="T1" fmla="*/ 0 h 102"/>
                <a:gd name="T2" fmla="*/ 374 w 425"/>
                <a:gd name="T3" fmla="*/ 0 h 102"/>
                <a:gd name="T4" fmla="*/ 390 w 425"/>
                <a:gd name="T5" fmla="*/ 2 h 102"/>
                <a:gd name="T6" fmla="*/ 404 w 425"/>
                <a:gd name="T7" fmla="*/ 9 h 102"/>
                <a:gd name="T8" fmla="*/ 415 w 425"/>
                <a:gd name="T9" fmla="*/ 20 h 102"/>
                <a:gd name="T10" fmla="*/ 422 w 425"/>
                <a:gd name="T11" fmla="*/ 35 h 102"/>
                <a:gd name="T12" fmla="*/ 425 w 425"/>
                <a:gd name="T13" fmla="*/ 50 h 102"/>
                <a:gd name="T14" fmla="*/ 422 w 425"/>
                <a:gd name="T15" fmla="*/ 67 h 102"/>
                <a:gd name="T16" fmla="*/ 415 w 425"/>
                <a:gd name="T17" fmla="*/ 81 h 102"/>
                <a:gd name="T18" fmla="*/ 404 w 425"/>
                <a:gd name="T19" fmla="*/ 92 h 102"/>
                <a:gd name="T20" fmla="*/ 390 w 425"/>
                <a:gd name="T21" fmla="*/ 100 h 102"/>
                <a:gd name="T22" fmla="*/ 374 w 425"/>
                <a:gd name="T23" fmla="*/ 102 h 102"/>
                <a:gd name="T24" fmla="*/ 52 w 425"/>
                <a:gd name="T25" fmla="*/ 102 h 102"/>
                <a:gd name="T26" fmla="*/ 35 w 425"/>
                <a:gd name="T27" fmla="*/ 100 h 102"/>
                <a:gd name="T28" fmla="*/ 21 w 425"/>
                <a:gd name="T29" fmla="*/ 92 h 102"/>
                <a:gd name="T30" fmla="*/ 10 w 425"/>
                <a:gd name="T31" fmla="*/ 81 h 102"/>
                <a:gd name="T32" fmla="*/ 3 w 425"/>
                <a:gd name="T33" fmla="*/ 67 h 102"/>
                <a:gd name="T34" fmla="*/ 0 w 425"/>
                <a:gd name="T35" fmla="*/ 50 h 102"/>
                <a:gd name="T36" fmla="*/ 3 w 425"/>
                <a:gd name="T37" fmla="*/ 35 h 102"/>
                <a:gd name="T38" fmla="*/ 10 w 425"/>
                <a:gd name="T39" fmla="*/ 20 h 102"/>
                <a:gd name="T40" fmla="*/ 21 w 425"/>
                <a:gd name="T41" fmla="*/ 9 h 102"/>
                <a:gd name="T42" fmla="*/ 35 w 425"/>
                <a:gd name="T43" fmla="*/ 2 h 102"/>
                <a:gd name="T44" fmla="*/ 52 w 425"/>
                <a:gd name="T45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25" h="102">
                  <a:moveTo>
                    <a:pt x="52" y="0"/>
                  </a:moveTo>
                  <a:lnTo>
                    <a:pt x="374" y="0"/>
                  </a:lnTo>
                  <a:lnTo>
                    <a:pt x="390" y="2"/>
                  </a:lnTo>
                  <a:lnTo>
                    <a:pt x="404" y="9"/>
                  </a:lnTo>
                  <a:lnTo>
                    <a:pt x="415" y="20"/>
                  </a:lnTo>
                  <a:lnTo>
                    <a:pt x="422" y="35"/>
                  </a:lnTo>
                  <a:lnTo>
                    <a:pt x="425" y="50"/>
                  </a:lnTo>
                  <a:lnTo>
                    <a:pt x="422" y="67"/>
                  </a:lnTo>
                  <a:lnTo>
                    <a:pt x="415" y="81"/>
                  </a:lnTo>
                  <a:lnTo>
                    <a:pt x="404" y="92"/>
                  </a:lnTo>
                  <a:lnTo>
                    <a:pt x="390" y="100"/>
                  </a:lnTo>
                  <a:lnTo>
                    <a:pt x="374" y="102"/>
                  </a:lnTo>
                  <a:lnTo>
                    <a:pt x="52" y="102"/>
                  </a:lnTo>
                  <a:lnTo>
                    <a:pt x="35" y="100"/>
                  </a:lnTo>
                  <a:lnTo>
                    <a:pt x="21" y="92"/>
                  </a:lnTo>
                  <a:lnTo>
                    <a:pt x="10" y="81"/>
                  </a:lnTo>
                  <a:lnTo>
                    <a:pt x="3" y="67"/>
                  </a:lnTo>
                  <a:lnTo>
                    <a:pt x="0" y="50"/>
                  </a:lnTo>
                  <a:lnTo>
                    <a:pt x="3" y="35"/>
                  </a:lnTo>
                  <a:lnTo>
                    <a:pt x="10" y="20"/>
                  </a:lnTo>
                  <a:lnTo>
                    <a:pt x="21" y="9"/>
                  </a:lnTo>
                  <a:lnTo>
                    <a:pt x="35" y="2"/>
                  </a:lnTo>
                  <a:lnTo>
                    <a:pt x="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40550" y="2046288"/>
              <a:ext cx="336550" cy="80963"/>
            </a:xfrm>
            <a:custGeom>
              <a:avLst/>
              <a:gdLst>
                <a:gd name="T0" fmla="*/ 52 w 425"/>
                <a:gd name="T1" fmla="*/ 0 h 103"/>
                <a:gd name="T2" fmla="*/ 374 w 425"/>
                <a:gd name="T3" fmla="*/ 0 h 103"/>
                <a:gd name="T4" fmla="*/ 390 w 425"/>
                <a:gd name="T5" fmla="*/ 3 h 103"/>
                <a:gd name="T6" fmla="*/ 404 w 425"/>
                <a:gd name="T7" fmla="*/ 9 h 103"/>
                <a:gd name="T8" fmla="*/ 415 w 425"/>
                <a:gd name="T9" fmla="*/ 21 h 103"/>
                <a:gd name="T10" fmla="*/ 422 w 425"/>
                <a:gd name="T11" fmla="*/ 35 h 103"/>
                <a:gd name="T12" fmla="*/ 425 w 425"/>
                <a:gd name="T13" fmla="*/ 52 h 103"/>
                <a:gd name="T14" fmla="*/ 422 w 425"/>
                <a:gd name="T15" fmla="*/ 68 h 103"/>
                <a:gd name="T16" fmla="*/ 415 w 425"/>
                <a:gd name="T17" fmla="*/ 82 h 103"/>
                <a:gd name="T18" fmla="*/ 404 w 425"/>
                <a:gd name="T19" fmla="*/ 94 h 103"/>
                <a:gd name="T20" fmla="*/ 390 w 425"/>
                <a:gd name="T21" fmla="*/ 100 h 103"/>
                <a:gd name="T22" fmla="*/ 374 w 425"/>
                <a:gd name="T23" fmla="*/ 103 h 103"/>
                <a:gd name="T24" fmla="*/ 52 w 425"/>
                <a:gd name="T25" fmla="*/ 103 h 103"/>
                <a:gd name="T26" fmla="*/ 35 w 425"/>
                <a:gd name="T27" fmla="*/ 100 h 103"/>
                <a:gd name="T28" fmla="*/ 21 w 425"/>
                <a:gd name="T29" fmla="*/ 94 h 103"/>
                <a:gd name="T30" fmla="*/ 10 w 425"/>
                <a:gd name="T31" fmla="*/ 82 h 103"/>
                <a:gd name="T32" fmla="*/ 3 w 425"/>
                <a:gd name="T33" fmla="*/ 68 h 103"/>
                <a:gd name="T34" fmla="*/ 0 w 425"/>
                <a:gd name="T35" fmla="*/ 52 h 103"/>
                <a:gd name="T36" fmla="*/ 3 w 425"/>
                <a:gd name="T37" fmla="*/ 35 h 103"/>
                <a:gd name="T38" fmla="*/ 10 w 425"/>
                <a:gd name="T39" fmla="*/ 21 h 103"/>
                <a:gd name="T40" fmla="*/ 21 w 425"/>
                <a:gd name="T41" fmla="*/ 9 h 103"/>
                <a:gd name="T42" fmla="*/ 35 w 425"/>
                <a:gd name="T43" fmla="*/ 3 h 103"/>
                <a:gd name="T44" fmla="*/ 52 w 425"/>
                <a:gd name="T45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25" h="103">
                  <a:moveTo>
                    <a:pt x="52" y="0"/>
                  </a:moveTo>
                  <a:lnTo>
                    <a:pt x="374" y="0"/>
                  </a:lnTo>
                  <a:lnTo>
                    <a:pt x="390" y="3"/>
                  </a:lnTo>
                  <a:lnTo>
                    <a:pt x="404" y="9"/>
                  </a:lnTo>
                  <a:lnTo>
                    <a:pt x="415" y="21"/>
                  </a:lnTo>
                  <a:lnTo>
                    <a:pt x="422" y="35"/>
                  </a:lnTo>
                  <a:lnTo>
                    <a:pt x="425" y="52"/>
                  </a:lnTo>
                  <a:lnTo>
                    <a:pt x="422" y="68"/>
                  </a:lnTo>
                  <a:lnTo>
                    <a:pt x="415" y="82"/>
                  </a:lnTo>
                  <a:lnTo>
                    <a:pt x="404" y="94"/>
                  </a:lnTo>
                  <a:lnTo>
                    <a:pt x="390" y="100"/>
                  </a:lnTo>
                  <a:lnTo>
                    <a:pt x="374" y="103"/>
                  </a:lnTo>
                  <a:lnTo>
                    <a:pt x="52" y="103"/>
                  </a:lnTo>
                  <a:lnTo>
                    <a:pt x="35" y="100"/>
                  </a:lnTo>
                  <a:lnTo>
                    <a:pt x="21" y="94"/>
                  </a:lnTo>
                  <a:lnTo>
                    <a:pt x="10" y="82"/>
                  </a:lnTo>
                  <a:lnTo>
                    <a:pt x="3" y="68"/>
                  </a:lnTo>
                  <a:lnTo>
                    <a:pt x="0" y="52"/>
                  </a:lnTo>
                  <a:lnTo>
                    <a:pt x="3" y="35"/>
                  </a:lnTo>
                  <a:lnTo>
                    <a:pt x="10" y="21"/>
                  </a:lnTo>
                  <a:lnTo>
                    <a:pt x="21" y="9"/>
                  </a:lnTo>
                  <a:lnTo>
                    <a:pt x="35" y="3"/>
                  </a:lnTo>
                  <a:lnTo>
                    <a:pt x="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736013" y="1204913"/>
              <a:ext cx="1150938" cy="2425700"/>
            </a:xfrm>
            <a:custGeom>
              <a:avLst/>
              <a:gdLst>
                <a:gd name="T0" fmla="*/ 822 w 1452"/>
                <a:gd name="T1" fmla="*/ 2167 h 3055"/>
                <a:gd name="T2" fmla="*/ 747 w 1452"/>
                <a:gd name="T3" fmla="*/ 2189 h 3055"/>
                <a:gd name="T4" fmla="*/ 681 w 1452"/>
                <a:gd name="T5" fmla="*/ 2229 h 3055"/>
                <a:gd name="T6" fmla="*/ 626 w 1452"/>
                <a:gd name="T7" fmla="*/ 2286 h 3055"/>
                <a:gd name="T8" fmla="*/ 582 w 1452"/>
                <a:gd name="T9" fmla="*/ 2369 h 3055"/>
                <a:gd name="T10" fmla="*/ 568 w 1452"/>
                <a:gd name="T11" fmla="*/ 2461 h 3055"/>
                <a:gd name="T12" fmla="*/ 581 w 1452"/>
                <a:gd name="T13" fmla="*/ 2551 h 3055"/>
                <a:gd name="T14" fmla="*/ 617 w 1452"/>
                <a:gd name="T15" fmla="*/ 2627 h 3055"/>
                <a:gd name="T16" fmla="*/ 672 w 1452"/>
                <a:gd name="T17" fmla="*/ 2691 h 3055"/>
                <a:gd name="T18" fmla="*/ 743 w 1452"/>
                <a:gd name="T19" fmla="*/ 2736 h 3055"/>
                <a:gd name="T20" fmla="*/ 824 w 1452"/>
                <a:gd name="T21" fmla="*/ 2761 h 3055"/>
                <a:gd name="T22" fmla="*/ 912 w 1452"/>
                <a:gd name="T23" fmla="*/ 2760 h 3055"/>
                <a:gd name="T24" fmla="*/ 988 w 1452"/>
                <a:gd name="T25" fmla="*/ 2739 h 3055"/>
                <a:gd name="T26" fmla="*/ 1055 w 1452"/>
                <a:gd name="T27" fmla="*/ 2699 h 3055"/>
                <a:gd name="T28" fmla="*/ 1109 w 1452"/>
                <a:gd name="T29" fmla="*/ 2642 h 3055"/>
                <a:gd name="T30" fmla="*/ 1152 w 1452"/>
                <a:gd name="T31" fmla="*/ 2559 h 3055"/>
                <a:gd name="T32" fmla="*/ 1168 w 1452"/>
                <a:gd name="T33" fmla="*/ 2466 h 3055"/>
                <a:gd name="T34" fmla="*/ 1155 w 1452"/>
                <a:gd name="T35" fmla="*/ 2377 h 3055"/>
                <a:gd name="T36" fmla="*/ 1118 w 1452"/>
                <a:gd name="T37" fmla="*/ 2299 h 3055"/>
                <a:gd name="T38" fmla="*/ 1062 w 1452"/>
                <a:gd name="T39" fmla="*/ 2237 h 3055"/>
                <a:gd name="T40" fmla="*/ 992 w 1452"/>
                <a:gd name="T41" fmla="*/ 2191 h 3055"/>
                <a:gd name="T42" fmla="*/ 912 w 1452"/>
                <a:gd name="T43" fmla="*/ 2167 h 3055"/>
                <a:gd name="T44" fmla="*/ 857 w 1452"/>
                <a:gd name="T45" fmla="*/ 276 h 3055"/>
                <a:gd name="T46" fmla="*/ 258 w 1452"/>
                <a:gd name="T47" fmla="*/ 362 h 3055"/>
                <a:gd name="T48" fmla="*/ 208 w 1452"/>
                <a:gd name="T49" fmla="*/ 384 h 3055"/>
                <a:gd name="T50" fmla="*/ 177 w 1452"/>
                <a:gd name="T51" fmla="*/ 427 h 3055"/>
                <a:gd name="T52" fmla="*/ 171 w 1452"/>
                <a:gd name="T53" fmla="*/ 480 h 3055"/>
                <a:gd name="T54" fmla="*/ 338 w 1452"/>
                <a:gd name="T55" fmla="*/ 1561 h 3055"/>
                <a:gd name="T56" fmla="*/ 372 w 1452"/>
                <a:gd name="T57" fmla="*/ 1602 h 3055"/>
                <a:gd name="T58" fmla="*/ 420 w 1452"/>
                <a:gd name="T59" fmla="*/ 1621 h 3055"/>
                <a:gd name="T60" fmla="*/ 1020 w 1452"/>
                <a:gd name="T61" fmla="*/ 1536 h 3055"/>
                <a:gd name="T62" fmla="*/ 1069 w 1452"/>
                <a:gd name="T63" fmla="*/ 1513 h 3055"/>
                <a:gd name="T64" fmla="*/ 1100 w 1452"/>
                <a:gd name="T65" fmla="*/ 1471 h 3055"/>
                <a:gd name="T66" fmla="*/ 1107 w 1452"/>
                <a:gd name="T67" fmla="*/ 1417 h 3055"/>
                <a:gd name="T68" fmla="*/ 939 w 1452"/>
                <a:gd name="T69" fmla="*/ 336 h 3055"/>
                <a:gd name="T70" fmla="*/ 905 w 1452"/>
                <a:gd name="T71" fmla="*/ 296 h 3055"/>
                <a:gd name="T72" fmla="*/ 857 w 1452"/>
                <a:gd name="T73" fmla="*/ 276 h 3055"/>
                <a:gd name="T74" fmla="*/ 938 w 1452"/>
                <a:gd name="T75" fmla="*/ 3 h 3055"/>
                <a:gd name="T76" fmla="*/ 991 w 1452"/>
                <a:gd name="T77" fmla="*/ 29 h 3055"/>
                <a:gd name="T78" fmla="*/ 1031 w 1452"/>
                <a:gd name="T79" fmla="*/ 74 h 3055"/>
                <a:gd name="T80" fmla="*/ 1052 w 1452"/>
                <a:gd name="T81" fmla="*/ 131 h 3055"/>
                <a:gd name="T82" fmla="*/ 1452 w 1452"/>
                <a:gd name="T83" fmla="*/ 2795 h 3055"/>
                <a:gd name="T84" fmla="*/ 1438 w 1452"/>
                <a:gd name="T85" fmla="*/ 2853 h 3055"/>
                <a:gd name="T86" fmla="*/ 1403 w 1452"/>
                <a:gd name="T87" fmla="*/ 2901 h 3055"/>
                <a:gd name="T88" fmla="*/ 1351 w 1452"/>
                <a:gd name="T89" fmla="*/ 2933 h 3055"/>
                <a:gd name="T90" fmla="*/ 576 w 1452"/>
                <a:gd name="T91" fmla="*/ 3053 h 3055"/>
                <a:gd name="T92" fmla="*/ 515 w 1452"/>
                <a:gd name="T93" fmla="*/ 3051 h 3055"/>
                <a:gd name="T94" fmla="*/ 461 w 1452"/>
                <a:gd name="T95" fmla="*/ 3025 h 3055"/>
                <a:gd name="T96" fmla="*/ 421 w 1452"/>
                <a:gd name="T97" fmla="*/ 2981 h 3055"/>
                <a:gd name="T98" fmla="*/ 399 w 1452"/>
                <a:gd name="T99" fmla="*/ 2923 h 3055"/>
                <a:gd name="T100" fmla="*/ 0 w 1452"/>
                <a:gd name="T101" fmla="*/ 259 h 3055"/>
                <a:gd name="T102" fmla="*/ 15 w 1452"/>
                <a:gd name="T103" fmla="*/ 201 h 3055"/>
                <a:gd name="T104" fmla="*/ 50 w 1452"/>
                <a:gd name="T105" fmla="*/ 153 h 3055"/>
                <a:gd name="T106" fmla="*/ 102 w 1452"/>
                <a:gd name="T107" fmla="*/ 122 h 3055"/>
                <a:gd name="T108" fmla="*/ 877 w 1452"/>
                <a:gd name="T109" fmla="*/ 1 h 3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52" h="3055">
                  <a:moveTo>
                    <a:pt x="868" y="2164"/>
                  </a:moveTo>
                  <a:lnTo>
                    <a:pt x="822" y="2167"/>
                  </a:lnTo>
                  <a:lnTo>
                    <a:pt x="785" y="2176"/>
                  </a:lnTo>
                  <a:lnTo>
                    <a:pt x="747" y="2189"/>
                  </a:lnTo>
                  <a:lnTo>
                    <a:pt x="712" y="2207"/>
                  </a:lnTo>
                  <a:lnTo>
                    <a:pt x="681" y="2229"/>
                  </a:lnTo>
                  <a:lnTo>
                    <a:pt x="652" y="2255"/>
                  </a:lnTo>
                  <a:lnTo>
                    <a:pt x="626" y="2286"/>
                  </a:lnTo>
                  <a:lnTo>
                    <a:pt x="602" y="2326"/>
                  </a:lnTo>
                  <a:lnTo>
                    <a:pt x="582" y="2369"/>
                  </a:lnTo>
                  <a:lnTo>
                    <a:pt x="572" y="2414"/>
                  </a:lnTo>
                  <a:lnTo>
                    <a:pt x="568" y="2461"/>
                  </a:lnTo>
                  <a:lnTo>
                    <a:pt x="570" y="2508"/>
                  </a:lnTo>
                  <a:lnTo>
                    <a:pt x="581" y="2551"/>
                  </a:lnTo>
                  <a:lnTo>
                    <a:pt x="596" y="2591"/>
                  </a:lnTo>
                  <a:lnTo>
                    <a:pt x="617" y="2627"/>
                  </a:lnTo>
                  <a:lnTo>
                    <a:pt x="642" y="2661"/>
                  </a:lnTo>
                  <a:lnTo>
                    <a:pt x="672" y="2691"/>
                  </a:lnTo>
                  <a:lnTo>
                    <a:pt x="705" y="2716"/>
                  </a:lnTo>
                  <a:lnTo>
                    <a:pt x="743" y="2736"/>
                  </a:lnTo>
                  <a:lnTo>
                    <a:pt x="782" y="2751"/>
                  </a:lnTo>
                  <a:lnTo>
                    <a:pt x="824" y="2761"/>
                  </a:lnTo>
                  <a:lnTo>
                    <a:pt x="868" y="2764"/>
                  </a:lnTo>
                  <a:lnTo>
                    <a:pt x="912" y="2760"/>
                  </a:lnTo>
                  <a:lnTo>
                    <a:pt x="951" y="2752"/>
                  </a:lnTo>
                  <a:lnTo>
                    <a:pt x="988" y="2739"/>
                  </a:lnTo>
                  <a:lnTo>
                    <a:pt x="1022" y="2721"/>
                  </a:lnTo>
                  <a:lnTo>
                    <a:pt x="1055" y="2699"/>
                  </a:lnTo>
                  <a:lnTo>
                    <a:pt x="1083" y="2672"/>
                  </a:lnTo>
                  <a:lnTo>
                    <a:pt x="1109" y="2642"/>
                  </a:lnTo>
                  <a:lnTo>
                    <a:pt x="1134" y="2601"/>
                  </a:lnTo>
                  <a:lnTo>
                    <a:pt x="1152" y="2559"/>
                  </a:lnTo>
                  <a:lnTo>
                    <a:pt x="1164" y="2513"/>
                  </a:lnTo>
                  <a:lnTo>
                    <a:pt x="1168" y="2466"/>
                  </a:lnTo>
                  <a:lnTo>
                    <a:pt x="1165" y="2418"/>
                  </a:lnTo>
                  <a:lnTo>
                    <a:pt x="1155" y="2377"/>
                  </a:lnTo>
                  <a:lnTo>
                    <a:pt x="1139" y="2337"/>
                  </a:lnTo>
                  <a:lnTo>
                    <a:pt x="1118" y="2299"/>
                  </a:lnTo>
                  <a:lnTo>
                    <a:pt x="1092" y="2266"/>
                  </a:lnTo>
                  <a:lnTo>
                    <a:pt x="1062" y="2237"/>
                  </a:lnTo>
                  <a:lnTo>
                    <a:pt x="1030" y="2212"/>
                  </a:lnTo>
                  <a:lnTo>
                    <a:pt x="992" y="2191"/>
                  </a:lnTo>
                  <a:lnTo>
                    <a:pt x="953" y="2176"/>
                  </a:lnTo>
                  <a:lnTo>
                    <a:pt x="912" y="2167"/>
                  </a:lnTo>
                  <a:lnTo>
                    <a:pt x="868" y="2164"/>
                  </a:lnTo>
                  <a:close/>
                  <a:moveTo>
                    <a:pt x="857" y="276"/>
                  </a:moveTo>
                  <a:lnTo>
                    <a:pt x="829" y="276"/>
                  </a:lnTo>
                  <a:lnTo>
                    <a:pt x="258" y="362"/>
                  </a:lnTo>
                  <a:lnTo>
                    <a:pt x="232" y="370"/>
                  </a:lnTo>
                  <a:lnTo>
                    <a:pt x="208" y="384"/>
                  </a:lnTo>
                  <a:lnTo>
                    <a:pt x="190" y="403"/>
                  </a:lnTo>
                  <a:lnTo>
                    <a:pt x="177" y="427"/>
                  </a:lnTo>
                  <a:lnTo>
                    <a:pt x="171" y="453"/>
                  </a:lnTo>
                  <a:lnTo>
                    <a:pt x="171" y="480"/>
                  </a:lnTo>
                  <a:lnTo>
                    <a:pt x="330" y="1534"/>
                  </a:lnTo>
                  <a:lnTo>
                    <a:pt x="338" y="1561"/>
                  </a:lnTo>
                  <a:lnTo>
                    <a:pt x="352" y="1584"/>
                  </a:lnTo>
                  <a:lnTo>
                    <a:pt x="372" y="1602"/>
                  </a:lnTo>
                  <a:lnTo>
                    <a:pt x="395" y="1615"/>
                  </a:lnTo>
                  <a:lnTo>
                    <a:pt x="420" y="1621"/>
                  </a:lnTo>
                  <a:lnTo>
                    <a:pt x="448" y="1621"/>
                  </a:lnTo>
                  <a:lnTo>
                    <a:pt x="1020" y="1536"/>
                  </a:lnTo>
                  <a:lnTo>
                    <a:pt x="1046" y="1528"/>
                  </a:lnTo>
                  <a:lnTo>
                    <a:pt x="1069" y="1513"/>
                  </a:lnTo>
                  <a:lnTo>
                    <a:pt x="1087" y="1494"/>
                  </a:lnTo>
                  <a:lnTo>
                    <a:pt x="1100" y="1471"/>
                  </a:lnTo>
                  <a:lnTo>
                    <a:pt x="1107" y="1445"/>
                  </a:lnTo>
                  <a:lnTo>
                    <a:pt x="1107" y="1417"/>
                  </a:lnTo>
                  <a:lnTo>
                    <a:pt x="947" y="363"/>
                  </a:lnTo>
                  <a:lnTo>
                    <a:pt x="939" y="336"/>
                  </a:lnTo>
                  <a:lnTo>
                    <a:pt x="925" y="314"/>
                  </a:lnTo>
                  <a:lnTo>
                    <a:pt x="905" y="296"/>
                  </a:lnTo>
                  <a:lnTo>
                    <a:pt x="883" y="283"/>
                  </a:lnTo>
                  <a:lnTo>
                    <a:pt x="857" y="276"/>
                  </a:lnTo>
                  <a:close/>
                  <a:moveTo>
                    <a:pt x="908" y="0"/>
                  </a:moveTo>
                  <a:lnTo>
                    <a:pt x="938" y="3"/>
                  </a:lnTo>
                  <a:lnTo>
                    <a:pt x="966" y="14"/>
                  </a:lnTo>
                  <a:lnTo>
                    <a:pt x="991" y="29"/>
                  </a:lnTo>
                  <a:lnTo>
                    <a:pt x="1013" y="49"/>
                  </a:lnTo>
                  <a:lnTo>
                    <a:pt x="1031" y="74"/>
                  </a:lnTo>
                  <a:lnTo>
                    <a:pt x="1044" y="101"/>
                  </a:lnTo>
                  <a:lnTo>
                    <a:pt x="1052" y="131"/>
                  </a:lnTo>
                  <a:lnTo>
                    <a:pt x="1451" y="2764"/>
                  </a:lnTo>
                  <a:lnTo>
                    <a:pt x="1452" y="2795"/>
                  </a:lnTo>
                  <a:lnTo>
                    <a:pt x="1448" y="2826"/>
                  </a:lnTo>
                  <a:lnTo>
                    <a:pt x="1438" y="2853"/>
                  </a:lnTo>
                  <a:lnTo>
                    <a:pt x="1422" y="2879"/>
                  </a:lnTo>
                  <a:lnTo>
                    <a:pt x="1403" y="2901"/>
                  </a:lnTo>
                  <a:lnTo>
                    <a:pt x="1378" y="2920"/>
                  </a:lnTo>
                  <a:lnTo>
                    <a:pt x="1351" y="2933"/>
                  </a:lnTo>
                  <a:lnTo>
                    <a:pt x="1321" y="2940"/>
                  </a:lnTo>
                  <a:lnTo>
                    <a:pt x="576" y="3053"/>
                  </a:lnTo>
                  <a:lnTo>
                    <a:pt x="544" y="3055"/>
                  </a:lnTo>
                  <a:lnTo>
                    <a:pt x="515" y="3051"/>
                  </a:lnTo>
                  <a:lnTo>
                    <a:pt x="486" y="3040"/>
                  </a:lnTo>
                  <a:lnTo>
                    <a:pt x="461" y="3025"/>
                  </a:lnTo>
                  <a:lnTo>
                    <a:pt x="439" y="3005"/>
                  </a:lnTo>
                  <a:lnTo>
                    <a:pt x="421" y="2981"/>
                  </a:lnTo>
                  <a:lnTo>
                    <a:pt x="407" y="2953"/>
                  </a:lnTo>
                  <a:lnTo>
                    <a:pt x="399" y="2923"/>
                  </a:lnTo>
                  <a:lnTo>
                    <a:pt x="2" y="290"/>
                  </a:lnTo>
                  <a:lnTo>
                    <a:pt x="0" y="259"/>
                  </a:lnTo>
                  <a:lnTo>
                    <a:pt x="4" y="228"/>
                  </a:lnTo>
                  <a:lnTo>
                    <a:pt x="15" y="201"/>
                  </a:lnTo>
                  <a:lnTo>
                    <a:pt x="30" y="175"/>
                  </a:lnTo>
                  <a:lnTo>
                    <a:pt x="50" y="153"/>
                  </a:lnTo>
                  <a:lnTo>
                    <a:pt x="73" y="135"/>
                  </a:lnTo>
                  <a:lnTo>
                    <a:pt x="102" y="122"/>
                  </a:lnTo>
                  <a:lnTo>
                    <a:pt x="132" y="114"/>
                  </a:lnTo>
                  <a:lnTo>
                    <a:pt x="877" y="1"/>
                  </a:lnTo>
                  <a:lnTo>
                    <a:pt x="90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40800" y="1530350"/>
              <a:ext cx="333375" cy="119063"/>
            </a:xfrm>
            <a:custGeom>
              <a:avLst/>
              <a:gdLst>
                <a:gd name="T0" fmla="*/ 361 w 419"/>
                <a:gd name="T1" fmla="*/ 0 h 150"/>
                <a:gd name="T2" fmla="*/ 378 w 419"/>
                <a:gd name="T3" fmla="*/ 0 h 150"/>
                <a:gd name="T4" fmla="*/ 392 w 419"/>
                <a:gd name="T5" fmla="*/ 5 h 150"/>
                <a:gd name="T6" fmla="*/ 405 w 419"/>
                <a:gd name="T7" fmla="*/ 14 h 150"/>
                <a:gd name="T8" fmla="*/ 414 w 419"/>
                <a:gd name="T9" fmla="*/ 27 h 150"/>
                <a:gd name="T10" fmla="*/ 419 w 419"/>
                <a:gd name="T11" fmla="*/ 42 h 150"/>
                <a:gd name="T12" fmla="*/ 419 w 419"/>
                <a:gd name="T13" fmla="*/ 59 h 150"/>
                <a:gd name="T14" fmla="*/ 414 w 419"/>
                <a:gd name="T15" fmla="*/ 75 h 150"/>
                <a:gd name="T16" fmla="*/ 405 w 419"/>
                <a:gd name="T17" fmla="*/ 88 h 150"/>
                <a:gd name="T18" fmla="*/ 392 w 419"/>
                <a:gd name="T19" fmla="*/ 97 h 150"/>
                <a:gd name="T20" fmla="*/ 376 w 419"/>
                <a:gd name="T21" fmla="*/ 102 h 150"/>
                <a:gd name="T22" fmla="*/ 58 w 419"/>
                <a:gd name="T23" fmla="*/ 150 h 150"/>
                <a:gd name="T24" fmla="*/ 50 w 419"/>
                <a:gd name="T25" fmla="*/ 150 h 150"/>
                <a:gd name="T26" fmla="*/ 32 w 419"/>
                <a:gd name="T27" fmla="*/ 148 h 150"/>
                <a:gd name="T28" fmla="*/ 17 w 419"/>
                <a:gd name="T29" fmla="*/ 138 h 150"/>
                <a:gd name="T30" fmla="*/ 5 w 419"/>
                <a:gd name="T31" fmla="*/ 124 h 150"/>
                <a:gd name="T32" fmla="*/ 0 w 419"/>
                <a:gd name="T33" fmla="*/ 106 h 150"/>
                <a:gd name="T34" fmla="*/ 0 w 419"/>
                <a:gd name="T35" fmla="*/ 90 h 150"/>
                <a:gd name="T36" fmla="*/ 5 w 419"/>
                <a:gd name="T37" fmla="*/ 75 h 150"/>
                <a:gd name="T38" fmla="*/ 14 w 419"/>
                <a:gd name="T39" fmla="*/ 62 h 150"/>
                <a:gd name="T40" fmla="*/ 27 w 419"/>
                <a:gd name="T41" fmla="*/ 53 h 150"/>
                <a:gd name="T42" fmla="*/ 43 w 419"/>
                <a:gd name="T43" fmla="*/ 48 h 150"/>
                <a:gd name="T44" fmla="*/ 361 w 419"/>
                <a:gd name="T45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19" h="150">
                  <a:moveTo>
                    <a:pt x="361" y="0"/>
                  </a:moveTo>
                  <a:lnTo>
                    <a:pt x="378" y="0"/>
                  </a:lnTo>
                  <a:lnTo>
                    <a:pt x="392" y="5"/>
                  </a:lnTo>
                  <a:lnTo>
                    <a:pt x="405" y="14"/>
                  </a:lnTo>
                  <a:lnTo>
                    <a:pt x="414" y="27"/>
                  </a:lnTo>
                  <a:lnTo>
                    <a:pt x="419" y="42"/>
                  </a:lnTo>
                  <a:lnTo>
                    <a:pt x="419" y="59"/>
                  </a:lnTo>
                  <a:lnTo>
                    <a:pt x="414" y="75"/>
                  </a:lnTo>
                  <a:lnTo>
                    <a:pt x="405" y="88"/>
                  </a:lnTo>
                  <a:lnTo>
                    <a:pt x="392" y="97"/>
                  </a:lnTo>
                  <a:lnTo>
                    <a:pt x="376" y="102"/>
                  </a:lnTo>
                  <a:lnTo>
                    <a:pt x="58" y="150"/>
                  </a:lnTo>
                  <a:lnTo>
                    <a:pt x="50" y="150"/>
                  </a:lnTo>
                  <a:lnTo>
                    <a:pt x="32" y="148"/>
                  </a:lnTo>
                  <a:lnTo>
                    <a:pt x="17" y="138"/>
                  </a:lnTo>
                  <a:lnTo>
                    <a:pt x="5" y="124"/>
                  </a:lnTo>
                  <a:lnTo>
                    <a:pt x="0" y="106"/>
                  </a:lnTo>
                  <a:lnTo>
                    <a:pt x="0" y="90"/>
                  </a:lnTo>
                  <a:lnTo>
                    <a:pt x="5" y="75"/>
                  </a:lnTo>
                  <a:lnTo>
                    <a:pt x="14" y="62"/>
                  </a:lnTo>
                  <a:lnTo>
                    <a:pt x="27" y="53"/>
                  </a:lnTo>
                  <a:lnTo>
                    <a:pt x="43" y="48"/>
                  </a:lnTo>
                  <a:lnTo>
                    <a:pt x="3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67788" y="1698625"/>
              <a:ext cx="476250" cy="141288"/>
            </a:xfrm>
            <a:custGeom>
              <a:avLst/>
              <a:gdLst>
                <a:gd name="T0" fmla="*/ 540 w 600"/>
                <a:gd name="T1" fmla="*/ 0 h 178"/>
                <a:gd name="T2" fmla="*/ 557 w 600"/>
                <a:gd name="T3" fmla="*/ 0 h 178"/>
                <a:gd name="T4" fmla="*/ 572 w 600"/>
                <a:gd name="T5" fmla="*/ 5 h 178"/>
                <a:gd name="T6" fmla="*/ 584 w 600"/>
                <a:gd name="T7" fmla="*/ 14 h 178"/>
                <a:gd name="T8" fmla="*/ 594 w 600"/>
                <a:gd name="T9" fmla="*/ 27 h 178"/>
                <a:gd name="T10" fmla="*/ 600 w 600"/>
                <a:gd name="T11" fmla="*/ 43 h 178"/>
                <a:gd name="T12" fmla="*/ 598 w 600"/>
                <a:gd name="T13" fmla="*/ 60 h 178"/>
                <a:gd name="T14" fmla="*/ 593 w 600"/>
                <a:gd name="T15" fmla="*/ 74 h 178"/>
                <a:gd name="T16" fmla="*/ 584 w 600"/>
                <a:gd name="T17" fmla="*/ 87 h 178"/>
                <a:gd name="T18" fmla="*/ 571 w 600"/>
                <a:gd name="T19" fmla="*/ 96 h 178"/>
                <a:gd name="T20" fmla="*/ 555 w 600"/>
                <a:gd name="T21" fmla="*/ 101 h 178"/>
                <a:gd name="T22" fmla="*/ 60 w 600"/>
                <a:gd name="T23" fmla="*/ 177 h 178"/>
                <a:gd name="T24" fmla="*/ 52 w 600"/>
                <a:gd name="T25" fmla="*/ 178 h 178"/>
                <a:gd name="T26" fmla="*/ 34 w 600"/>
                <a:gd name="T27" fmla="*/ 174 h 178"/>
                <a:gd name="T28" fmla="*/ 18 w 600"/>
                <a:gd name="T29" fmla="*/ 165 h 178"/>
                <a:gd name="T30" fmla="*/ 6 w 600"/>
                <a:gd name="T31" fmla="*/ 151 h 178"/>
                <a:gd name="T32" fmla="*/ 0 w 600"/>
                <a:gd name="T33" fmla="*/ 134 h 178"/>
                <a:gd name="T34" fmla="*/ 0 w 600"/>
                <a:gd name="T35" fmla="*/ 117 h 178"/>
                <a:gd name="T36" fmla="*/ 5 w 600"/>
                <a:gd name="T37" fmla="*/ 101 h 178"/>
                <a:gd name="T38" fmla="*/ 15 w 600"/>
                <a:gd name="T39" fmla="*/ 90 h 178"/>
                <a:gd name="T40" fmla="*/ 28 w 600"/>
                <a:gd name="T41" fmla="*/ 79 h 178"/>
                <a:gd name="T42" fmla="*/ 44 w 600"/>
                <a:gd name="T43" fmla="*/ 76 h 178"/>
                <a:gd name="T44" fmla="*/ 540 w 600"/>
                <a:gd name="T4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0" h="178">
                  <a:moveTo>
                    <a:pt x="540" y="0"/>
                  </a:moveTo>
                  <a:lnTo>
                    <a:pt x="557" y="0"/>
                  </a:lnTo>
                  <a:lnTo>
                    <a:pt x="572" y="5"/>
                  </a:lnTo>
                  <a:lnTo>
                    <a:pt x="584" y="14"/>
                  </a:lnTo>
                  <a:lnTo>
                    <a:pt x="594" y="27"/>
                  </a:lnTo>
                  <a:lnTo>
                    <a:pt x="600" y="43"/>
                  </a:lnTo>
                  <a:lnTo>
                    <a:pt x="598" y="60"/>
                  </a:lnTo>
                  <a:lnTo>
                    <a:pt x="593" y="74"/>
                  </a:lnTo>
                  <a:lnTo>
                    <a:pt x="584" y="87"/>
                  </a:lnTo>
                  <a:lnTo>
                    <a:pt x="571" y="96"/>
                  </a:lnTo>
                  <a:lnTo>
                    <a:pt x="555" y="101"/>
                  </a:lnTo>
                  <a:lnTo>
                    <a:pt x="60" y="177"/>
                  </a:lnTo>
                  <a:lnTo>
                    <a:pt x="52" y="178"/>
                  </a:lnTo>
                  <a:lnTo>
                    <a:pt x="34" y="174"/>
                  </a:lnTo>
                  <a:lnTo>
                    <a:pt x="18" y="165"/>
                  </a:lnTo>
                  <a:lnTo>
                    <a:pt x="6" y="151"/>
                  </a:lnTo>
                  <a:lnTo>
                    <a:pt x="0" y="134"/>
                  </a:lnTo>
                  <a:lnTo>
                    <a:pt x="0" y="117"/>
                  </a:lnTo>
                  <a:lnTo>
                    <a:pt x="5" y="101"/>
                  </a:lnTo>
                  <a:lnTo>
                    <a:pt x="15" y="90"/>
                  </a:lnTo>
                  <a:lnTo>
                    <a:pt x="28" y="79"/>
                  </a:lnTo>
                  <a:lnTo>
                    <a:pt x="44" y="76"/>
                  </a:lnTo>
                  <a:lnTo>
                    <a:pt x="54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4" name="Group 23出自【趣你的PPT】(微信:qunideppt)：最优质的PPT资源库"/>
          <p:cNvGrpSpPr>
            <a:grpSpLocks noChangeAspect="1"/>
          </p:cNvGrpSpPr>
          <p:nvPr/>
        </p:nvGrpSpPr>
        <p:grpSpPr>
          <a:xfrm>
            <a:off x="9087960" y="2344761"/>
            <a:ext cx="387892" cy="570722"/>
            <a:chOff x="3140075" y="3175"/>
            <a:chExt cx="3876675" cy="5703888"/>
          </a:xfrm>
          <a:solidFill>
            <a:schemeClr val="accent2"/>
          </a:solidFill>
        </p:grpSpPr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37163" y="314325"/>
              <a:ext cx="909638" cy="911225"/>
            </a:xfrm>
            <a:custGeom>
              <a:avLst/>
              <a:gdLst>
                <a:gd name="T0" fmla="*/ 287 w 573"/>
                <a:gd name="T1" fmla="*/ 0 h 574"/>
                <a:gd name="T2" fmla="*/ 329 w 573"/>
                <a:gd name="T3" fmla="*/ 4 h 574"/>
                <a:gd name="T4" fmla="*/ 369 w 573"/>
                <a:gd name="T5" fmla="*/ 14 h 574"/>
                <a:gd name="T6" fmla="*/ 407 w 573"/>
                <a:gd name="T7" fmla="*/ 28 h 574"/>
                <a:gd name="T8" fmla="*/ 443 w 573"/>
                <a:gd name="T9" fmla="*/ 47 h 574"/>
                <a:gd name="T10" fmla="*/ 475 w 573"/>
                <a:gd name="T11" fmla="*/ 71 h 574"/>
                <a:gd name="T12" fmla="*/ 503 w 573"/>
                <a:gd name="T13" fmla="*/ 100 h 574"/>
                <a:gd name="T14" fmla="*/ 527 w 573"/>
                <a:gd name="T15" fmla="*/ 131 h 574"/>
                <a:gd name="T16" fmla="*/ 547 w 573"/>
                <a:gd name="T17" fmla="*/ 166 h 574"/>
                <a:gd name="T18" fmla="*/ 561 w 573"/>
                <a:gd name="T19" fmla="*/ 204 h 574"/>
                <a:gd name="T20" fmla="*/ 571 w 573"/>
                <a:gd name="T21" fmla="*/ 245 h 574"/>
                <a:gd name="T22" fmla="*/ 573 w 573"/>
                <a:gd name="T23" fmla="*/ 287 h 574"/>
                <a:gd name="T24" fmla="*/ 571 w 573"/>
                <a:gd name="T25" fmla="*/ 330 h 574"/>
                <a:gd name="T26" fmla="*/ 561 w 573"/>
                <a:gd name="T27" fmla="*/ 370 h 574"/>
                <a:gd name="T28" fmla="*/ 547 w 573"/>
                <a:gd name="T29" fmla="*/ 408 h 574"/>
                <a:gd name="T30" fmla="*/ 527 w 573"/>
                <a:gd name="T31" fmla="*/ 444 h 574"/>
                <a:gd name="T32" fmla="*/ 503 w 573"/>
                <a:gd name="T33" fmla="*/ 476 h 574"/>
                <a:gd name="T34" fmla="*/ 475 w 573"/>
                <a:gd name="T35" fmla="*/ 504 h 574"/>
                <a:gd name="T36" fmla="*/ 443 w 573"/>
                <a:gd name="T37" fmla="*/ 528 h 574"/>
                <a:gd name="T38" fmla="*/ 407 w 573"/>
                <a:gd name="T39" fmla="*/ 548 h 574"/>
                <a:gd name="T40" fmla="*/ 369 w 573"/>
                <a:gd name="T41" fmla="*/ 562 h 574"/>
                <a:gd name="T42" fmla="*/ 329 w 573"/>
                <a:gd name="T43" fmla="*/ 571 h 574"/>
                <a:gd name="T44" fmla="*/ 287 w 573"/>
                <a:gd name="T45" fmla="*/ 574 h 574"/>
                <a:gd name="T46" fmla="*/ 245 w 573"/>
                <a:gd name="T47" fmla="*/ 571 h 574"/>
                <a:gd name="T48" fmla="*/ 204 w 573"/>
                <a:gd name="T49" fmla="*/ 562 h 574"/>
                <a:gd name="T50" fmla="*/ 166 w 573"/>
                <a:gd name="T51" fmla="*/ 548 h 574"/>
                <a:gd name="T52" fmla="*/ 130 w 573"/>
                <a:gd name="T53" fmla="*/ 528 h 574"/>
                <a:gd name="T54" fmla="*/ 98 w 573"/>
                <a:gd name="T55" fmla="*/ 504 h 574"/>
                <a:gd name="T56" fmla="*/ 70 w 573"/>
                <a:gd name="T57" fmla="*/ 476 h 574"/>
                <a:gd name="T58" fmla="*/ 46 w 573"/>
                <a:gd name="T59" fmla="*/ 444 h 574"/>
                <a:gd name="T60" fmla="*/ 26 w 573"/>
                <a:gd name="T61" fmla="*/ 408 h 574"/>
                <a:gd name="T62" fmla="*/ 12 w 573"/>
                <a:gd name="T63" fmla="*/ 370 h 574"/>
                <a:gd name="T64" fmla="*/ 2 w 573"/>
                <a:gd name="T65" fmla="*/ 330 h 574"/>
                <a:gd name="T66" fmla="*/ 0 w 573"/>
                <a:gd name="T67" fmla="*/ 287 h 574"/>
                <a:gd name="T68" fmla="*/ 2 w 573"/>
                <a:gd name="T69" fmla="*/ 245 h 574"/>
                <a:gd name="T70" fmla="*/ 12 w 573"/>
                <a:gd name="T71" fmla="*/ 204 h 574"/>
                <a:gd name="T72" fmla="*/ 26 w 573"/>
                <a:gd name="T73" fmla="*/ 166 h 574"/>
                <a:gd name="T74" fmla="*/ 46 w 573"/>
                <a:gd name="T75" fmla="*/ 131 h 574"/>
                <a:gd name="T76" fmla="*/ 70 w 573"/>
                <a:gd name="T77" fmla="*/ 100 h 574"/>
                <a:gd name="T78" fmla="*/ 98 w 573"/>
                <a:gd name="T79" fmla="*/ 71 h 574"/>
                <a:gd name="T80" fmla="*/ 130 w 573"/>
                <a:gd name="T81" fmla="*/ 47 h 574"/>
                <a:gd name="T82" fmla="*/ 166 w 573"/>
                <a:gd name="T83" fmla="*/ 28 h 574"/>
                <a:gd name="T84" fmla="*/ 204 w 573"/>
                <a:gd name="T85" fmla="*/ 14 h 574"/>
                <a:gd name="T86" fmla="*/ 245 w 573"/>
                <a:gd name="T87" fmla="*/ 4 h 574"/>
                <a:gd name="T88" fmla="*/ 287 w 573"/>
                <a:gd name="T89" fmla="*/ 0 h 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73" h="574">
                  <a:moveTo>
                    <a:pt x="287" y="0"/>
                  </a:moveTo>
                  <a:lnTo>
                    <a:pt x="329" y="4"/>
                  </a:lnTo>
                  <a:lnTo>
                    <a:pt x="369" y="14"/>
                  </a:lnTo>
                  <a:lnTo>
                    <a:pt x="407" y="28"/>
                  </a:lnTo>
                  <a:lnTo>
                    <a:pt x="443" y="47"/>
                  </a:lnTo>
                  <a:lnTo>
                    <a:pt x="475" y="71"/>
                  </a:lnTo>
                  <a:lnTo>
                    <a:pt x="503" y="100"/>
                  </a:lnTo>
                  <a:lnTo>
                    <a:pt x="527" y="131"/>
                  </a:lnTo>
                  <a:lnTo>
                    <a:pt x="547" y="166"/>
                  </a:lnTo>
                  <a:lnTo>
                    <a:pt x="561" y="204"/>
                  </a:lnTo>
                  <a:lnTo>
                    <a:pt x="571" y="245"/>
                  </a:lnTo>
                  <a:lnTo>
                    <a:pt x="573" y="287"/>
                  </a:lnTo>
                  <a:lnTo>
                    <a:pt x="571" y="330"/>
                  </a:lnTo>
                  <a:lnTo>
                    <a:pt x="561" y="370"/>
                  </a:lnTo>
                  <a:lnTo>
                    <a:pt x="547" y="408"/>
                  </a:lnTo>
                  <a:lnTo>
                    <a:pt x="527" y="444"/>
                  </a:lnTo>
                  <a:lnTo>
                    <a:pt x="503" y="476"/>
                  </a:lnTo>
                  <a:lnTo>
                    <a:pt x="475" y="504"/>
                  </a:lnTo>
                  <a:lnTo>
                    <a:pt x="443" y="528"/>
                  </a:lnTo>
                  <a:lnTo>
                    <a:pt x="407" y="548"/>
                  </a:lnTo>
                  <a:lnTo>
                    <a:pt x="369" y="562"/>
                  </a:lnTo>
                  <a:lnTo>
                    <a:pt x="329" y="571"/>
                  </a:lnTo>
                  <a:lnTo>
                    <a:pt x="287" y="574"/>
                  </a:lnTo>
                  <a:lnTo>
                    <a:pt x="245" y="571"/>
                  </a:lnTo>
                  <a:lnTo>
                    <a:pt x="204" y="562"/>
                  </a:lnTo>
                  <a:lnTo>
                    <a:pt x="166" y="548"/>
                  </a:lnTo>
                  <a:lnTo>
                    <a:pt x="130" y="528"/>
                  </a:lnTo>
                  <a:lnTo>
                    <a:pt x="98" y="504"/>
                  </a:lnTo>
                  <a:lnTo>
                    <a:pt x="70" y="476"/>
                  </a:lnTo>
                  <a:lnTo>
                    <a:pt x="46" y="444"/>
                  </a:lnTo>
                  <a:lnTo>
                    <a:pt x="26" y="408"/>
                  </a:lnTo>
                  <a:lnTo>
                    <a:pt x="12" y="370"/>
                  </a:lnTo>
                  <a:lnTo>
                    <a:pt x="2" y="330"/>
                  </a:lnTo>
                  <a:lnTo>
                    <a:pt x="0" y="287"/>
                  </a:lnTo>
                  <a:lnTo>
                    <a:pt x="2" y="245"/>
                  </a:lnTo>
                  <a:lnTo>
                    <a:pt x="12" y="204"/>
                  </a:lnTo>
                  <a:lnTo>
                    <a:pt x="26" y="166"/>
                  </a:lnTo>
                  <a:lnTo>
                    <a:pt x="46" y="131"/>
                  </a:lnTo>
                  <a:lnTo>
                    <a:pt x="70" y="100"/>
                  </a:lnTo>
                  <a:lnTo>
                    <a:pt x="98" y="71"/>
                  </a:lnTo>
                  <a:lnTo>
                    <a:pt x="130" y="47"/>
                  </a:lnTo>
                  <a:lnTo>
                    <a:pt x="166" y="28"/>
                  </a:lnTo>
                  <a:lnTo>
                    <a:pt x="204" y="14"/>
                  </a:lnTo>
                  <a:lnTo>
                    <a:pt x="245" y="4"/>
                  </a:lnTo>
                  <a:lnTo>
                    <a:pt x="2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140075" y="3175"/>
              <a:ext cx="3876675" cy="5703888"/>
            </a:xfrm>
            <a:custGeom>
              <a:avLst/>
              <a:gdLst>
                <a:gd name="T0" fmla="*/ 1572 w 2442"/>
                <a:gd name="T1" fmla="*/ 1444 h 3593"/>
                <a:gd name="T2" fmla="*/ 1548 w 2442"/>
                <a:gd name="T3" fmla="*/ 1493 h 3593"/>
                <a:gd name="T4" fmla="*/ 1572 w 2442"/>
                <a:gd name="T5" fmla="*/ 1541 h 3593"/>
                <a:gd name="T6" fmla="*/ 1627 w 2442"/>
                <a:gd name="T7" fmla="*/ 1550 h 3593"/>
                <a:gd name="T8" fmla="*/ 1664 w 2442"/>
                <a:gd name="T9" fmla="*/ 1512 h 3593"/>
                <a:gd name="T10" fmla="*/ 1656 w 2442"/>
                <a:gd name="T11" fmla="*/ 1457 h 3593"/>
                <a:gd name="T12" fmla="*/ 1608 w 2442"/>
                <a:gd name="T13" fmla="*/ 1433 h 3593"/>
                <a:gd name="T14" fmla="*/ 1572 w 2442"/>
                <a:gd name="T15" fmla="*/ 1265 h 3593"/>
                <a:gd name="T16" fmla="*/ 1548 w 2442"/>
                <a:gd name="T17" fmla="*/ 1313 h 3593"/>
                <a:gd name="T18" fmla="*/ 1572 w 2442"/>
                <a:gd name="T19" fmla="*/ 1362 h 3593"/>
                <a:gd name="T20" fmla="*/ 1627 w 2442"/>
                <a:gd name="T21" fmla="*/ 1370 h 3593"/>
                <a:gd name="T22" fmla="*/ 1664 w 2442"/>
                <a:gd name="T23" fmla="*/ 1333 h 3593"/>
                <a:gd name="T24" fmla="*/ 1656 w 2442"/>
                <a:gd name="T25" fmla="*/ 1278 h 3593"/>
                <a:gd name="T26" fmla="*/ 1608 w 2442"/>
                <a:gd name="T27" fmla="*/ 1254 h 3593"/>
                <a:gd name="T28" fmla="*/ 2122 w 2442"/>
                <a:gd name="T29" fmla="*/ 1350 h 3593"/>
                <a:gd name="T30" fmla="*/ 36 w 2442"/>
                <a:gd name="T31" fmla="*/ 0 h 3593"/>
                <a:gd name="T32" fmla="*/ 67 w 2442"/>
                <a:gd name="T33" fmla="*/ 14 h 3593"/>
                <a:gd name="T34" fmla="*/ 540 w 2442"/>
                <a:gd name="T35" fmla="*/ 575 h 3593"/>
                <a:gd name="T36" fmla="*/ 608 w 2442"/>
                <a:gd name="T37" fmla="*/ 585 h 3593"/>
                <a:gd name="T38" fmla="*/ 673 w 2442"/>
                <a:gd name="T39" fmla="*/ 647 h 3593"/>
                <a:gd name="T40" fmla="*/ 1395 w 2442"/>
                <a:gd name="T41" fmla="*/ 845 h 3593"/>
                <a:gd name="T42" fmla="*/ 1445 w 2442"/>
                <a:gd name="T43" fmla="*/ 869 h 3593"/>
                <a:gd name="T44" fmla="*/ 1535 w 2442"/>
                <a:gd name="T45" fmla="*/ 873 h 3593"/>
                <a:gd name="T46" fmla="*/ 1546 w 2442"/>
                <a:gd name="T47" fmla="*/ 841 h 3593"/>
                <a:gd name="T48" fmla="*/ 1646 w 2442"/>
                <a:gd name="T49" fmla="*/ 832 h 3593"/>
                <a:gd name="T50" fmla="*/ 1676 w 2442"/>
                <a:gd name="T51" fmla="*/ 850 h 3593"/>
                <a:gd name="T52" fmla="*/ 1631 w 2442"/>
                <a:gd name="T53" fmla="*/ 1159 h 3593"/>
                <a:gd name="T54" fmla="*/ 1786 w 2442"/>
                <a:gd name="T55" fmla="*/ 851 h 3593"/>
                <a:gd name="T56" fmla="*/ 1845 w 2442"/>
                <a:gd name="T57" fmla="*/ 837 h 3593"/>
                <a:gd name="T58" fmla="*/ 1938 w 2442"/>
                <a:gd name="T59" fmla="*/ 844 h 3593"/>
                <a:gd name="T60" fmla="*/ 2029 w 2442"/>
                <a:gd name="T61" fmla="*/ 869 h 3593"/>
                <a:gd name="T62" fmla="*/ 2117 w 2442"/>
                <a:gd name="T63" fmla="*/ 936 h 3593"/>
                <a:gd name="T64" fmla="*/ 2199 w 2442"/>
                <a:gd name="T65" fmla="*/ 1026 h 3593"/>
                <a:gd name="T66" fmla="*/ 2424 w 2442"/>
                <a:gd name="T67" fmla="*/ 1288 h 3593"/>
                <a:gd name="T68" fmla="*/ 2442 w 2442"/>
                <a:gd name="T69" fmla="*/ 1337 h 3593"/>
                <a:gd name="T70" fmla="*/ 2420 w 2442"/>
                <a:gd name="T71" fmla="*/ 1396 h 3593"/>
                <a:gd name="T72" fmla="*/ 2370 w 2442"/>
                <a:gd name="T73" fmla="*/ 1494 h 3593"/>
                <a:gd name="T74" fmla="*/ 2312 w 2442"/>
                <a:gd name="T75" fmla="*/ 1611 h 3593"/>
                <a:gd name="T76" fmla="*/ 2255 w 2442"/>
                <a:gd name="T77" fmla="*/ 1724 h 3593"/>
                <a:gd name="T78" fmla="*/ 2212 w 2442"/>
                <a:gd name="T79" fmla="*/ 1817 h 3593"/>
                <a:gd name="T80" fmla="*/ 2168 w 2442"/>
                <a:gd name="T81" fmla="*/ 1873 h 3593"/>
                <a:gd name="T82" fmla="*/ 2108 w 2442"/>
                <a:gd name="T83" fmla="*/ 1895 h 3593"/>
                <a:gd name="T84" fmla="*/ 2046 w 2442"/>
                <a:gd name="T85" fmla="*/ 1887 h 3593"/>
                <a:gd name="T86" fmla="*/ 2009 w 2442"/>
                <a:gd name="T87" fmla="*/ 3460 h 3593"/>
                <a:gd name="T88" fmla="*/ 1986 w 2442"/>
                <a:gd name="T89" fmla="*/ 3534 h 3593"/>
                <a:gd name="T90" fmla="*/ 1927 w 2442"/>
                <a:gd name="T91" fmla="*/ 3582 h 3593"/>
                <a:gd name="T92" fmla="*/ 1814 w 2442"/>
                <a:gd name="T93" fmla="*/ 3593 h 3593"/>
                <a:gd name="T94" fmla="*/ 1739 w 2442"/>
                <a:gd name="T95" fmla="*/ 3570 h 3593"/>
                <a:gd name="T96" fmla="*/ 1691 w 2442"/>
                <a:gd name="T97" fmla="*/ 3511 h 3593"/>
                <a:gd name="T98" fmla="*/ 1680 w 2442"/>
                <a:gd name="T99" fmla="*/ 2276 h 3593"/>
                <a:gd name="T100" fmla="*/ 1542 w 2442"/>
                <a:gd name="T101" fmla="*/ 3486 h 3593"/>
                <a:gd name="T102" fmla="*/ 1506 w 2442"/>
                <a:gd name="T103" fmla="*/ 3553 h 3593"/>
                <a:gd name="T104" fmla="*/ 1438 w 2442"/>
                <a:gd name="T105" fmla="*/ 3589 h 3593"/>
                <a:gd name="T106" fmla="*/ 1323 w 2442"/>
                <a:gd name="T107" fmla="*/ 3589 h 3593"/>
                <a:gd name="T108" fmla="*/ 1256 w 2442"/>
                <a:gd name="T109" fmla="*/ 3553 h 3593"/>
                <a:gd name="T110" fmla="*/ 1220 w 2442"/>
                <a:gd name="T111" fmla="*/ 3486 h 3593"/>
                <a:gd name="T112" fmla="*/ 830 w 2442"/>
                <a:gd name="T113" fmla="*/ 1243 h 3593"/>
                <a:gd name="T114" fmla="*/ 780 w 2442"/>
                <a:gd name="T115" fmla="*/ 1237 h 3593"/>
                <a:gd name="T116" fmla="*/ 431 w 2442"/>
                <a:gd name="T117" fmla="*/ 770 h 3593"/>
                <a:gd name="T118" fmla="*/ 415 w 2442"/>
                <a:gd name="T119" fmla="*/ 699 h 3593"/>
                <a:gd name="T120" fmla="*/ 435 w 2442"/>
                <a:gd name="T121" fmla="*/ 639 h 3593"/>
                <a:gd name="T122" fmla="*/ 0 w 2442"/>
                <a:gd name="T123" fmla="*/ 35 h 3593"/>
                <a:gd name="T124" fmla="*/ 24 w 2442"/>
                <a:gd name="T125" fmla="*/ 3 h 3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42" h="3593">
                  <a:moveTo>
                    <a:pt x="1608" y="1433"/>
                  </a:moveTo>
                  <a:lnTo>
                    <a:pt x="1589" y="1437"/>
                  </a:lnTo>
                  <a:lnTo>
                    <a:pt x="1572" y="1444"/>
                  </a:lnTo>
                  <a:lnTo>
                    <a:pt x="1559" y="1457"/>
                  </a:lnTo>
                  <a:lnTo>
                    <a:pt x="1552" y="1474"/>
                  </a:lnTo>
                  <a:lnTo>
                    <a:pt x="1548" y="1493"/>
                  </a:lnTo>
                  <a:lnTo>
                    <a:pt x="1552" y="1512"/>
                  </a:lnTo>
                  <a:lnTo>
                    <a:pt x="1559" y="1528"/>
                  </a:lnTo>
                  <a:lnTo>
                    <a:pt x="1572" y="1541"/>
                  </a:lnTo>
                  <a:lnTo>
                    <a:pt x="1589" y="1550"/>
                  </a:lnTo>
                  <a:lnTo>
                    <a:pt x="1608" y="1552"/>
                  </a:lnTo>
                  <a:lnTo>
                    <a:pt x="1627" y="1550"/>
                  </a:lnTo>
                  <a:lnTo>
                    <a:pt x="1643" y="1541"/>
                  </a:lnTo>
                  <a:lnTo>
                    <a:pt x="1656" y="1528"/>
                  </a:lnTo>
                  <a:lnTo>
                    <a:pt x="1664" y="1512"/>
                  </a:lnTo>
                  <a:lnTo>
                    <a:pt x="1667" y="1493"/>
                  </a:lnTo>
                  <a:lnTo>
                    <a:pt x="1665" y="1474"/>
                  </a:lnTo>
                  <a:lnTo>
                    <a:pt x="1656" y="1457"/>
                  </a:lnTo>
                  <a:lnTo>
                    <a:pt x="1643" y="1444"/>
                  </a:lnTo>
                  <a:lnTo>
                    <a:pt x="1627" y="1437"/>
                  </a:lnTo>
                  <a:lnTo>
                    <a:pt x="1608" y="1433"/>
                  </a:lnTo>
                  <a:close/>
                  <a:moveTo>
                    <a:pt x="1608" y="1254"/>
                  </a:moveTo>
                  <a:lnTo>
                    <a:pt x="1589" y="1257"/>
                  </a:lnTo>
                  <a:lnTo>
                    <a:pt x="1572" y="1265"/>
                  </a:lnTo>
                  <a:lnTo>
                    <a:pt x="1559" y="1278"/>
                  </a:lnTo>
                  <a:lnTo>
                    <a:pt x="1552" y="1295"/>
                  </a:lnTo>
                  <a:lnTo>
                    <a:pt x="1548" y="1313"/>
                  </a:lnTo>
                  <a:lnTo>
                    <a:pt x="1552" y="1333"/>
                  </a:lnTo>
                  <a:lnTo>
                    <a:pt x="1559" y="1349"/>
                  </a:lnTo>
                  <a:lnTo>
                    <a:pt x="1572" y="1362"/>
                  </a:lnTo>
                  <a:lnTo>
                    <a:pt x="1589" y="1370"/>
                  </a:lnTo>
                  <a:lnTo>
                    <a:pt x="1608" y="1373"/>
                  </a:lnTo>
                  <a:lnTo>
                    <a:pt x="1627" y="1370"/>
                  </a:lnTo>
                  <a:lnTo>
                    <a:pt x="1643" y="1362"/>
                  </a:lnTo>
                  <a:lnTo>
                    <a:pt x="1656" y="1349"/>
                  </a:lnTo>
                  <a:lnTo>
                    <a:pt x="1664" y="1333"/>
                  </a:lnTo>
                  <a:lnTo>
                    <a:pt x="1667" y="1313"/>
                  </a:lnTo>
                  <a:lnTo>
                    <a:pt x="1665" y="1295"/>
                  </a:lnTo>
                  <a:lnTo>
                    <a:pt x="1656" y="1278"/>
                  </a:lnTo>
                  <a:lnTo>
                    <a:pt x="1643" y="1265"/>
                  </a:lnTo>
                  <a:lnTo>
                    <a:pt x="1627" y="1257"/>
                  </a:lnTo>
                  <a:lnTo>
                    <a:pt x="1608" y="1254"/>
                  </a:lnTo>
                  <a:close/>
                  <a:moveTo>
                    <a:pt x="2011" y="1215"/>
                  </a:moveTo>
                  <a:lnTo>
                    <a:pt x="2011" y="1602"/>
                  </a:lnTo>
                  <a:lnTo>
                    <a:pt x="2122" y="1350"/>
                  </a:lnTo>
                  <a:lnTo>
                    <a:pt x="2069" y="1282"/>
                  </a:lnTo>
                  <a:lnTo>
                    <a:pt x="2011" y="1215"/>
                  </a:lnTo>
                  <a:close/>
                  <a:moveTo>
                    <a:pt x="36" y="0"/>
                  </a:moveTo>
                  <a:lnTo>
                    <a:pt x="47" y="1"/>
                  </a:lnTo>
                  <a:lnTo>
                    <a:pt x="58" y="7"/>
                  </a:lnTo>
                  <a:lnTo>
                    <a:pt x="67" y="14"/>
                  </a:lnTo>
                  <a:lnTo>
                    <a:pt x="494" y="590"/>
                  </a:lnTo>
                  <a:lnTo>
                    <a:pt x="517" y="581"/>
                  </a:lnTo>
                  <a:lnTo>
                    <a:pt x="540" y="575"/>
                  </a:lnTo>
                  <a:lnTo>
                    <a:pt x="562" y="574"/>
                  </a:lnTo>
                  <a:lnTo>
                    <a:pt x="585" y="577"/>
                  </a:lnTo>
                  <a:lnTo>
                    <a:pt x="608" y="585"/>
                  </a:lnTo>
                  <a:lnTo>
                    <a:pt x="630" y="599"/>
                  </a:lnTo>
                  <a:lnTo>
                    <a:pt x="651" y="620"/>
                  </a:lnTo>
                  <a:lnTo>
                    <a:pt x="673" y="647"/>
                  </a:lnTo>
                  <a:lnTo>
                    <a:pt x="875" y="932"/>
                  </a:lnTo>
                  <a:lnTo>
                    <a:pt x="1376" y="845"/>
                  </a:lnTo>
                  <a:lnTo>
                    <a:pt x="1395" y="845"/>
                  </a:lnTo>
                  <a:lnTo>
                    <a:pt x="1414" y="849"/>
                  </a:lnTo>
                  <a:lnTo>
                    <a:pt x="1430" y="857"/>
                  </a:lnTo>
                  <a:lnTo>
                    <a:pt x="1445" y="869"/>
                  </a:lnTo>
                  <a:lnTo>
                    <a:pt x="1457" y="885"/>
                  </a:lnTo>
                  <a:lnTo>
                    <a:pt x="1584" y="1159"/>
                  </a:lnTo>
                  <a:lnTo>
                    <a:pt x="1535" y="873"/>
                  </a:lnTo>
                  <a:lnTo>
                    <a:pt x="1534" y="861"/>
                  </a:lnTo>
                  <a:lnTo>
                    <a:pt x="1538" y="850"/>
                  </a:lnTo>
                  <a:lnTo>
                    <a:pt x="1546" y="841"/>
                  </a:lnTo>
                  <a:lnTo>
                    <a:pt x="1556" y="834"/>
                  </a:lnTo>
                  <a:lnTo>
                    <a:pt x="1568" y="832"/>
                  </a:lnTo>
                  <a:lnTo>
                    <a:pt x="1646" y="832"/>
                  </a:lnTo>
                  <a:lnTo>
                    <a:pt x="1658" y="834"/>
                  </a:lnTo>
                  <a:lnTo>
                    <a:pt x="1668" y="841"/>
                  </a:lnTo>
                  <a:lnTo>
                    <a:pt x="1676" y="850"/>
                  </a:lnTo>
                  <a:lnTo>
                    <a:pt x="1680" y="861"/>
                  </a:lnTo>
                  <a:lnTo>
                    <a:pt x="1680" y="873"/>
                  </a:lnTo>
                  <a:lnTo>
                    <a:pt x="1631" y="1159"/>
                  </a:lnTo>
                  <a:lnTo>
                    <a:pt x="1760" y="881"/>
                  </a:lnTo>
                  <a:lnTo>
                    <a:pt x="1771" y="864"/>
                  </a:lnTo>
                  <a:lnTo>
                    <a:pt x="1786" y="851"/>
                  </a:lnTo>
                  <a:lnTo>
                    <a:pt x="1805" y="841"/>
                  </a:lnTo>
                  <a:lnTo>
                    <a:pt x="1824" y="838"/>
                  </a:lnTo>
                  <a:lnTo>
                    <a:pt x="1845" y="837"/>
                  </a:lnTo>
                  <a:lnTo>
                    <a:pt x="1872" y="838"/>
                  </a:lnTo>
                  <a:lnTo>
                    <a:pt x="1903" y="840"/>
                  </a:lnTo>
                  <a:lnTo>
                    <a:pt x="1938" y="844"/>
                  </a:lnTo>
                  <a:lnTo>
                    <a:pt x="1977" y="851"/>
                  </a:lnTo>
                  <a:lnTo>
                    <a:pt x="2004" y="858"/>
                  </a:lnTo>
                  <a:lnTo>
                    <a:pt x="2029" y="869"/>
                  </a:lnTo>
                  <a:lnTo>
                    <a:pt x="2054" y="884"/>
                  </a:lnTo>
                  <a:lnTo>
                    <a:pt x="2086" y="908"/>
                  </a:lnTo>
                  <a:lnTo>
                    <a:pt x="2117" y="936"/>
                  </a:lnTo>
                  <a:lnTo>
                    <a:pt x="2145" y="965"/>
                  </a:lnTo>
                  <a:lnTo>
                    <a:pt x="2172" y="996"/>
                  </a:lnTo>
                  <a:lnTo>
                    <a:pt x="2199" y="1026"/>
                  </a:lnTo>
                  <a:lnTo>
                    <a:pt x="2224" y="1056"/>
                  </a:lnTo>
                  <a:lnTo>
                    <a:pt x="2325" y="1170"/>
                  </a:lnTo>
                  <a:lnTo>
                    <a:pt x="2424" y="1288"/>
                  </a:lnTo>
                  <a:lnTo>
                    <a:pt x="2434" y="1302"/>
                  </a:lnTo>
                  <a:lnTo>
                    <a:pt x="2440" y="1320"/>
                  </a:lnTo>
                  <a:lnTo>
                    <a:pt x="2442" y="1337"/>
                  </a:lnTo>
                  <a:lnTo>
                    <a:pt x="2440" y="1355"/>
                  </a:lnTo>
                  <a:lnTo>
                    <a:pt x="2433" y="1371"/>
                  </a:lnTo>
                  <a:lnTo>
                    <a:pt x="2420" y="1396"/>
                  </a:lnTo>
                  <a:lnTo>
                    <a:pt x="2405" y="1426"/>
                  </a:lnTo>
                  <a:lnTo>
                    <a:pt x="2388" y="1459"/>
                  </a:lnTo>
                  <a:lnTo>
                    <a:pt x="2370" y="1494"/>
                  </a:lnTo>
                  <a:lnTo>
                    <a:pt x="2351" y="1532"/>
                  </a:lnTo>
                  <a:lnTo>
                    <a:pt x="2332" y="1572"/>
                  </a:lnTo>
                  <a:lnTo>
                    <a:pt x="2312" y="1611"/>
                  </a:lnTo>
                  <a:lnTo>
                    <a:pt x="2292" y="1650"/>
                  </a:lnTo>
                  <a:lnTo>
                    <a:pt x="2273" y="1688"/>
                  </a:lnTo>
                  <a:lnTo>
                    <a:pt x="2255" y="1724"/>
                  </a:lnTo>
                  <a:lnTo>
                    <a:pt x="2239" y="1759"/>
                  </a:lnTo>
                  <a:lnTo>
                    <a:pt x="2225" y="1790"/>
                  </a:lnTo>
                  <a:lnTo>
                    <a:pt x="2212" y="1817"/>
                  </a:lnTo>
                  <a:lnTo>
                    <a:pt x="2200" y="1840"/>
                  </a:lnTo>
                  <a:lnTo>
                    <a:pt x="2184" y="1859"/>
                  </a:lnTo>
                  <a:lnTo>
                    <a:pt x="2168" y="1873"/>
                  </a:lnTo>
                  <a:lnTo>
                    <a:pt x="2149" y="1884"/>
                  </a:lnTo>
                  <a:lnTo>
                    <a:pt x="2129" y="1891"/>
                  </a:lnTo>
                  <a:lnTo>
                    <a:pt x="2108" y="1895"/>
                  </a:lnTo>
                  <a:lnTo>
                    <a:pt x="2087" y="1896"/>
                  </a:lnTo>
                  <a:lnTo>
                    <a:pt x="2066" y="1892"/>
                  </a:lnTo>
                  <a:lnTo>
                    <a:pt x="2046" y="1887"/>
                  </a:lnTo>
                  <a:lnTo>
                    <a:pt x="2026" y="1879"/>
                  </a:lnTo>
                  <a:lnTo>
                    <a:pt x="2008" y="1868"/>
                  </a:lnTo>
                  <a:lnTo>
                    <a:pt x="2009" y="3460"/>
                  </a:lnTo>
                  <a:lnTo>
                    <a:pt x="2005" y="3486"/>
                  </a:lnTo>
                  <a:lnTo>
                    <a:pt x="1998" y="3511"/>
                  </a:lnTo>
                  <a:lnTo>
                    <a:pt x="1986" y="3534"/>
                  </a:lnTo>
                  <a:lnTo>
                    <a:pt x="1969" y="3553"/>
                  </a:lnTo>
                  <a:lnTo>
                    <a:pt x="1950" y="3570"/>
                  </a:lnTo>
                  <a:lnTo>
                    <a:pt x="1927" y="3582"/>
                  </a:lnTo>
                  <a:lnTo>
                    <a:pt x="1902" y="3589"/>
                  </a:lnTo>
                  <a:lnTo>
                    <a:pt x="1876" y="3593"/>
                  </a:lnTo>
                  <a:lnTo>
                    <a:pt x="1814" y="3593"/>
                  </a:lnTo>
                  <a:lnTo>
                    <a:pt x="1787" y="3589"/>
                  </a:lnTo>
                  <a:lnTo>
                    <a:pt x="1762" y="3582"/>
                  </a:lnTo>
                  <a:lnTo>
                    <a:pt x="1739" y="3570"/>
                  </a:lnTo>
                  <a:lnTo>
                    <a:pt x="1720" y="3553"/>
                  </a:lnTo>
                  <a:lnTo>
                    <a:pt x="1703" y="3534"/>
                  </a:lnTo>
                  <a:lnTo>
                    <a:pt x="1691" y="3511"/>
                  </a:lnTo>
                  <a:lnTo>
                    <a:pt x="1684" y="3486"/>
                  </a:lnTo>
                  <a:lnTo>
                    <a:pt x="1680" y="3460"/>
                  </a:lnTo>
                  <a:lnTo>
                    <a:pt x="1680" y="2276"/>
                  </a:lnTo>
                  <a:lnTo>
                    <a:pt x="1544" y="2276"/>
                  </a:lnTo>
                  <a:lnTo>
                    <a:pt x="1544" y="3460"/>
                  </a:lnTo>
                  <a:lnTo>
                    <a:pt x="1542" y="3486"/>
                  </a:lnTo>
                  <a:lnTo>
                    <a:pt x="1534" y="3511"/>
                  </a:lnTo>
                  <a:lnTo>
                    <a:pt x="1521" y="3534"/>
                  </a:lnTo>
                  <a:lnTo>
                    <a:pt x="1506" y="3553"/>
                  </a:lnTo>
                  <a:lnTo>
                    <a:pt x="1485" y="3570"/>
                  </a:lnTo>
                  <a:lnTo>
                    <a:pt x="1463" y="3582"/>
                  </a:lnTo>
                  <a:lnTo>
                    <a:pt x="1438" y="3589"/>
                  </a:lnTo>
                  <a:lnTo>
                    <a:pt x="1411" y="3593"/>
                  </a:lnTo>
                  <a:lnTo>
                    <a:pt x="1350" y="3593"/>
                  </a:lnTo>
                  <a:lnTo>
                    <a:pt x="1323" y="3589"/>
                  </a:lnTo>
                  <a:lnTo>
                    <a:pt x="1298" y="3582"/>
                  </a:lnTo>
                  <a:lnTo>
                    <a:pt x="1275" y="3570"/>
                  </a:lnTo>
                  <a:lnTo>
                    <a:pt x="1256" y="3553"/>
                  </a:lnTo>
                  <a:lnTo>
                    <a:pt x="1239" y="3534"/>
                  </a:lnTo>
                  <a:lnTo>
                    <a:pt x="1227" y="3511"/>
                  </a:lnTo>
                  <a:lnTo>
                    <a:pt x="1220" y="3486"/>
                  </a:lnTo>
                  <a:lnTo>
                    <a:pt x="1217" y="3460"/>
                  </a:lnTo>
                  <a:lnTo>
                    <a:pt x="1217" y="1164"/>
                  </a:lnTo>
                  <a:lnTo>
                    <a:pt x="830" y="1243"/>
                  </a:lnTo>
                  <a:lnTo>
                    <a:pt x="813" y="1246"/>
                  </a:lnTo>
                  <a:lnTo>
                    <a:pt x="795" y="1243"/>
                  </a:lnTo>
                  <a:lnTo>
                    <a:pt x="780" y="1237"/>
                  </a:lnTo>
                  <a:lnTo>
                    <a:pt x="766" y="1227"/>
                  </a:lnTo>
                  <a:lnTo>
                    <a:pt x="754" y="1214"/>
                  </a:lnTo>
                  <a:lnTo>
                    <a:pt x="431" y="770"/>
                  </a:lnTo>
                  <a:lnTo>
                    <a:pt x="420" y="745"/>
                  </a:lnTo>
                  <a:lnTo>
                    <a:pt x="415" y="722"/>
                  </a:lnTo>
                  <a:lnTo>
                    <a:pt x="415" y="699"/>
                  </a:lnTo>
                  <a:lnTo>
                    <a:pt x="418" y="677"/>
                  </a:lnTo>
                  <a:lnTo>
                    <a:pt x="426" y="658"/>
                  </a:lnTo>
                  <a:lnTo>
                    <a:pt x="435" y="639"/>
                  </a:lnTo>
                  <a:lnTo>
                    <a:pt x="9" y="63"/>
                  </a:lnTo>
                  <a:lnTo>
                    <a:pt x="1" y="49"/>
                  </a:lnTo>
                  <a:lnTo>
                    <a:pt x="0" y="35"/>
                  </a:lnTo>
                  <a:lnTo>
                    <a:pt x="4" y="21"/>
                  </a:lnTo>
                  <a:lnTo>
                    <a:pt x="13" y="9"/>
                  </a:lnTo>
                  <a:lnTo>
                    <a:pt x="24" y="3"/>
                  </a:lnTo>
                  <a:lnTo>
                    <a:pt x="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09728" tIns="54864" rIns="109728" bIns="5486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sp>
        <p:nvSpPr>
          <p:cNvPr id="27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4836832" y="2355016"/>
            <a:ext cx="391763" cy="570722"/>
          </a:xfrm>
          <a:custGeom>
            <a:avLst/>
            <a:gdLst>
              <a:gd name="T0" fmla="*/ 1648 w 2269"/>
              <a:gd name="T1" fmla="*/ 1010 h 3307"/>
              <a:gd name="T2" fmla="*/ 1389 w 2269"/>
              <a:gd name="T3" fmla="*/ 1313 h 3307"/>
              <a:gd name="T4" fmla="*/ 1188 w 2269"/>
              <a:gd name="T5" fmla="*/ 1501 h 3307"/>
              <a:gd name="T6" fmla="*/ 1126 w 2269"/>
              <a:gd name="T7" fmla="*/ 1537 h 3307"/>
              <a:gd name="T8" fmla="*/ 990 w 2269"/>
              <a:gd name="T9" fmla="*/ 1419 h 3307"/>
              <a:gd name="T10" fmla="*/ 1028 w 2269"/>
              <a:gd name="T11" fmla="*/ 1206 h 3307"/>
              <a:gd name="T12" fmla="*/ 1611 w 2269"/>
              <a:gd name="T13" fmla="*/ 916 h 3307"/>
              <a:gd name="T14" fmla="*/ 269 w 2269"/>
              <a:gd name="T15" fmla="*/ 563 h 3307"/>
              <a:gd name="T16" fmla="*/ 462 w 2269"/>
              <a:gd name="T17" fmla="*/ 1134 h 3307"/>
              <a:gd name="T18" fmla="*/ 803 w 2269"/>
              <a:gd name="T19" fmla="*/ 1510 h 3307"/>
              <a:gd name="T20" fmla="*/ 974 w 2269"/>
              <a:gd name="T21" fmla="*/ 1653 h 3307"/>
              <a:gd name="T22" fmla="*/ 803 w 2269"/>
              <a:gd name="T23" fmla="*/ 1797 h 3307"/>
              <a:gd name="T24" fmla="*/ 462 w 2269"/>
              <a:gd name="T25" fmla="*/ 2172 h 3307"/>
              <a:gd name="T26" fmla="*/ 269 w 2269"/>
              <a:gd name="T27" fmla="*/ 2744 h 3307"/>
              <a:gd name="T28" fmla="*/ 411 w 2269"/>
              <a:gd name="T29" fmla="*/ 2757 h 3307"/>
              <a:gd name="T30" fmla="*/ 636 w 2269"/>
              <a:gd name="T31" fmla="*/ 2437 h 3307"/>
              <a:gd name="T32" fmla="*/ 902 w 2269"/>
              <a:gd name="T33" fmla="*/ 2188 h 3307"/>
              <a:gd name="T34" fmla="*/ 1097 w 2269"/>
              <a:gd name="T35" fmla="*/ 2041 h 3307"/>
              <a:gd name="T36" fmla="*/ 1156 w 2269"/>
              <a:gd name="T37" fmla="*/ 2031 h 3307"/>
              <a:gd name="T38" fmla="*/ 1332 w 2269"/>
              <a:gd name="T39" fmla="*/ 2159 h 3307"/>
              <a:gd name="T40" fmla="*/ 1595 w 2269"/>
              <a:gd name="T41" fmla="*/ 2396 h 3307"/>
              <a:gd name="T42" fmla="*/ 1832 w 2269"/>
              <a:gd name="T43" fmla="*/ 2708 h 3307"/>
              <a:gd name="T44" fmla="*/ 2012 w 2269"/>
              <a:gd name="T45" fmla="*/ 2837 h 3307"/>
              <a:gd name="T46" fmla="*/ 1844 w 2269"/>
              <a:gd name="T47" fmla="*/ 2244 h 3307"/>
              <a:gd name="T48" fmla="*/ 1521 w 2269"/>
              <a:gd name="T49" fmla="*/ 1835 h 3307"/>
              <a:gd name="T50" fmla="*/ 1297 w 2269"/>
              <a:gd name="T51" fmla="*/ 1675 h 3307"/>
              <a:gd name="T52" fmla="*/ 1407 w 2269"/>
              <a:gd name="T53" fmla="*/ 1543 h 3307"/>
              <a:gd name="T54" fmla="*/ 1766 w 2269"/>
              <a:gd name="T55" fmla="*/ 1202 h 3307"/>
              <a:gd name="T56" fmla="*/ 1982 w 2269"/>
              <a:gd name="T57" fmla="*/ 653 h 3307"/>
              <a:gd name="T58" fmla="*/ 1724 w 2269"/>
              <a:gd name="T59" fmla="*/ 429 h 3307"/>
              <a:gd name="T60" fmla="*/ 1028 w 2269"/>
              <a:gd name="T61" fmla="*/ 462 h 3307"/>
              <a:gd name="T62" fmla="*/ 385 w 2269"/>
              <a:gd name="T63" fmla="*/ 405 h 3307"/>
              <a:gd name="T64" fmla="*/ 1407 w 2269"/>
              <a:gd name="T65" fmla="*/ 6 h 3307"/>
              <a:gd name="T66" fmla="*/ 1937 w 2269"/>
              <a:gd name="T67" fmla="*/ 68 h 3307"/>
              <a:gd name="T68" fmla="*/ 2236 w 2269"/>
              <a:gd name="T69" fmla="*/ 175 h 3307"/>
              <a:gd name="T70" fmla="*/ 2210 w 2269"/>
              <a:gd name="T71" fmla="*/ 305 h 3307"/>
              <a:gd name="T72" fmla="*/ 2075 w 2269"/>
              <a:gd name="T73" fmla="*/ 906 h 3307"/>
              <a:gd name="T74" fmla="*/ 1787 w 2269"/>
              <a:gd name="T75" fmla="*/ 1445 h 3307"/>
              <a:gd name="T76" fmla="*/ 1734 w 2269"/>
              <a:gd name="T77" fmla="*/ 1802 h 3307"/>
              <a:gd name="T78" fmla="*/ 2044 w 2269"/>
              <a:gd name="T79" fmla="*/ 2313 h 3307"/>
              <a:gd name="T80" fmla="*/ 2178 w 2269"/>
              <a:gd name="T81" fmla="*/ 2985 h 3307"/>
              <a:gd name="T82" fmla="*/ 2254 w 2269"/>
              <a:gd name="T83" fmla="*/ 3113 h 3307"/>
              <a:gd name="T84" fmla="*/ 1995 w 2269"/>
              <a:gd name="T85" fmla="*/ 3226 h 3307"/>
              <a:gd name="T86" fmla="*/ 1492 w 2269"/>
              <a:gd name="T87" fmla="*/ 3295 h 3307"/>
              <a:gd name="T88" fmla="*/ 862 w 2269"/>
              <a:gd name="T89" fmla="*/ 3300 h 3307"/>
              <a:gd name="T90" fmla="*/ 332 w 2269"/>
              <a:gd name="T91" fmla="*/ 3239 h 3307"/>
              <a:gd name="T92" fmla="*/ 33 w 2269"/>
              <a:gd name="T93" fmla="*/ 3131 h 3307"/>
              <a:gd name="T94" fmla="*/ 59 w 2269"/>
              <a:gd name="T95" fmla="*/ 3002 h 3307"/>
              <a:gd name="T96" fmla="*/ 194 w 2269"/>
              <a:gd name="T97" fmla="*/ 2400 h 3307"/>
              <a:gd name="T98" fmla="*/ 481 w 2269"/>
              <a:gd name="T99" fmla="*/ 1862 h 3307"/>
              <a:gd name="T100" fmla="*/ 535 w 2269"/>
              <a:gd name="T101" fmla="*/ 1505 h 3307"/>
              <a:gd name="T102" fmla="*/ 225 w 2269"/>
              <a:gd name="T103" fmla="*/ 994 h 3307"/>
              <a:gd name="T104" fmla="*/ 90 w 2269"/>
              <a:gd name="T105" fmla="*/ 323 h 3307"/>
              <a:gd name="T106" fmla="*/ 15 w 2269"/>
              <a:gd name="T107" fmla="*/ 194 h 3307"/>
              <a:gd name="T108" fmla="*/ 274 w 2269"/>
              <a:gd name="T109" fmla="*/ 80 h 3307"/>
              <a:gd name="T110" fmla="*/ 777 w 2269"/>
              <a:gd name="T111" fmla="*/ 12 h 3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269" h="3307">
                <a:moveTo>
                  <a:pt x="1838" y="688"/>
                </a:moveTo>
                <a:lnTo>
                  <a:pt x="1811" y="744"/>
                </a:lnTo>
                <a:lnTo>
                  <a:pt x="1782" y="799"/>
                </a:lnTo>
                <a:lnTo>
                  <a:pt x="1751" y="855"/>
                </a:lnTo>
                <a:lnTo>
                  <a:pt x="1718" y="908"/>
                </a:lnTo>
                <a:lnTo>
                  <a:pt x="1683" y="960"/>
                </a:lnTo>
                <a:lnTo>
                  <a:pt x="1648" y="1010"/>
                </a:lnTo>
                <a:lnTo>
                  <a:pt x="1612" y="1059"/>
                </a:lnTo>
                <a:lnTo>
                  <a:pt x="1574" y="1106"/>
                </a:lnTo>
                <a:lnTo>
                  <a:pt x="1536" y="1151"/>
                </a:lnTo>
                <a:lnTo>
                  <a:pt x="1499" y="1195"/>
                </a:lnTo>
                <a:lnTo>
                  <a:pt x="1462" y="1237"/>
                </a:lnTo>
                <a:lnTo>
                  <a:pt x="1425" y="1275"/>
                </a:lnTo>
                <a:lnTo>
                  <a:pt x="1389" y="1313"/>
                </a:lnTo>
                <a:lnTo>
                  <a:pt x="1355" y="1347"/>
                </a:lnTo>
                <a:lnTo>
                  <a:pt x="1321" y="1380"/>
                </a:lnTo>
                <a:lnTo>
                  <a:pt x="1290" y="1410"/>
                </a:lnTo>
                <a:lnTo>
                  <a:pt x="1260" y="1437"/>
                </a:lnTo>
                <a:lnTo>
                  <a:pt x="1234" y="1461"/>
                </a:lnTo>
                <a:lnTo>
                  <a:pt x="1209" y="1482"/>
                </a:lnTo>
                <a:lnTo>
                  <a:pt x="1188" y="1501"/>
                </a:lnTo>
                <a:lnTo>
                  <a:pt x="1170" y="1516"/>
                </a:lnTo>
                <a:lnTo>
                  <a:pt x="1155" y="1528"/>
                </a:lnTo>
                <a:lnTo>
                  <a:pt x="1143" y="1537"/>
                </a:lnTo>
                <a:lnTo>
                  <a:pt x="1137" y="1543"/>
                </a:lnTo>
                <a:lnTo>
                  <a:pt x="1134" y="1545"/>
                </a:lnTo>
                <a:lnTo>
                  <a:pt x="1132" y="1543"/>
                </a:lnTo>
                <a:lnTo>
                  <a:pt x="1126" y="1537"/>
                </a:lnTo>
                <a:lnTo>
                  <a:pt x="1116" y="1529"/>
                </a:lnTo>
                <a:lnTo>
                  <a:pt x="1103" y="1519"/>
                </a:lnTo>
                <a:lnTo>
                  <a:pt x="1085" y="1504"/>
                </a:lnTo>
                <a:lnTo>
                  <a:pt x="1065" y="1487"/>
                </a:lnTo>
                <a:lnTo>
                  <a:pt x="1043" y="1467"/>
                </a:lnTo>
                <a:lnTo>
                  <a:pt x="1017" y="1444"/>
                </a:lnTo>
                <a:lnTo>
                  <a:pt x="990" y="1419"/>
                </a:lnTo>
                <a:lnTo>
                  <a:pt x="960" y="1391"/>
                </a:lnTo>
                <a:lnTo>
                  <a:pt x="929" y="1362"/>
                </a:lnTo>
                <a:lnTo>
                  <a:pt x="896" y="1330"/>
                </a:lnTo>
                <a:lnTo>
                  <a:pt x="862" y="1295"/>
                </a:lnTo>
                <a:lnTo>
                  <a:pt x="827" y="1258"/>
                </a:lnTo>
                <a:lnTo>
                  <a:pt x="929" y="1235"/>
                </a:lnTo>
                <a:lnTo>
                  <a:pt x="1028" y="1206"/>
                </a:lnTo>
                <a:lnTo>
                  <a:pt x="1123" y="1175"/>
                </a:lnTo>
                <a:lnTo>
                  <a:pt x="1214" y="1141"/>
                </a:lnTo>
                <a:lnTo>
                  <a:pt x="1303" y="1102"/>
                </a:lnTo>
                <a:lnTo>
                  <a:pt x="1386" y="1060"/>
                </a:lnTo>
                <a:lnTo>
                  <a:pt x="1466" y="1016"/>
                </a:lnTo>
                <a:lnTo>
                  <a:pt x="1540" y="967"/>
                </a:lnTo>
                <a:lnTo>
                  <a:pt x="1611" y="916"/>
                </a:lnTo>
                <a:lnTo>
                  <a:pt x="1676" y="863"/>
                </a:lnTo>
                <a:lnTo>
                  <a:pt x="1735" y="807"/>
                </a:lnTo>
                <a:lnTo>
                  <a:pt x="1790" y="748"/>
                </a:lnTo>
                <a:lnTo>
                  <a:pt x="1838" y="688"/>
                </a:lnTo>
                <a:close/>
                <a:moveTo>
                  <a:pt x="247" y="376"/>
                </a:moveTo>
                <a:lnTo>
                  <a:pt x="257" y="470"/>
                </a:lnTo>
                <a:lnTo>
                  <a:pt x="269" y="563"/>
                </a:lnTo>
                <a:lnTo>
                  <a:pt x="286" y="653"/>
                </a:lnTo>
                <a:lnTo>
                  <a:pt x="307" y="741"/>
                </a:lnTo>
                <a:lnTo>
                  <a:pt x="331" y="827"/>
                </a:lnTo>
                <a:lnTo>
                  <a:pt x="359" y="908"/>
                </a:lnTo>
                <a:lnTo>
                  <a:pt x="391" y="987"/>
                </a:lnTo>
                <a:lnTo>
                  <a:pt x="425" y="1062"/>
                </a:lnTo>
                <a:lnTo>
                  <a:pt x="462" y="1134"/>
                </a:lnTo>
                <a:lnTo>
                  <a:pt x="503" y="1202"/>
                </a:lnTo>
                <a:lnTo>
                  <a:pt x="546" y="1265"/>
                </a:lnTo>
                <a:lnTo>
                  <a:pt x="593" y="1324"/>
                </a:lnTo>
                <a:lnTo>
                  <a:pt x="642" y="1379"/>
                </a:lnTo>
                <a:lnTo>
                  <a:pt x="693" y="1428"/>
                </a:lnTo>
                <a:lnTo>
                  <a:pt x="748" y="1472"/>
                </a:lnTo>
                <a:lnTo>
                  <a:pt x="803" y="1510"/>
                </a:lnTo>
                <a:lnTo>
                  <a:pt x="862" y="1543"/>
                </a:lnTo>
                <a:lnTo>
                  <a:pt x="921" y="1569"/>
                </a:lnTo>
                <a:lnTo>
                  <a:pt x="940" y="1579"/>
                </a:lnTo>
                <a:lnTo>
                  <a:pt x="953" y="1593"/>
                </a:lnTo>
                <a:lnTo>
                  <a:pt x="965" y="1610"/>
                </a:lnTo>
                <a:lnTo>
                  <a:pt x="971" y="1631"/>
                </a:lnTo>
                <a:lnTo>
                  <a:pt x="974" y="1653"/>
                </a:lnTo>
                <a:lnTo>
                  <a:pt x="971" y="1675"/>
                </a:lnTo>
                <a:lnTo>
                  <a:pt x="965" y="1696"/>
                </a:lnTo>
                <a:lnTo>
                  <a:pt x="953" y="1714"/>
                </a:lnTo>
                <a:lnTo>
                  <a:pt x="940" y="1728"/>
                </a:lnTo>
                <a:lnTo>
                  <a:pt x="921" y="1738"/>
                </a:lnTo>
                <a:lnTo>
                  <a:pt x="862" y="1765"/>
                </a:lnTo>
                <a:lnTo>
                  <a:pt x="803" y="1797"/>
                </a:lnTo>
                <a:lnTo>
                  <a:pt x="748" y="1835"/>
                </a:lnTo>
                <a:lnTo>
                  <a:pt x="693" y="1880"/>
                </a:lnTo>
                <a:lnTo>
                  <a:pt x="642" y="1929"/>
                </a:lnTo>
                <a:lnTo>
                  <a:pt x="593" y="1982"/>
                </a:lnTo>
                <a:lnTo>
                  <a:pt x="546" y="2041"/>
                </a:lnTo>
                <a:lnTo>
                  <a:pt x="503" y="2105"/>
                </a:lnTo>
                <a:lnTo>
                  <a:pt x="462" y="2172"/>
                </a:lnTo>
                <a:lnTo>
                  <a:pt x="425" y="2244"/>
                </a:lnTo>
                <a:lnTo>
                  <a:pt x="391" y="2319"/>
                </a:lnTo>
                <a:lnTo>
                  <a:pt x="359" y="2398"/>
                </a:lnTo>
                <a:lnTo>
                  <a:pt x="331" y="2481"/>
                </a:lnTo>
                <a:lnTo>
                  <a:pt x="307" y="2565"/>
                </a:lnTo>
                <a:lnTo>
                  <a:pt x="286" y="2653"/>
                </a:lnTo>
                <a:lnTo>
                  <a:pt x="269" y="2744"/>
                </a:lnTo>
                <a:lnTo>
                  <a:pt x="257" y="2837"/>
                </a:lnTo>
                <a:lnTo>
                  <a:pt x="247" y="2932"/>
                </a:lnTo>
                <a:lnTo>
                  <a:pt x="299" y="2918"/>
                </a:lnTo>
                <a:lnTo>
                  <a:pt x="356" y="2907"/>
                </a:lnTo>
                <a:lnTo>
                  <a:pt x="371" y="2856"/>
                </a:lnTo>
                <a:lnTo>
                  <a:pt x="389" y="2806"/>
                </a:lnTo>
                <a:lnTo>
                  <a:pt x="411" y="2757"/>
                </a:lnTo>
                <a:lnTo>
                  <a:pt x="437" y="2708"/>
                </a:lnTo>
                <a:lnTo>
                  <a:pt x="464" y="2660"/>
                </a:lnTo>
                <a:lnTo>
                  <a:pt x="495" y="2613"/>
                </a:lnTo>
                <a:lnTo>
                  <a:pt x="528" y="2567"/>
                </a:lnTo>
                <a:lnTo>
                  <a:pt x="562" y="2523"/>
                </a:lnTo>
                <a:lnTo>
                  <a:pt x="599" y="2480"/>
                </a:lnTo>
                <a:lnTo>
                  <a:pt x="636" y="2437"/>
                </a:lnTo>
                <a:lnTo>
                  <a:pt x="674" y="2396"/>
                </a:lnTo>
                <a:lnTo>
                  <a:pt x="713" y="2358"/>
                </a:lnTo>
                <a:lnTo>
                  <a:pt x="751" y="2320"/>
                </a:lnTo>
                <a:lnTo>
                  <a:pt x="790" y="2285"/>
                </a:lnTo>
                <a:lnTo>
                  <a:pt x="829" y="2250"/>
                </a:lnTo>
                <a:lnTo>
                  <a:pt x="866" y="2218"/>
                </a:lnTo>
                <a:lnTo>
                  <a:pt x="902" y="2188"/>
                </a:lnTo>
                <a:lnTo>
                  <a:pt x="937" y="2159"/>
                </a:lnTo>
                <a:lnTo>
                  <a:pt x="970" y="2134"/>
                </a:lnTo>
                <a:lnTo>
                  <a:pt x="1001" y="2110"/>
                </a:lnTo>
                <a:lnTo>
                  <a:pt x="1030" y="2089"/>
                </a:lnTo>
                <a:lnTo>
                  <a:pt x="1056" y="2071"/>
                </a:lnTo>
                <a:lnTo>
                  <a:pt x="1078" y="2055"/>
                </a:lnTo>
                <a:lnTo>
                  <a:pt x="1097" y="2041"/>
                </a:lnTo>
                <a:lnTo>
                  <a:pt x="1113" y="2031"/>
                </a:lnTo>
                <a:lnTo>
                  <a:pt x="1125" y="2024"/>
                </a:lnTo>
                <a:lnTo>
                  <a:pt x="1132" y="2018"/>
                </a:lnTo>
                <a:lnTo>
                  <a:pt x="1134" y="2017"/>
                </a:lnTo>
                <a:lnTo>
                  <a:pt x="1137" y="2018"/>
                </a:lnTo>
                <a:lnTo>
                  <a:pt x="1144" y="2024"/>
                </a:lnTo>
                <a:lnTo>
                  <a:pt x="1156" y="2031"/>
                </a:lnTo>
                <a:lnTo>
                  <a:pt x="1172" y="2041"/>
                </a:lnTo>
                <a:lnTo>
                  <a:pt x="1191" y="2055"/>
                </a:lnTo>
                <a:lnTo>
                  <a:pt x="1213" y="2071"/>
                </a:lnTo>
                <a:lnTo>
                  <a:pt x="1239" y="2089"/>
                </a:lnTo>
                <a:lnTo>
                  <a:pt x="1268" y="2110"/>
                </a:lnTo>
                <a:lnTo>
                  <a:pt x="1299" y="2134"/>
                </a:lnTo>
                <a:lnTo>
                  <a:pt x="1332" y="2159"/>
                </a:lnTo>
                <a:lnTo>
                  <a:pt x="1367" y="2188"/>
                </a:lnTo>
                <a:lnTo>
                  <a:pt x="1403" y="2218"/>
                </a:lnTo>
                <a:lnTo>
                  <a:pt x="1441" y="2250"/>
                </a:lnTo>
                <a:lnTo>
                  <a:pt x="1479" y="2285"/>
                </a:lnTo>
                <a:lnTo>
                  <a:pt x="1518" y="2320"/>
                </a:lnTo>
                <a:lnTo>
                  <a:pt x="1556" y="2358"/>
                </a:lnTo>
                <a:lnTo>
                  <a:pt x="1595" y="2396"/>
                </a:lnTo>
                <a:lnTo>
                  <a:pt x="1633" y="2437"/>
                </a:lnTo>
                <a:lnTo>
                  <a:pt x="1670" y="2480"/>
                </a:lnTo>
                <a:lnTo>
                  <a:pt x="1707" y="2523"/>
                </a:lnTo>
                <a:lnTo>
                  <a:pt x="1741" y="2567"/>
                </a:lnTo>
                <a:lnTo>
                  <a:pt x="1774" y="2613"/>
                </a:lnTo>
                <a:lnTo>
                  <a:pt x="1805" y="2660"/>
                </a:lnTo>
                <a:lnTo>
                  <a:pt x="1832" y="2708"/>
                </a:lnTo>
                <a:lnTo>
                  <a:pt x="1858" y="2757"/>
                </a:lnTo>
                <a:lnTo>
                  <a:pt x="1880" y="2806"/>
                </a:lnTo>
                <a:lnTo>
                  <a:pt x="1898" y="2856"/>
                </a:lnTo>
                <a:lnTo>
                  <a:pt x="1913" y="2907"/>
                </a:lnTo>
                <a:lnTo>
                  <a:pt x="1970" y="2918"/>
                </a:lnTo>
                <a:lnTo>
                  <a:pt x="2022" y="2932"/>
                </a:lnTo>
                <a:lnTo>
                  <a:pt x="2012" y="2837"/>
                </a:lnTo>
                <a:lnTo>
                  <a:pt x="1999" y="2744"/>
                </a:lnTo>
                <a:lnTo>
                  <a:pt x="1982" y="2653"/>
                </a:lnTo>
                <a:lnTo>
                  <a:pt x="1962" y="2565"/>
                </a:lnTo>
                <a:lnTo>
                  <a:pt x="1938" y="2481"/>
                </a:lnTo>
                <a:lnTo>
                  <a:pt x="1910" y="2398"/>
                </a:lnTo>
                <a:lnTo>
                  <a:pt x="1878" y="2319"/>
                </a:lnTo>
                <a:lnTo>
                  <a:pt x="1844" y="2244"/>
                </a:lnTo>
                <a:lnTo>
                  <a:pt x="1807" y="2172"/>
                </a:lnTo>
                <a:lnTo>
                  <a:pt x="1766" y="2105"/>
                </a:lnTo>
                <a:lnTo>
                  <a:pt x="1723" y="2041"/>
                </a:lnTo>
                <a:lnTo>
                  <a:pt x="1676" y="1982"/>
                </a:lnTo>
                <a:lnTo>
                  <a:pt x="1627" y="1929"/>
                </a:lnTo>
                <a:lnTo>
                  <a:pt x="1575" y="1880"/>
                </a:lnTo>
                <a:lnTo>
                  <a:pt x="1521" y="1835"/>
                </a:lnTo>
                <a:lnTo>
                  <a:pt x="1466" y="1797"/>
                </a:lnTo>
                <a:lnTo>
                  <a:pt x="1407" y="1765"/>
                </a:lnTo>
                <a:lnTo>
                  <a:pt x="1348" y="1738"/>
                </a:lnTo>
                <a:lnTo>
                  <a:pt x="1329" y="1728"/>
                </a:lnTo>
                <a:lnTo>
                  <a:pt x="1316" y="1714"/>
                </a:lnTo>
                <a:lnTo>
                  <a:pt x="1304" y="1696"/>
                </a:lnTo>
                <a:lnTo>
                  <a:pt x="1297" y="1675"/>
                </a:lnTo>
                <a:lnTo>
                  <a:pt x="1295" y="1653"/>
                </a:lnTo>
                <a:lnTo>
                  <a:pt x="1297" y="1631"/>
                </a:lnTo>
                <a:lnTo>
                  <a:pt x="1304" y="1610"/>
                </a:lnTo>
                <a:lnTo>
                  <a:pt x="1316" y="1593"/>
                </a:lnTo>
                <a:lnTo>
                  <a:pt x="1329" y="1579"/>
                </a:lnTo>
                <a:lnTo>
                  <a:pt x="1348" y="1569"/>
                </a:lnTo>
                <a:lnTo>
                  <a:pt x="1407" y="1543"/>
                </a:lnTo>
                <a:lnTo>
                  <a:pt x="1466" y="1510"/>
                </a:lnTo>
                <a:lnTo>
                  <a:pt x="1521" y="1472"/>
                </a:lnTo>
                <a:lnTo>
                  <a:pt x="1575" y="1428"/>
                </a:lnTo>
                <a:lnTo>
                  <a:pt x="1627" y="1379"/>
                </a:lnTo>
                <a:lnTo>
                  <a:pt x="1676" y="1324"/>
                </a:lnTo>
                <a:lnTo>
                  <a:pt x="1723" y="1265"/>
                </a:lnTo>
                <a:lnTo>
                  <a:pt x="1766" y="1202"/>
                </a:lnTo>
                <a:lnTo>
                  <a:pt x="1807" y="1134"/>
                </a:lnTo>
                <a:lnTo>
                  <a:pt x="1844" y="1062"/>
                </a:lnTo>
                <a:lnTo>
                  <a:pt x="1878" y="987"/>
                </a:lnTo>
                <a:lnTo>
                  <a:pt x="1910" y="908"/>
                </a:lnTo>
                <a:lnTo>
                  <a:pt x="1938" y="827"/>
                </a:lnTo>
                <a:lnTo>
                  <a:pt x="1962" y="741"/>
                </a:lnTo>
                <a:lnTo>
                  <a:pt x="1982" y="653"/>
                </a:lnTo>
                <a:lnTo>
                  <a:pt x="1999" y="563"/>
                </a:lnTo>
                <a:lnTo>
                  <a:pt x="2012" y="470"/>
                </a:lnTo>
                <a:lnTo>
                  <a:pt x="2022" y="376"/>
                </a:lnTo>
                <a:lnTo>
                  <a:pt x="1956" y="390"/>
                </a:lnTo>
                <a:lnTo>
                  <a:pt x="1884" y="405"/>
                </a:lnTo>
                <a:lnTo>
                  <a:pt x="1807" y="418"/>
                </a:lnTo>
                <a:lnTo>
                  <a:pt x="1724" y="429"/>
                </a:lnTo>
                <a:lnTo>
                  <a:pt x="1635" y="439"/>
                </a:lnTo>
                <a:lnTo>
                  <a:pt x="1542" y="448"/>
                </a:lnTo>
                <a:lnTo>
                  <a:pt x="1446" y="454"/>
                </a:lnTo>
                <a:lnTo>
                  <a:pt x="1345" y="459"/>
                </a:lnTo>
                <a:lnTo>
                  <a:pt x="1241" y="462"/>
                </a:lnTo>
                <a:lnTo>
                  <a:pt x="1134" y="463"/>
                </a:lnTo>
                <a:lnTo>
                  <a:pt x="1028" y="462"/>
                </a:lnTo>
                <a:lnTo>
                  <a:pt x="924" y="459"/>
                </a:lnTo>
                <a:lnTo>
                  <a:pt x="823" y="454"/>
                </a:lnTo>
                <a:lnTo>
                  <a:pt x="726" y="448"/>
                </a:lnTo>
                <a:lnTo>
                  <a:pt x="634" y="439"/>
                </a:lnTo>
                <a:lnTo>
                  <a:pt x="545" y="429"/>
                </a:lnTo>
                <a:lnTo>
                  <a:pt x="462" y="418"/>
                </a:lnTo>
                <a:lnTo>
                  <a:pt x="385" y="405"/>
                </a:lnTo>
                <a:lnTo>
                  <a:pt x="313" y="390"/>
                </a:lnTo>
                <a:lnTo>
                  <a:pt x="247" y="376"/>
                </a:lnTo>
                <a:close/>
                <a:moveTo>
                  <a:pt x="1133" y="0"/>
                </a:moveTo>
                <a:lnTo>
                  <a:pt x="1134" y="0"/>
                </a:lnTo>
                <a:lnTo>
                  <a:pt x="1227" y="0"/>
                </a:lnTo>
                <a:lnTo>
                  <a:pt x="1319" y="2"/>
                </a:lnTo>
                <a:lnTo>
                  <a:pt x="1407" y="6"/>
                </a:lnTo>
                <a:lnTo>
                  <a:pt x="1492" y="12"/>
                </a:lnTo>
                <a:lnTo>
                  <a:pt x="1575" y="18"/>
                </a:lnTo>
                <a:lnTo>
                  <a:pt x="1655" y="25"/>
                </a:lnTo>
                <a:lnTo>
                  <a:pt x="1732" y="34"/>
                </a:lnTo>
                <a:lnTo>
                  <a:pt x="1805" y="44"/>
                </a:lnTo>
                <a:lnTo>
                  <a:pt x="1873" y="55"/>
                </a:lnTo>
                <a:lnTo>
                  <a:pt x="1937" y="68"/>
                </a:lnTo>
                <a:lnTo>
                  <a:pt x="1995" y="80"/>
                </a:lnTo>
                <a:lnTo>
                  <a:pt x="2050" y="95"/>
                </a:lnTo>
                <a:lnTo>
                  <a:pt x="2099" y="110"/>
                </a:lnTo>
                <a:lnTo>
                  <a:pt x="2142" y="125"/>
                </a:lnTo>
                <a:lnTo>
                  <a:pt x="2180" y="141"/>
                </a:lnTo>
                <a:lnTo>
                  <a:pt x="2210" y="158"/>
                </a:lnTo>
                <a:lnTo>
                  <a:pt x="2236" y="175"/>
                </a:lnTo>
                <a:lnTo>
                  <a:pt x="2254" y="194"/>
                </a:lnTo>
                <a:lnTo>
                  <a:pt x="2265" y="212"/>
                </a:lnTo>
                <a:lnTo>
                  <a:pt x="2269" y="232"/>
                </a:lnTo>
                <a:lnTo>
                  <a:pt x="2265" y="251"/>
                </a:lnTo>
                <a:lnTo>
                  <a:pt x="2253" y="269"/>
                </a:lnTo>
                <a:lnTo>
                  <a:pt x="2235" y="287"/>
                </a:lnTo>
                <a:lnTo>
                  <a:pt x="2210" y="305"/>
                </a:lnTo>
                <a:lnTo>
                  <a:pt x="2178" y="323"/>
                </a:lnTo>
                <a:lnTo>
                  <a:pt x="2172" y="425"/>
                </a:lnTo>
                <a:lnTo>
                  <a:pt x="2160" y="526"/>
                </a:lnTo>
                <a:lnTo>
                  <a:pt x="2145" y="624"/>
                </a:lnTo>
                <a:lnTo>
                  <a:pt x="2126" y="721"/>
                </a:lnTo>
                <a:lnTo>
                  <a:pt x="2103" y="815"/>
                </a:lnTo>
                <a:lnTo>
                  <a:pt x="2075" y="906"/>
                </a:lnTo>
                <a:lnTo>
                  <a:pt x="2044" y="995"/>
                </a:lnTo>
                <a:lnTo>
                  <a:pt x="2009" y="1079"/>
                </a:lnTo>
                <a:lnTo>
                  <a:pt x="1972" y="1161"/>
                </a:lnTo>
                <a:lnTo>
                  <a:pt x="1930" y="1238"/>
                </a:lnTo>
                <a:lnTo>
                  <a:pt x="1885" y="1311"/>
                </a:lnTo>
                <a:lnTo>
                  <a:pt x="1838" y="1381"/>
                </a:lnTo>
                <a:lnTo>
                  <a:pt x="1787" y="1445"/>
                </a:lnTo>
                <a:lnTo>
                  <a:pt x="1734" y="1505"/>
                </a:lnTo>
                <a:lnTo>
                  <a:pt x="1678" y="1560"/>
                </a:lnTo>
                <a:lnTo>
                  <a:pt x="1619" y="1609"/>
                </a:lnTo>
                <a:lnTo>
                  <a:pt x="1557" y="1653"/>
                </a:lnTo>
                <a:lnTo>
                  <a:pt x="1619" y="1698"/>
                </a:lnTo>
                <a:lnTo>
                  <a:pt x="1678" y="1747"/>
                </a:lnTo>
                <a:lnTo>
                  <a:pt x="1734" y="1802"/>
                </a:lnTo>
                <a:lnTo>
                  <a:pt x="1787" y="1862"/>
                </a:lnTo>
                <a:lnTo>
                  <a:pt x="1838" y="1927"/>
                </a:lnTo>
                <a:lnTo>
                  <a:pt x="1885" y="1995"/>
                </a:lnTo>
                <a:lnTo>
                  <a:pt x="1930" y="2069"/>
                </a:lnTo>
                <a:lnTo>
                  <a:pt x="1972" y="2147"/>
                </a:lnTo>
                <a:lnTo>
                  <a:pt x="2009" y="2227"/>
                </a:lnTo>
                <a:lnTo>
                  <a:pt x="2044" y="2313"/>
                </a:lnTo>
                <a:lnTo>
                  <a:pt x="2075" y="2400"/>
                </a:lnTo>
                <a:lnTo>
                  <a:pt x="2102" y="2491"/>
                </a:lnTo>
                <a:lnTo>
                  <a:pt x="2125" y="2585"/>
                </a:lnTo>
                <a:lnTo>
                  <a:pt x="2145" y="2682"/>
                </a:lnTo>
                <a:lnTo>
                  <a:pt x="2160" y="2781"/>
                </a:lnTo>
                <a:lnTo>
                  <a:pt x="2172" y="2882"/>
                </a:lnTo>
                <a:lnTo>
                  <a:pt x="2178" y="2985"/>
                </a:lnTo>
                <a:lnTo>
                  <a:pt x="2210" y="3002"/>
                </a:lnTo>
                <a:lnTo>
                  <a:pt x="2235" y="3019"/>
                </a:lnTo>
                <a:lnTo>
                  <a:pt x="2253" y="3037"/>
                </a:lnTo>
                <a:lnTo>
                  <a:pt x="2265" y="3056"/>
                </a:lnTo>
                <a:lnTo>
                  <a:pt x="2269" y="3076"/>
                </a:lnTo>
                <a:lnTo>
                  <a:pt x="2265" y="3094"/>
                </a:lnTo>
                <a:lnTo>
                  <a:pt x="2254" y="3113"/>
                </a:lnTo>
                <a:lnTo>
                  <a:pt x="2236" y="3131"/>
                </a:lnTo>
                <a:lnTo>
                  <a:pt x="2210" y="3149"/>
                </a:lnTo>
                <a:lnTo>
                  <a:pt x="2180" y="3165"/>
                </a:lnTo>
                <a:lnTo>
                  <a:pt x="2142" y="3182"/>
                </a:lnTo>
                <a:lnTo>
                  <a:pt x="2099" y="3198"/>
                </a:lnTo>
                <a:lnTo>
                  <a:pt x="2050" y="3212"/>
                </a:lnTo>
                <a:lnTo>
                  <a:pt x="1995" y="3226"/>
                </a:lnTo>
                <a:lnTo>
                  <a:pt x="1937" y="3239"/>
                </a:lnTo>
                <a:lnTo>
                  <a:pt x="1873" y="3251"/>
                </a:lnTo>
                <a:lnTo>
                  <a:pt x="1805" y="3262"/>
                </a:lnTo>
                <a:lnTo>
                  <a:pt x="1732" y="3272"/>
                </a:lnTo>
                <a:lnTo>
                  <a:pt x="1655" y="3281"/>
                </a:lnTo>
                <a:lnTo>
                  <a:pt x="1575" y="3289"/>
                </a:lnTo>
                <a:lnTo>
                  <a:pt x="1492" y="3295"/>
                </a:lnTo>
                <a:lnTo>
                  <a:pt x="1407" y="3300"/>
                </a:lnTo>
                <a:lnTo>
                  <a:pt x="1319" y="3304"/>
                </a:lnTo>
                <a:lnTo>
                  <a:pt x="1227" y="3306"/>
                </a:lnTo>
                <a:lnTo>
                  <a:pt x="1134" y="3307"/>
                </a:lnTo>
                <a:lnTo>
                  <a:pt x="1042" y="3306"/>
                </a:lnTo>
                <a:lnTo>
                  <a:pt x="950" y="3304"/>
                </a:lnTo>
                <a:lnTo>
                  <a:pt x="862" y="3300"/>
                </a:lnTo>
                <a:lnTo>
                  <a:pt x="777" y="3295"/>
                </a:lnTo>
                <a:lnTo>
                  <a:pt x="693" y="3289"/>
                </a:lnTo>
                <a:lnTo>
                  <a:pt x="614" y="3281"/>
                </a:lnTo>
                <a:lnTo>
                  <a:pt x="537" y="3272"/>
                </a:lnTo>
                <a:lnTo>
                  <a:pt x="464" y="3262"/>
                </a:lnTo>
                <a:lnTo>
                  <a:pt x="396" y="3251"/>
                </a:lnTo>
                <a:lnTo>
                  <a:pt x="332" y="3239"/>
                </a:lnTo>
                <a:lnTo>
                  <a:pt x="274" y="3226"/>
                </a:lnTo>
                <a:lnTo>
                  <a:pt x="219" y="3212"/>
                </a:lnTo>
                <a:lnTo>
                  <a:pt x="170" y="3198"/>
                </a:lnTo>
                <a:lnTo>
                  <a:pt x="127" y="3182"/>
                </a:lnTo>
                <a:lnTo>
                  <a:pt x="89" y="3165"/>
                </a:lnTo>
                <a:lnTo>
                  <a:pt x="59" y="3149"/>
                </a:lnTo>
                <a:lnTo>
                  <a:pt x="33" y="3131"/>
                </a:lnTo>
                <a:lnTo>
                  <a:pt x="15" y="3113"/>
                </a:lnTo>
                <a:lnTo>
                  <a:pt x="4" y="3094"/>
                </a:lnTo>
                <a:lnTo>
                  <a:pt x="0" y="3076"/>
                </a:lnTo>
                <a:lnTo>
                  <a:pt x="4" y="3056"/>
                </a:lnTo>
                <a:lnTo>
                  <a:pt x="16" y="3037"/>
                </a:lnTo>
                <a:lnTo>
                  <a:pt x="34" y="3019"/>
                </a:lnTo>
                <a:lnTo>
                  <a:pt x="59" y="3002"/>
                </a:lnTo>
                <a:lnTo>
                  <a:pt x="90" y="2985"/>
                </a:lnTo>
                <a:lnTo>
                  <a:pt x="97" y="2882"/>
                </a:lnTo>
                <a:lnTo>
                  <a:pt x="109" y="2781"/>
                </a:lnTo>
                <a:lnTo>
                  <a:pt x="124" y="2682"/>
                </a:lnTo>
                <a:lnTo>
                  <a:pt x="143" y="2585"/>
                </a:lnTo>
                <a:lnTo>
                  <a:pt x="166" y="2491"/>
                </a:lnTo>
                <a:lnTo>
                  <a:pt x="194" y="2400"/>
                </a:lnTo>
                <a:lnTo>
                  <a:pt x="225" y="2313"/>
                </a:lnTo>
                <a:lnTo>
                  <a:pt x="260" y="2227"/>
                </a:lnTo>
                <a:lnTo>
                  <a:pt x="297" y="2146"/>
                </a:lnTo>
                <a:lnTo>
                  <a:pt x="339" y="2069"/>
                </a:lnTo>
                <a:lnTo>
                  <a:pt x="383" y="1995"/>
                </a:lnTo>
                <a:lnTo>
                  <a:pt x="431" y="1926"/>
                </a:lnTo>
                <a:lnTo>
                  <a:pt x="481" y="1862"/>
                </a:lnTo>
                <a:lnTo>
                  <a:pt x="535" y="1801"/>
                </a:lnTo>
                <a:lnTo>
                  <a:pt x="591" y="1747"/>
                </a:lnTo>
                <a:lnTo>
                  <a:pt x="650" y="1697"/>
                </a:lnTo>
                <a:lnTo>
                  <a:pt x="712" y="1653"/>
                </a:lnTo>
                <a:lnTo>
                  <a:pt x="650" y="1609"/>
                </a:lnTo>
                <a:lnTo>
                  <a:pt x="591" y="1559"/>
                </a:lnTo>
                <a:lnTo>
                  <a:pt x="535" y="1505"/>
                </a:lnTo>
                <a:lnTo>
                  <a:pt x="481" y="1444"/>
                </a:lnTo>
                <a:lnTo>
                  <a:pt x="431" y="1380"/>
                </a:lnTo>
                <a:lnTo>
                  <a:pt x="383" y="1311"/>
                </a:lnTo>
                <a:lnTo>
                  <a:pt x="339" y="1238"/>
                </a:lnTo>
                <a:lnTo>
                  <a:pt x="297" y="1161"/>
                </a:lnTo>
                <a:lnTo>
                  <a:pt x="260" y="1079"/>
                </a:lnTo>
                <a:lnTo>
                  <a:pt x="225" y="994"/>
                </a:lnTo>
                <a:lnTo>
                  <a:pt x="194" y="906"/>
                </a:lnTo>
                <a:lnTo>
                  <a:pt x="167" y="815"/>
                </a:lnTo>
                <a:lnTo>
                  <a:pt x="144" y="721"/>
                </a:lnTo>
                <a:lnTo>
                  <a:pt x="124" y="624"/>
                </a:lnTo>
                <a:lnTo>
                  <a:pt x="109" y="526"/>
                </a:lnTo>
                <a:lnTo>
                  <a:pt x="97" y="425"/>
                </a:lnTo>
                <a:lnTo>
                  <a:pt x="90" y="323"/>
                </a:lnTo>
                <a:lnTo>
                  <a:pt x="59" y="305"/>
                </a:lnTo>
                <a:lnTo>
                  <a:pt x="34" y="287"/>
                </a:lnTo>
                <a:lnTo>
                  <a:pt x="16" y="269"/>
                </a:lnTo>
                <a:lnTo>
                  <a:pt x="4" y="251"/>
                </a:lnTo>
                <a:lnTo>
                  <a:pt x="0" y="232"/>
                </a:lnTo>
                <a:lnTo>
                  <a:pt x="4" y="212"/>
                </a:lnTo>
                <a:lnTo>
                  <a:pt x="15" y="194"/>
                </a:lnTo>
                <a:lnTo>
                  <a:pt x="33" y="175"/>
                </a:lnTo>
                <a:lnTo>
                  <a:pt x="59" y="158"/>
                </a:lnTo>
                <a:lnTo>
                  <a:pt x="89" y="141"/>
                </a:lnTo>
                <a:lnTo>
                  <a:pt x="127" y="125"/>
                </a:lnTo>
                <a:lnTo>
                  <a:pt x="170" y="110"/>
                </a:lnTo>
                <a:lnTo>
                  <a:pt x="219" y="95"/>
                </a:lnTo>
                <a:lnTo>
                  <a:pt x="274" y="80"/>
                </a:lnTo>
                <a:lnTo>
                  <a:pt x="332" y="68"/>
                </a:lnTo>
                <a:lnTo>
                  <a:pt x="396" y="55"/>
                </a:lnTo>
                <a:lnTo>
                  <a:pt x="464" y="44"/>
                </a:lnTo>
                <a:lnTo>
                  <a:pt x="537" y="34"/>
                </a:lnTo>
                <a:lnTo>
                  <a:pt x="614" y="25"/>
                </a:lnTo>
                <a:lnTo>
                  <a:pt x="693" y="18"/>
                </a:lnTo>
                <a:lnTo>
                  <a:pt x="777" y="12"/>
                </a:lnTo>
                <a:lnTo>
                  <a:pt x="862" y="6"/>
                </a:lnTo>
                <a:lnTo>
                  <a:pt x="950" y="2"/>
                </a:lnTo>
                <a:lnTo>
                  <a:pt x="1042" y="0"/>
                </a:lnTo>
                <a:lnTo>
                  <a:pt x="1133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216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1860633" y="3179495"/>
            <a:ext cx="1813650" cy="40135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关键词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4030068" y="3179495"/>
            <a:ext cx="1813650" cy="40135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关键词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6199504" y="3179495"/>
            <a:ext cx="1813650" cy="40135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关键词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8368941" y="3179495"/>
            <a:ext cx="1813650" cy="40135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关键词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2735927" y="4588005"/>
            <a:ext cx="6720147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20000"/>
              </a:lnSpc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</a:p>
          <a:p>
            <a:pPr lvl="0" algn="ctr">
              <a:lnSpc>
                <a:spcPct val="120000"/>
              </a:lnSpc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5431052" y="4255808"/>
            <a:ext cx="110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重要理论</a:t>
            </a:r>
          </a:p>
        </p:txBody>
      </p:sp>
      <p:grpSp>
        <p:nvGrpSpPr>
          <p:cNvPr id="33" name="Group 32出自【趣你的PPT】(微信:qunideppt)：最优质的PPT资源库"/>
          <p:cNvGrpSpPr/>
          <p:nvPr/>
        </p:nvGrpSpPr>
        <p:grpSpPr>
          <a:xfrm>
            <a:off x="355458" y="302192"/>
            <a:ext cx="2736084" cy="461665"/>
            <a:chOff x="969820" y="487930"/>
            <a:chExt cx="2736084" cy="461665"/>
          </a:xfrm>
        </p:grpSpPr>
        <p:sp>
          <p:nvSpPr>
            <p:cNvPr id="40" name="出自【趣你的PPT】(微信:qunideppt)：最优质的PPT资源库"/>
            <p:cNvSpPr txBox="1"/>
            <p:nvPr/>
          </p:nvSpPr>
          <p:spPr>
            <a:xfrm>
              <a:off x="1369563" y="487930"/>
              <a:ext cx="23363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重要理论</a:t>
              </a:r>
            </a:p>
          </p:txBody>
        </p:sp>
        <p:sp>
          <p:nvSpPr>
            <p:cNvPr id="41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4042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出自【趣你的PPT】(微信:qunideppt)：最优质的PPT资源库"/>
          <p:cNvSpPr/>
          <p:nvPr/>
        </p:nvSpPr>
        <p:spPr>
          <a:xfrm>
            <a:off x="-38676" y="1485900"/>
            <a:ext cx="12230676" cy="4633547"/>
          </a:xfrm>
          <a:prstGeom prst="rect">
            <a:avLst/>
          </a:prstGeom>
          <a:solidFill>
            <a:srgbClr val="EAE29C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8438530" y="4692114"/>
            <a:ext cx="231290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20000"/>
              </a:lnSpc>
              <a:defRPr/>
            </a:pPr>
            <a:r>
              <a:rPr lang="zh-CN" altLang="en-US" sz="14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8755854" y="4303194"/>
            <a:ext cx="1779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技术三</a:t>
            </a:r>
          </a:p>
        </p:txBody>
      </p:sp>
      <p:grpSp>
        <p:nvGrpSpPr>
          <p:cNvPr id="8" name="Group 7出自【趣你的PPT】(微信:qunideppt)：最优质的PPT资源库"/>
          <p:cNvGrpSpPr/>
          <p:nvPr/>
        </p:nvGrpSpPr>
        <p:grpSpPr>
          <a:xfrm>
            <a:off x="8531279" y="1833781"/>
            <a:ext cx="1984682" cy="1984680"/>
            <a:chOff x="8427214" y="1814192"/>
            <a:chExt cx="1984682" cy="1984680"/>
          </a:xfrm>
        </p:grpSpPr>
        <p:sp>
          <p:nvSpPr>
            <p:cNvPr id="11" name="出自【趣你的PPT】(微信:qunideppt)：最优质的PPT资源库"/>
            <p:cNvSpPr/>
            <p:nvPr/>
          </p:nvSpPr>
          <p:spPr>
            <a:xfrm rot="8100000">
              <a:off x="8427214" y="1814192"/>
              <a:ext cx="1984682" cy="1984680"/>
            </a:xfrm>
            <a:prstGeom prst="teardrop">
              <a:avLst>
                <a:gd name="adj" fmla="val 86905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grpSp>
          <p:nvGrpSpPr>
            <p:cNvPr id="22" name="Shape 447"/>
            <p:cNvGrpSpPr/>
            <p:nvPr/>
          </p:nvGrpSpPr>
          <p:grpSpPr>
            <a:xfrm>
              <a:off x="9230214" y="2410098"/>
              <a:ext cx="378682" cy="792868"/>
              <a:chOff x="7096125" y="1027112"/>
              <a:chExt cx="203199" cy="425449"/>
            </a:xfrm>
            <a:solidFill>
              <a:schemeClr val="bg1"/>
            </a:solidFill>
          </p:grpSpPr>
          <p:sp>
            <p:nvSpPr>
              <p:cNvPr id="23" name="出自【趣你的PPT】(微信:qunideppt)：最优质的PPT资源库"/>
              <p:cNvSpPr/>
              <p:nvPr/>
            </p:nvSpPr>
            <p:spPr>
              <a:xfrm>
                <a:off x="7096125" y="1211262"/>
                <a:ext cx="203199" cy="241299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20000" y="16929"/>
                    </a:moveTo>
                    <a:cubicBezTo>
                      <a:pt x="120000" y="4979"/>
                      <a:pt x="120000" y="4979"/>
                      <a:pt x="120000" y="4979"/>
                    </a:cubicBezTo>
                    <a:cubicBezTo>
                      <a:pt x="120000" y="2489"/>
                      <a:pt x="117623" y="0"/>
                      <a:pt x="114653" y="0"/>
                    </a:cubicBezTo>
                    <a:cubicBezTo>
                      <a:pt x="111089" y="0"/>
                      <a:pt x="108712" y="2489"/>
                      <a:pt x="108712" y="4979"/>
                    </a:cubicBezTo>
                    <a:cubicBezTo>
                      <a:pt x="108712" y="16929"/>
                      <a:pt x="108712" y="16929"/>
                      <a:pt x="108712" y="16929"/>
                    </a:cubicBezTo>
                    <a:cubicBezTo>
                      <a:pt x="108712" y="39834"/>
                      <a:pt x="86732" y="58755"/>
                      <a:pt x="60000" y="58755"/>
                    </a:cubicBezTo>
                    <a:cubicBezTo>
                      <a:pt x="32673" y="58755"/>
                      <a:pt x="10693" y="39834"/>
                      <a:pt x="10693" y="16929"/>
                    </a:cubicBezTo>
                    <a:cubicBezTo>
                      <a:pt x="10693" y="4979"/>
                      <a:pt x="10693" y="4979"/>
                      <a:pt x="10693" y="4979"/>
                    </a:cubicBezTo>
                    <a:cubicBezTo>
                      <a:pt x="10693" y="2489"/>
                      <a:pt x="8316" y="0"/>
                      <a:pt x="5346" y="0"/>
                    </a:cubicBezTo>
                    <a:cubicBezTo>
                      <a:pt x="2376" y="0"/>
                      <a:pt x="0" y="2489"/>
                      <a:pt x="0" y="4979"/>
                    </a:cubicBezTo>
                    <a:cubicBezTo>
                      <a:pt x="0" y="16929"/>
                      <a:pt x="0" y="16929"/>
                      <a:pt x="0" y="16929"/>
                    </a:cubicBezTo>
                    <a:cubicBezTo>
                      <a:pt x="0" y="43319"/>
                      <a:pt x="23762" y="65228"/>
                      <a:pt x="54059" y="67717"/>
                    </a:cubicBezTo>
                    <a:cubicBezTo>
                      <a:pt x="54059" y="91120"/>
                      <a:pt x="54059" y="91120"/>
                      <a:pt x="54059" y="91120"/>
                    </a:cubicBezTo>
                    <a:cubicBezTo>
                      <a:pt x="32673" y="91120"/>
                      <a:pt x="32673" y="91120"/>
                      <a:pt x="32673" y="91120"/>
                    </a:cubicBezTo>
                    <a:cubicBezTo>
                      <a:pt x="22574" y="91120"/>
                      <a:pt x="15445" y="97593"/>
                      <a:pt x="15445" y="105560"/>
                    </a:cubicBezTo>
                    <a:cubicBezTo>
                      <a:pt x="15445" y="115518"/>
                      <a:pt x="15445" y="115518"/>
                      <a:pt x="15445" y="115518"/>
                    </a:cubicBezTo>
                    <a:cubicBezTo>
                      <a:pt x="15445" y="118008"/>
                      <a:pt x="17821" y="120000"/>
                      <a:pt x="20792" y="120000"/>
                    </a:cubicBezTo>
                    <a:cubicBezTo>
                      <a:pt x="98613" y="120000"/>
                      <a:pt x="98613" y="120000"/>
                      <a:pt x="98613" y="120000"/>
                    </a:cubicBezTo>
                    <a:cubicBezTo>
                      <a:pt x="102178" y="120000"/>
                      <a:pt x="104554" y="118008"/>
                      <a:pt x="104554" y="115518"/>
                    </a:cubicBezTo>
                    <a:cubicBezTo>
                      <a:pt x="104554" y="106058"/>
                      <a:pt x="104554" y="106058"/>
                      <a:pt x="104554" y="106058"/>
                    </a:cubicBezTo>
                    <a:cubicBezTo>
                      <a:pt x="104554" y="97593"/>
                      <a:pt x="96831" y="91120"/>
                      <a:pt x="87326" y="91120"/>
                    </a:cubicBezTo>
                    <a:cubicBezTo>
                      <a:pt x="65346" y="91120"/>
                      <a:pt x="65346" y="91120"/>
                      <a:pt x="65346" y="91120"/>
                    </a:cubicBezTo>
                    <a:cubicBezTo>
                      <a:pt x="65346" y="67717"/>
                      <a:pt x="65346" y="67717"/>
                      <a:pt x="65346" y="67717"/>
                    </a:cubicBezTo>
                    <a:cubicBezTo>
                      <a:pt x="96237" y="65228"/>
                      <a:pt x="120000" y="43319"/>
                      <a:pt x="120000" y="16929"/>
                    </a:cubicBezTo>
                    <a:close/>
                    <a:moveTo>
                      <a:pt x="93267" y="106058"/>
                    </a:moveTo>
                    <a:cubicBezTo>
                      <a:pt x="93267" y="110539"/>
                      <a:pt x="93267" y="110539"/>
                      <a:pt x="93267" y="110539"/>
                    </a:cubicBezTo>
                    <a:cubicBezTo>
                      <a:pt x="26732" y="110539"/>
                      <a:pt x="26732" y="110539"/>
                      <a:pt x="26732" y="110539"/>
                    </a:cubicBezTo>
                    <a:cubicBezTo>
                      <a:pt x="26732" y="105560"/>
                      <a:pt x="26732" y="105560"/>
                      <a:pt x="26732" y="105560"/>
                    </a:cubicBezTo>
                    <a:cubicBezTo>
                      <a:pt x="26732" y="102572"/>
                      <a:pt x="29108" y="100580"/>
                      <a:pt x="32673" y="100580"/>
                    </a:cubicBezTo>
                    <a:cubicBezTo>
                      <a:pt x="87326" y="100580"/>
                      <a:pt x="87326" y="100580"/>
                      <a:pt x="87326" y="100580"/>
                    </a:cubicBezTo>
                    <a:cubicBezTo>
                      <a:pt x="90891" y="100580"/>
                      <a:pt x="93267" y="103070"/>
                      <a:pt x="93267" y="10605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lIns="121900" tIns="60933" rIns="121900" bIns="60933" anchor="t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" name="出自【趣你的PPT】(微信:qunideppt)：最优质的PPT资源库"/>
              <p:cNvSpPr/>
              <p:nvPr/>
            </p:nvSpPr>
            <p:spPr>
              <a:xfrm>
                <a:off x="7135813" y="1027112"/>
                <a:ext cx="123824" cy="282574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92903" y="120000"/>
                      <a:pt x="120000" y="108042"/>
                      <a:pt x="120000" y="93096"/>
                    </a:cubicBezTo>
                    <a:cubicBezTo>
                      <a:pt x="120000" y="26903"/>
                      <a:pt x="120000" y="26903"/>
                      <a:pt x="120000" y="26903"/>
                    </a:cubicBezTo>
                    <a:cubicBezTo>
                      <a:pt x="120000" y="11957"/>
                      <a:pt x="92903" y="0"/>
                      <a:pt x="60000" y="0"/>
                    </a:cubicBezTo>
                    <a:cubicBezTo>
                      <a:pt x="27096" y="0"/>
                      <a:pt x="0" y="11957"/>
                      <a:pt x="0" y="26903"/>
                    </a:cubicBezTo>
                    <a:cubicBezTo>
                      <a:pt x="0" y="93096"/>
                      <a:pt x="0" y="93096"/>
                      <a:pt x="0" y="93096"/>
                    </a:cubicBezTo>
                    <a:cubicBezTo>
                      <a:pt x="0" y="108042"/>
                      <a:pt x="27096" y="120000"/>
                      <a:pt x="60000" y="120000"/>
                    </a:cubicBezTo>
                    <a:close/>
                    <a:moveTo>
                      <a:pt x="18387" y="26903"/>
                    </a:moveTo>
                    <a:cubicBezTo>
                      <a:pt x="18387" y="16654"/>
                      <a:pt x="36774" y="8113"/>
                      <a:pt x="60000" y="8113"/>
                    </a:cubicBezTo>
                    <a:cubicBezTo>
                      <a:pt x="83225" y="8113"/>
                      <a:pt x="101612" y="16654"/>
                      <a:pt x="101612" y="26903"/>
                    </a:cubicBezTo>
                    <a:cubicBezTo>
                      <a:pt x="101612" y="93096"/>
                      <a:pt x="101612" y="93096"/>
                      <a:pt x="101612" y="93096"/>
                    </a:cubicBezTo>
                    <a:cubicBezTo>
                      <a:pt x="101612" y="103772"/>
                      <a:pt x="83225" y="111886"/>
                      <a:pt x="60000" y="111886"/>
                    </a:cubicBezTo>
                    <a:cubicBezTo>
                      <a:pt x="36774" y="111886"/>
                      <a:pt x="18387" y="103772"/>
                      <a:pt x="18387" y="93096"/>
                    </a:cubicBezTo>
                    <a:lnTo>
                      <a:pt x="18387" y="2690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lIns="121900" tIns="60933" rIns="121900" bIns="60933" anchor="t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5" name="出自【趣你的PPT】(微信:qunideppt)：最优质的PPT资源库"/>
          <p:cNvSpPr txBox="1"/>
          <p:nvPr/>
        </p:nvSpPr>
        <p:spPr>
          <a:xfrm>
            <a:off x="5115588" y="4692114"/>
            <a:ext cx="231290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20000"/>
              </a:lnSpc>
              <a:defRPr/>
            </a:pPr>
            <a:r>
              <a:rPr lang="zh-CN" altLang="en-US" sz="14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5432912" y="4303194"/>
            <a:ext cx="1779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技术二</a:t>
            </a:r>
          </a:p>
        </p:txBody>
      </p:sp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5208337" y="1833781"/>
            <a:ext cx="1984682" cy="1984680"/>
            <a:chOff x="5103659" y="1833781"/>
            <a:chExt cx="1984682" cy="1984680"/>
          </a:xfrm>
        </p:grpSpPr>
        <p:sp>
          <p:nvSpPr>
            <p:cNvPr id="10" name="出自【趣你的PPT】(微信:qunideppt)：最优质的PPT资源库"/>
            <p:cNvSpPr/>
            <p:nvPr/>
          </p:nvSpPr>
          <p:spPr>
            <a:xfrm rot="8100000">
              <a:off x="5103659" y="1833781"/>
              <a:ext cx="1984682" cy="1984680"/>
            </a:xfrm>
            <a:prstGeom prst="teardrop">
              <a:avLst>
                <a:gd name="adj" fmla="val 86905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grpSp>
          <p:nvGrpSpPr>
            <p:cNvPr id="25" name="Shape 451"/>
            <p:cNvGrpSpPr/>
            <p:nvPr/>
          </p:nvGrpSpPr>
          <p:grpSpPr>
            <a:xfrm>
              <a:off x="5696607" y="2429687"/>
              <a:ext cx="798786" cy="792868"/>
              <a:chOff x="4657725" y="1027112"/>
              <a:chExt cx="428625" cy="425449"/>
            </a:xfrm>
            <a:solidFill>
              <a:schemeClr val="bg1"/>
            </a:solidFill>
          </p:grpSpPr>
          <p:sp>
            <p:nvSpPr>
              <p:cNvPr id="26" name="出自【趣你的PPT】(微信:qunideppt)：最优质的PPT资源库"/>
              <p:cNvSpPr/>
              <p:nvPr/>
            </p:nvSpPr>
            <p:spPr>
              <a:xfrm>
                <a:off x="4697412" y="1068387"/>
                <a:ext cx="201613" cy="201613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0"/>
                    </a:moveTo>
                    <a:cubicBezTo>
                      <a:pt x="26732" y="0"/>
                      <a:pt x="0" y="26732"/>
                      <a:pt x="0" y="60000"/>
                    </a:cubicBezTo>
                    <a:cubicBezTo>
                      <a:pt x="0" y="92673"/>
                      <a:pt x="26732" y="120000"/>
                      <a:pt x="60000" y="120000"/>
                    </a:cubicBezTo>
                    <a:cubicBezTo>
                      <a:pt x="93267" y="120000"/>
                      <a:pt x="120000" y="92673"/>
                      <a:pt x="120000" y="60000"/>
                    </a:cubicBezTo>
                    <a:cubicBezTo>
                      <a:pt x="120000" y="26732"/>
                      <a:pt x="93267" y="0"/>
                      <a:pt x="60000" y="0"/>
                    </a:cubicBezTo>
                    <a:close/>
                    <a:moveTo>
                      <a:pt x="60000" y="108712"/>
                    </a:moveTo>
                    <a:cubicBezTo>
                      <a:pt x="33267" y="108712"/>
                      <a:pt x="11287" y="86732"/>
                      <a:pt x="11287" y="60000"/>
                    </a:cubicBezTo>
                    <a:cubicBezTo>
                      <a:pt x="11287" y="32673"/>
                      <a:pt x="33267" y="10693"/>
                      <a:pt x="60000" y="10693"/>
                    </a:cubicBezTo>
                    <a:cubicBezTo>
                      <a:pt x="87326" y="10693"/>
                      <a:pt x="108712" y="32673"/>
                      <a:pt x="108712" y="60000"/>
                    </a:cubicBezTo>
                    <a:cubicBezTo>
                      <a:pt x="108712" y="86732"/>
                      <a:pt x="87326" y="108712"/>
                      <a:pt x="60000" y="1087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lIns="121900" tIns="60933" rIns="121900" bIns="60933" anchor="t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" name="出自【趣你的PPT】(微信:qunideppt)：最优质的PPT资源库"/>
              <p:cNvSpPr/>
              <p:nvPr/>
            </p:nvSpPr>
            <p:spPr>
              <a:xfrm>
                <a:off x="4657725" y="1027112"/>
                <a:ext cx="428625" cy="425449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16908" y="106164"/>
                    </a:moveTo>
                    <a:cubicBezTo>
                      <a:pt x="85714" y="74541"/>
                      <a:pt x="85714" y="74541"/>
                      <a:pt x="85714" y="74541"/>
                    </a:cubicBezTo>
                    <a:cubicBezTo>
                      <a:pt x="84028" y="73129"/>
                      <a:pt x="82060" y="72282"/>
                      <a:pt x="79812" y="72282"/>
                    </a:cubicBezTo>
                    <a:cubicBezTo>
                      <a:pt x="78688" y="72282"/>
                      <a:pt x="77564" y="72564"/>
                      <a:pt x="76440" y="73129"/>
                    </a:cubicBezTo>
                    <a:cubicBezTo>
                      <a:pt x="69133" y="65788"/>
                      <a:pt x="69133" y="65788"/>
                      <a:pt x="69133" y="65788"/>
                    </a:cubicBezTo>
                    <a:cubicBezTo>
                      <a:pt x="75035" y="58729"/>
                      <a:pt x="78969" y="49694"/>
                      <a:pt x="78969" y="39811"/>
                    </a:cubicBezTo>
                    <a:cubicBezTo>
                      <a:pt x="78969" y="17788"/>
                      <a:pt x="61264" y="0"/>
                      <a:pt x="39344" y="0"/>
                    </a:cubicBezTo>
                    <a:cubicBezTo>
                      <a:pt x="17704" y="0"/>
                      <a:pt x="0" y="17788"/>
                      <a:pt x="0" y="39811"/>
                    </a:cubicBezTo>
                    <a:cubicBezTo>
                      <a:pt x="0" y="61552"/>
                      <a:pt x="17704" y="79341"/>
                      <a:pt x="39344" y="79341"/>
                    </a:cubicBezTo>
                    <a:cubicBezTo>
                      <a:pt x="49180" y="79341"/>
                      <a:pt x="58454" y="75670"/>
                      <a:pt x="65199" y="69458"/>
                    </a:cubicBezTo>
                    <a:cubicBezTo>
                      <a:pt x="72505" y="76800"/>
                      <a:pt x="72505" y="76800"/>
                      <a:pt x="72505" y="76800"/>
                    </a:cubicBezTo>
                    <a:cubicBezTo>
                      <a:pt x="71943" y="77929"/>
                      <a:pt x="71662" y="79058"/>
                      <a:pt x="71662" y="80470"/>
                    </a:cubicBezTo>
                    <a:cubicBezTo>
                      <a:pt x="71662" y="82729"/>
                      <a:pt x="72505" y="84705"/>
                      <a:pt x="74192" y="86117"/>
                    </a:cubicBezTo>
                    <a:cubicBezTo>
                      <a:pt x="105386" y="117741"/>
                      <a:pt x="105386" y="117741"/>
                      <a:pt x="105386" y="117741"/>
                    </a:cubicBezTo>
                    <a:cubicBezTo>
                      <a:pt x="107072" y="119152"/>
                      <a:pt x="109039" y="120000"/>
                      <a:pt x="111288" y="120000"/>
                    </a:cubicBezTo>
                    <a:cubicBezTo>
                      <a:pt x="113255" y="120000"/>
                      <a:pt x="115503" y="119152"/>
                      <a:pt x="116908" y="117741"/>
                    </a:cubicBezTo>
                    <a:cubicBezTo>
                      <a:pt x="120000" y="114352"/>
                      <a:pt x="120000" y="109270"/>
                      <a:pt x="116908" y="106164"/>
                    </a:cubicBezTo>
                    <a:close/>
                    <a:moveTo>
                      <a:pt x="39344" y="73976"/>
                    </a:moveTo>
                    <a:cubicBezTo>
                      <a:pt x="20515" y="73976"/>
                      <a:pt x="5058" y="58729"/>
                      <a:pt x="5058" y="39811"/>
                    </a:cubicBezTo>
                    <a:cubicBezTo>
                      <a:pt x="5058" y="20894"/>
                      <a:pt x="20515" y="5364"/>
                      <a:pt x="39344" y="5364"/>
                    </a:cubicBezTo>
                    <a:cubicBezTo>
                      <a:pt x="58173" y="5364"/>
                      <a:pt x="73629" y="20894"/>
                      <a:pt x="73629" y="39811"/>
                    </a:cubicBezTo>
                    <a:cubicBezTo>
                      <a:pt x="73629" y="58729"/>
                      <a:pt x="58173" y="73976"/>
                      <a:pt x="39344" y="73976"/>
                    </a:cubicBezTo>
                    <a:close/>
                    <a:moveTo>
                      <a:pt x="113255" y="113788"/>
                    </a:moveTo>
                    <a:cubicBezTo>
                      <a:pt x="112131" y="114917"/>
                      <a:pt x="110163" y="114917"/>
                      <a:pt x="109039" y="113788"/>
                    </a:cubicBezTo>
                    <a:cubicBezTo>
                      <a:pt x="77845" y="82447"/>
                      <a:pt x="77845" y="82447"/>
                      <a:pt x="77845" y="82447"/>
                    </a:cubicBezTo>
                    <a:cubicBezTo>
                      <a:pt x="77283" y="81882"/>
                      <a:pt x="77002" y="81317"/>
                      <a:pt x="77002" y="80470"/>
                    </a:cubicBezTo>
                    <a:cubicBezTo>
                      <a:pt x="77002" y="79623"/>
                      <a:pt x="77283" y="79058"/>
                      <a:pt x="77845" y="78494"/>
                    </a:cubicBezTo>
                    <a:cubicBezTo>
                      <a:pt x="78407" y="77929"/>
                      <a:pt x="79250" y="77647"/>
                      <a:pt x="79812" y="77647"/>
                    </a:cubicBezTo>
                    <a:cubicBezTo>
                      <a:pt x="80655" y="77647"/>
                      <a:pt x="81498" y="77929"/>
                      <a:pt x="82060" y="78494"/>
                    </a:cubicBezTo>
                    <a:cubicBezTo>
                      <a:pt x="113255" y="109835"/>
                      <a:pt x="113255" y="109835"/>
                      <a:pt x="113255" y="109835"/>
                    </a:cubicBezTo>
                    <a:cubicBezTo>
                      <a:pt x="114379" y="110964"/>
                      <a:pt x="114379" y="112658"/>
                      <a:pt x="113255" y="11378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lIns="121900" tIns="60933" rIns="121900" bIns="60933" anchor="t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" name="出自【趣你的PPT】(微信:qunideppt)：最优质的PPT资源库"/>
          <p:cNvSpPr txBox="1"/>
          <p:nvPr/>
        </p:nvSpPr>
        <p:spPr>
          <a:xfrm>
            <a:off x="1792646" y="4692114"/>
            <a:ext cx="2293832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20000"/>
              </a:lnSpc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2109970" y="4303194"/>
            <a:ext cx="1779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技术一</a:t>
            </a:r>
          </a:p>
        </p:txBody>
      </p:sp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1885395" y="1833781"/>
            <a:ext cx="1984682" cy="1984680"/>
            <a:chOff x="1885396" y="1823986"/>
            <a:chExt cx="1984682" cy="1984680"/>
          </a:xfrm>
        </p:grpSpPr>
        <p:sp>
          <p:nvSpPr>
            <p:cNvPr id="9" name="出自【趣你的PPT】(微信:qunideppt)：最优质的PPT资源库"/>
            <p:cNvSpPr/>
            <p:nvPr/>
          </p:nvSpPr>
          <p:spPr>
            <a:xfrm rot="8100000">
              <a:off x="1885396" y="1823986"/>
              <a:ext cx="1984682" cy="1984680"/>
            </a:xfrm>
            <a:prstGeom prst="teardrop">
              <a:avLst>
                <a:gd name="adj" fmla="val 8690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8" name="出自【趣你的PPT】(微信:qunideppt)：最优质的PPT资源库"/>
            <p:cNvSpPr/>
            <p:nvPr/>
          </p:nvSpPr>
          <p:spPr>
            <a:xfrm>
              <a:off x="2481303" y="2419892"/>
              <a:ext cx="792868" cy="79286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" name="Group 31出自【趣你的PPT】(微信:qunideppt)：最优质的PPT资源库"/>
          <p:cNvGrpSpPr/>
          <p:nvPr/>
        </p:nvGrpSpPr>
        <p:grpSpPr>
          <a:xfrm>
            <a:off x="355458" y="302192"/>
            <a:ext cx="2736084" cy="461665"/>
            <a:chOff x="969820" y="487930"/>
            <a:chExt cx="2736084" cy="461665"/>
          </a:xfrm>
        </p:grpSpPr>
        <p:sp>
          <p:nvSpPr>
            <p:cNvPr id="33" name="出自【趣你的PPT】(微信:qunideppt)：最优质的PPT资源库"/>
            <p:cNvSpPr txBox="1"/>
            <p:nvPr/>
          </p:nvSpPr>
          <p:spPr>
            <a:xfrm>
              <a:off x="1369563" y="487930"/>
              <a:ext cx="23363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关键技术</a:t>
              </a:r>
            </a:p>
          </p:txBody>
        </p:sp>
        <p:sp>
          <p:nvSpPr>
            <p:cNvPr id="34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11739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出自【趣你的PPT】(微信:qunideppt)：最优质的PPT资源库"/>
          <p:cNvSpPr/>
          <p:nvPr/>
        </p:nvSpPr>
        <p:spPr>
          <a:xfrm>
            <a:off x="-38676" y="1132730"/>
            <a:ext cx="12230676" cy="4986718"/>
          </a:xfrm>
          <a:prstGeom prst="rect">
            <a:avLst/>
          </a:prstGeom>
          <a:solidFill>
            <a:srgbClr val="EAE29C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6629802" y="1455420"/>
            <a:ext cx="4343399" cy="4343398"/>
            <a:chOff x="7145919" y="1828801"/>
            <a:chExt cx="4343399" cy="4343398"/>
          </a:xfrm>
        </p:grpSpPr>
        <p:sp>
          <p:nvSpPr>
            <p:cNvPr id="15" name="出自【趣你的PPT】(微信:qunideppt)：最优质的PPT资源库"/>
            <p:cNvSpPr/>
            <p:nvPr/>
          </p:nvSpPr>
          <p:spPr>
            <a:xfrm rot="16200000" flipH="1">
              <a:off x="7145919" y="1828801"/>
              <a:ext cx="2114858" cy="2114857"/>
            </a:xfrm>
            <a:custGeom>
              <a:avLst/>
              <a:gdLst>
                <a:gd name="connsiteX0" fmla="*/ 0 w 1701029"/>
                <a:gd name="connsiteY0" fmla="*/ 1701028 h 1701028"/>
                <a:gd name="connsiteX1" fmla="*/ 591471 w 1701029"/>
                <a:gd name="connsiteY1" fmla="*/ 1701028 h 1701028"/>
                <a:gd name="connsiteX2" fmla="*/ 599788 w 1701029"/>
                <a:gd name="connsiteY2" fmla="*/ 1604677 h 1701028"/>
                <a:gd name="connsiteX3" fmla="*/ 636580 w 1701029"/>
                <a:gd name="connsiteY3" fmla="*/ 1465242 h 1701028"/>
                <a:gd name="connsiteX4" fmla="*/ 770912 w 1701029"/>
                <a:gd name="connsiteY4" fmla="*/ 1217700 h 1701028"/>
                <a:gd name="connsiteX5" fmla="*/ 985253 w 1701029"/>
                <a:gd name="connsiteY5" fmla="*/ 1041103 h 1701028"/>
                <a:gd name="connsiteX6" fmla="*/ 1263737 w 1701029"/>
                <a:gd name="connsiteY6" fmla="*/ 973931 h 1701028"/>
                <a:gd name="connsiteX7" fmla="*/ 1668258 w 1701029"/>
                <a:gd name="connsiteY7" fmla="*/ 1129407 h 1701028"/>
                <a:gd name="connsiteX8" fmla="*/ 1701029 w 1701029"/>
                <a:gd name="connsiteY8" fmla="*/ 1158547 h 1701028"/>
                <a:gd name="connsiteX9" fmla="*/ 1701029 w 1701029"/>
                <a:gd name="connsiteY9" fmla="*/ 0 h 1701028"/>
                <a:gd name="connsiteX10" fmla="*/ 1567916 w 1701029"/>
                <a:gd name="connsiteY10" fmla="*/ 6722 h 1701028"/>
                <a:gd name="connsiteX11" fmla="*/ 6721 w 1701029"/>
                <a:gd name="connsiteY11" fmla="*/ 1567917 h 1701028"/>
                <a:gd name="connsiteX12" fmla="*/ 0 w 1701029"/>
                <a:gd name="connsiteY12" fmla="*/ 1701028 h 1701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01029" h="1701028">
                  <a:moveTo>
                    <a:pt x="0" y="1701028"/>
                  </a:moveTo>
                  <a:lnTo>
                    <a:pt x="591471" y="1701028"/>
                  </a:lnTo>
                  <a:lnTo>
                    <a:pt x="599788" y="1604677"/>
                  </a:lnTo>
                  <a:cubicBezTo>
                    <a:pt x="607964" y="1557759"/>
                    <a:pt x="620228" y="1511281"/>
                    <a:pt x="636580" y="1465242"/>
                  </a:cubicBezTo>
                  <a:cubicBezTo>
                    <a:pt x="669284" y="1373175"/>
                    <a:pt x="714057" y="1290657"/>
                    <a:pt x="770912" y="1217700"/>
                  </a:cubicBezTo>
                  <a:cubicBezTo>
                    <a:pt x="827765" y="1144754"/>
                    <a:pt x="899209" y="1085876"/>
                    <a:pt x="985253" y="1041103"/>
                  </a:cubicBezTo>
                  <a:cubicBezTo>
                    <a:pt x="1071285" y="996317"/>
                    <a:pt x="1164109" y="973931"/>
                    <a:pt x="1263737" y="973931"/>
                  </a:cubicBezTo>
                  <a:cubicBezTo>
                    <a:pt x="1419709" y="973931"/>
                    <a:pt x="1554550" y="1025757"/>
                    <a:pt x="1668258" y="1129407"/>
                  </a:cubicBezTo>
                  <a:lnTo>
                    <a:pt x="1701029" y="1158547"/>
                  </a:lnTo>
                  <a:lnTo>
                    <a:pt x="1701029" y="0"/>
                  </a:lnTo>
                  <a:lnTo>
                    <a:pt x="1567916" y="6722"/>
                  </a:lnTo>
                  <a:cubicBezTo>
                    <a:pt x="744743" y="90320"/>
                    <a:pt x="90319" y="744743"/>
                    <a:pt x="6721" y="1567917"/>
                  </a:cubicBezTo>
                  <a:lnTo>
                    <a:pt x="0" y="17010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6" name="出自【趣你的PPT】(微信:qunideppt)：最优质的PPT资源库"/>
            <p:cNvSpPr/>
            <p:nvPr/>
          </p:nvSpPr>
          <p:spPr>
            <a:xfrm rot="16200000" flipH="1">
              <a:off x="9374461" y="1828802"/>
              <a:ext cx="2114858" cy="2114856"/>
            </a:xfrm>
            <a:custGeom>
              <a:avLst/>
              <a:gdLst>
                <a:gd name="connsiteX0" fmla="*/ 0 w 1701029"/>
                <a:gd name="connsiteY0" fmla="*/ 0 h 1701027"/>
                <a:gd name="connsiteX1" fmla="*/ 6721 w 1701029"/>
                <a:gd name="connsiteY1" fmla="*/ 133111 h 1701027"/>
                <a:gd name="connsiteX2" fmla="*/ 1567916 w 1701029"/>
                <a:gd name="connsiteY2" fmla="*/ 1694306 h 1701027"/>
                <a:gd name="connsiteX3" fmla="*/ 1701029 w 1701029"/>
                <a:gd name="connsiteY3" fmla="*/ 1701027 h 1701027"/>
                <a:gd name="connsiteX4" fmla="*/ 1701029 w 1701029"/>
                <a:gd name="connsiteY4" fmla="*/ 542485 h 1701027"/>
                <a:gd name="connsiteX5" fmla="*/ 1668258 w 1701029"/>
                <a:gd name="connsiteY5" fmla="*/ 571623 h 1701027"/>
                <a:gd name="connsiteX6" fmla="*/ 1263737 w 1701029"/>
                <a:gd name="connsiteY6" fmla="*/ 727099 h 1701027"/>
                <a:gd name="connsiteX7" fmla="*/ 985253 w 1701029"/>
                <a:gd name="connsiteY7" fmla="*/ 659927 h 1701027"/>
                <a:gd name="connsiteX8" fmla="*/ 770912 w 1701029"/>
                <a:gd name="connsiteY8" fmla="*/ 483331 h 1701027"/>
                <a:gd name="connsiteX9" fmla="*/ 636580 w 1701029"/>
                <a:gd name="connsiteY9" fmla="*/ 235788 h 1701027"/>
                <a:gd name="connsiteX10" fmla="*/ 599788 w 1701029"/>
                <a:gd name="connsiteY10" fmla="*/ 96356 h 1701027"/>
                <a:gd name="connsiteX11" fmla="*/ 591470 w 1701029"/>
                <a:gd name="connsiteY11" fmla="*/ 0 h 1701027"/>
                <a:gd name="connsiteX12" fmla="*/ 0 w 1701029"/>
                <a:gd name="connsiteY12" fmla="*/ 0 h 170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01029" h="1701027">
                  <a:moveTo>
                    <a:pt x="0" y="0"/>
                  </a:moveTo>
                  <a:lnTo>
                    <a:pt x="6721" y="133111"/>
                  </a:lnTo>
                  <a:cubicBezTo>
                    <a:pt x="90319" y="956285"/>
                    <a:pt x="744743" y="1610708"/>
                    <a:pt x="1567916" y="1694306"/>
                  </a:cubicBezTo>
                  <a:lnTo>
                    <a:pt x="1701029" y="1701027"/>
                  </a:lnTo>
                  <a:lnTo>
                    <a:pt x="1701029" y="542485"/>
                  </a:lnTo>
                  <a:lnTo>
                    <a:pt x="1668258" y="571623"/>
                  </a:lnTo>
                  <a:cubicBezTo>
                    <a:pt x="1554550" y="675274"/>
                    <a:pt x="1419709" y="727099"/>
                    <a:pt x="1263737" y="727099"/>
                  </a:cubicBezTo>
                  <a:cubicBezTo>
                    <a:pt x="1164109" y="727099"/>
                    <a:pt x="1071285" y="704712"/>
                    <a:pt x="985253" y="659927"/>
                  </a:cubicBezTo>
                  <a:cubicBezTo>
                    <a:pt x="899209" y="615153"/>
                    <a:pt x="827765" y="556277"/>
                    <a:pt x="770912" y="483331"/>
                  </a:cubicBezTo>
                  <a:cubicBezTo>
                    <a:pt x="714057" y="410372"/>
                    <a:pt x="669284" y="327855"/>
                    <a:pt x="636580" y="235788"/>
                  </a:cubicBezTo>
                  <a:cubicBezTo>
                    <a:pt x="620228" y="189749"/>
                    <a:pt x="607964" y="143272"/>
                    <a:pt x="599788" y="96356"/>
                  </a:cubicBezTo>
                  <a:lnTo>
                    <a:pt x="5914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>
            <a:xfrm rot="16200000" flipH="1">
              <a:off x="7145920" y="4057343"/>
              <a:ext cx="2114855" cy="2114857"/>
            </a:xfrm>
            <a:custGeom>
              <a:avLst/>
              <a:gdLst>
                <a:gd name="connsiteX0" fmla="*/ 0 w 1701026"/>
                <a:gd name="connsiteY0" fmla="*/ 0 h 1701028"/>
                <a:gd name="connsiteX1" fmla="*/ 0 w 1701026"/>
                <a:gd name="connsiteY1" fmla="*/ 1236031 h 1701028"/>
                <a:gd name="connsiteX2" fmla="*/ 7104 w 1701026"/>
                <a:gd name="connsiteY2" fmla="*/ 1241849 h 1701028"/>
                <a:gd name="connsiteX3" fmla="*/ 151256 w 1701026"/>
                <a:gd name="connsiteY3" fmla="*/ 1331668 h 1701028"/>
                <a:gd name="connsiteX4" fmla="*/ 313512 w 1701026"/>
                <a:gd name="connsiteY4" fmla="*/ 1382984 h 1701028"/>
                <a:gd name="connsiteX5" fmla="*/ 437289 w 1701026"/>
                <a:gd name="connsiteY5" fmla="*/ 1312038 h 1701028"/>
                <a:gd name="connsiteX6" fmla="*/ 533888 w 1701026"/>
                <a:gd name="connsiteY6" fmla="*/ 1349771 h 1701028"/>
                <a:gd name="connsiteX7" fmla="*/ 630487 w 1701026"/>
                <a:gd name="connsiteY7" fmla="*/ 1312038 h 1701028"/>
                <a:gd name="connsiteX8" fmla="*/ 752750 w 1701026"/>
                <a:gd name="connsiteY8" fmla="*/ 1379967 h 1701028"/>
                <a:gd name="connsiteX9" fmla="*/ 823696 w 1701026"/>
                <a:gd name="connsiteY9" fmla="*/ 1360338 h 1701028"/>
                <a:gd name="connsiteX10" fmla="*/ 930860 w 1701026"/>
                <a:gd name="connsiteY10" fmla="*/ 1407891 h 1701028"/>
                <a:gd name="connsiteX11" fmla="*/ 968594 w 1701026"/>
                <a:gd name="connsiteY11" fmla="*/ 1524864 h 1701028"/>
                <a:gd name="connsiteX12" fmla="*/ 1074256 w 1701026"/>
                <a:gd name="connsiteY12" fmla="*/ 1615429 h 1701028"/>
                <a:gd name="connsiteX13" fmla="*/ 1103690 w 1701026"/>
                <a:gd name="connsiteY13" fmla="*/ 1678447 h 1701028"/>
                <a:gd name="connsiteX14" fmla="*/ 1106934 w 1701026"/>
                <a:gd name="connsiteY14" fmla="*/ 1701028 h 1701028"/>
                <a:gd name="connsiteX15" fmla="*/ 1701026 w 1701026"/>
                <a:gd name="connsiteY15" fmla="*/ 1701028 h 1701028"/>
                <a:gd name="connsiteX16" fmla="*/ 1694305 w 1701026"/>
                <a:gd name="connsiteY16" fmla="*/ 1567917 h 1701028"/>
                <a:gd name="connsiteX17" fmla="*/ 133110 w 1701026"/>
                <a:gd name="connsiteY17" fmla="*/ 6722 h 1701028"/>
                <a:gd name="connsiteX18" fmla="*/ 0 w 1701026"/>
                <a:gd name="connsiteY18" fmla="*/ 0 h 1701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1026" h="1701028">
                  <a:moveTo>
                    <a:pt x="0" y="0"/>
                  </a:moveTo>
                  <a:lnTo>
                    <a:pt x="0" y="1236031"/>
                  </a:lnTo>
                  <a:lnTo>
                    <a:pt x="7104" y="1241849"/>
                  </a:lnTo>
                  <a:cubicBezTo>
                    <a:pt x="45346" y="1271537"/>
                    <a:pt x="93397" y="1301472"/>
                    <a:pt x="151256" y="1331668"/>
                  </a:cubicBezTo>
                  <a:cubicBezTo>
                    <a:pt x="209117" y="1361852"/>
                    <a:pt x="263202" y="1378961"/>
                    <a:pt x="313512" y="1382984"/>
                  </a:cubicBezTo>
                  <a:cubicBezTo>
                    <a:pt x="341685" y="1335690"/>
                    <a:pt x="382944" y="1312038"/>
                    <a:pt x="437289" y="1312038"/>
                  </a:cubicBezTo>
                  <a:cubicBezTo>
                    <a:pt x="474514" y="1312038"/>
                    <a:pt x="506722" y="1324616"/>
                    <a:pt x="533888" y="1349771"/>
                  </a:cubicBezTo>
                  <a:cubicBezTo>
                    <a:pt x="561056" y="1324616"/>
                    <a:pt x="593263" y="1312038"/>
                    <a:pt x="630487" y="1312038"/>
                  </a:cubicBezTo>
                  <a:cubicBezTo>
                    <a:pt x="682821" y="1312038"/>
                    <a:pt x="723571" y="1334685"/>
                    <a:pt x="752750" y="1379967"/>
                  </a:cubicBezTo>
                  <a:cubicBezTo>
                    <a:pt x="775894" y="1366881"/>
                    <a:pt x="799546" y="1360338"/>
                    <a:pt x="823696" y="1360338"/>
                  </a:cubicBezTo>
                  <a:cubicBezTo>
                    <a:pt x="869983" y="1360338"/>
                    <a:pt x="905705" y="1376192"/>
                    <a:pt x="930860" y="1407891"/>
                  </a:cubicBezTo>
                  <a:cubicBezTo>
                    <a:pt x="956015" y="1439590"/>
                    <a:pt x="968594" y="1478577"/>
                    <a:pt x="968594" y="1524864"/>
                  </a:cubicBezTo>
                  <a:cubicBezTo>
                    <a:pt x="1012870" y="1544991"/>
                    <a:pt x="1048095" y="1575176"/>
                    <a:pt x="1074256" y="1615429"/>
                  </a:cubicBezTo>
                  <a:cubicBezTo>
                    <a:pt x="1087336" y="1635555"/>
                    <a:pt x="1097148" y="1656560"/>
                    <a:pt x="1103690" y="1678447"/>
                  </a:cubicBezTo>
                  <a:lnTo>
                    <a:pt x="1106934" y="1701028"/>
                  </a:lnTo>
                  <a:lnTo>
                    <a:pt x="1701026" y="1701028"/>
                  </a:lnTo>
                  <a:lnTo>
                    <a:pt x="1694305" y="1567917"/>
                  </a:lnTo>
                  <a:cubicBezTo>
                    <a:pt x="1610707" y="744743"/>
                    <a:pt x="956284" y="90320"/>
                    <a:pt x="133110" y="672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>
            <a:xfrm rot="16200000" flipH="1">
              <a:off x="9374462" y="4057344"/>
              <a:ext cx="2114855" cy="2114856"/>
            </a:xfrm>
            <a:custGeom>
              <a:avLst/>
              <a:gdLst>
                <a:gd name="connsiteX0" fmla="*/ 0 w 1701026"/>
                <a:gd name="connsiteY0" fmla="*/ 464999 h 1701027"/>
                <a:gd name="connsiteX1" fmla="*/ 0 w 1701026"/>
                <a:gd name="connsiteY1" fmla="*/ 1701027 h 1701027"/>
                <a:gd name="connsiteX2" fmla="*/ 133110 w 1701026"/>
                <a:gd name="connsiteY2" fmla="*/ 1694306 h 1701027"/>
                <a:gd name="connsiteX3" fmla="*/ 1694305 w 1701026"/>
                <a:gd name="connsiteY3" fmla="*/ 133111 h 1701027"/>
                <a:gd name="connsiteX4" fmla="*/ 1701026 w 1701026"/>
                <a:gd name="connsiteY4" fmla="*/ 0 h 1701027"/>
                <a:gd name="connsiteX5" fmla="*/ 1106935 w 1701026"/>
                <a:gd name="connsiteY5" fmla="*/ 0 h 1701027"/>
                <a:gd name="connsiteX6" fmla="*/ 1103690 w 1701026"/>
                <a:gd name="connsiteY6" fmla="*/ 22585 h 1701027"/>
                <a:gd name="connsiteX7" fmla="*/ 1074256 w 1701026"/>
                <a:gd name="connsiteY7" fmla="*/ 85602 h 1701027"/>
                <a:gd name="connsiteX8" fmla="*/ 968594 w 1701026"/>
                <a:gd name="connsiteY8" fmla="*/ 176165 h 1701027"/>
                <a:gd name="connsiteX9" fmla="*/ 930860 w 1701026"/>
                <a:gd name="connsiteY9" fmla="*/ 293139 h 1701027"/>
                <a:gd name="connsiteX10" fmla="*/ 823696 w 1701026"/>
                <a:gd name="connsiteY10" fmla="*/ 340693 h 1701027"/>
                <a:gd name="connsiteX11" fmla="*/ 752750 w 1701026"/>
                <a:gd name="connsiteY11" fmla="*/ 321063 h 1701027"/>
                <a:gd name="connsiteX12" fmla="*/ 630487 w 1701026"/>
                <a:gd name="connsiteY12" fmla="*/ 388992 h 1701027"/>
                <a:gd name="connsiteX13" fmla="*/ 533888 w 1701026"/>
                <a:gd name="connsiteY13" fmla="*/ 351259 h 1701027"/>
                <a:gd name="connsiteX14" fmla="*/ 437289 w 1701026"/>
                <a:gd name="connsiteY14" fmla="*/ 388992 h 1701027"/>
                <a:gd name="connsiteX15" fmla="*/ 313512 w 1701026"/>
                <a:gd name="connsiteY15" fmla="*/ 318046 h 1701027"/>
                <a:gd name="connsiteX16" fmla="*/ 151256 w 1701026"/>
                <a:gd name="connsiteY16" fmla="*/ 369363 h 1701027"/>
                <a:gd name="connsiteX17" fmla="*/ 7104 w 1701026"/>
                <a:gd name="connsiteY17" fmla="*/ 459181 h 1701027"/>
                <a:gd name="connsiteX18" fmla="*/ 0 w 1701026"/>
                <a:gd name="connsiteY18" fmla="*/ 464999 h 170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1026" h="1701027">
                  <a:moveTo>
                    <a:pt x="0" y="464999"/>
                  </a:moveTo>
                  <a:lnTo>
                    <a:pt x="0" y="1701027"/>
                  </a:lnTo>
                  <a:lnTo>
                    <a:pt x="133110" y="1694306"/>
                  </a:lnTo>
                  <a:cubicBezTo>
                    <a:pt x="956284" y="1610708"/>
                    <a:pt x="1610707" y="956285"/>
                    <a:pt x="1694305" y="133111"/>
                  </a:cubicBezTo>
                  <a:lnTo>
                    <a:pt x="1701026" y="0"/>
                  </a:lnTo>
                  <a:lnTo>
                    <a:pt x="1106935" y="0"/>
                  </a:lnTo>
                  <a:lnTo>
                    <a:pt x="1103690" y="22585"/>
                  </a:lnTo>
                  <a:cubicBezTo>
                    <a:pt x="1097148" y="44470"/>
                    <a:pt x="1087336" y="65475"/>
                    <a:pt x="1074256" y="85602"/>
                  </a:cubicBezTo>
                  <a:cubicBezTo>
                    <a:pt x="1048095" y="125855"/>
                    <a:pt x="1012870" y="156039"/>
                    <a:pt x="968594" y="176165"/>
                  </a:cubicBezTo>
                  <a:cubicBezTo>
                    <a:pt x="968594" y="222454"/>
                    <a:pt x="956015" y="261440"/>
                    <a:pt x="930860" y="293139"/>
                  </a:cubicBezTo>
                  <a:cubicBezTo>
                    <a:pt x="905705" y="324837"/>
                    <a:pt x="869983" y="340693"/>
                    <a:pt x="823696" y="340693"/>
                  </a:cubicBezTo>
                  <a:cubicBezTo>
                    <a:pt x="799546" y="340693"/>
                    <a:pt x="775894" y="334150"/>
                    <a:pt x="752750" y="321063"/>
                  </a:cubicBezTo>
                  <a:cubicBezTo>
                    <a:pt x="723571" y="366345"/>
                    <a:pt x="682821" y="388992"/>
                    <a:pt x="630487" y="388992"/>
                  </a:cubicBezTo>
                  <a:cubicBezTo>
                    <a:pt x="593263" y="388992"/>
                    <a:pt x="561056" y="376415"/>
                    <a:pt x="533888" y="351259"/>
                  </a:cubicBezTo>
                  <a:cubicBezTo>
                    <a:pt x="506722" y="376415"/>
                    <a:pt x="474514" y="388992"/>
                    <a:pt x="437289" y="388992"/>
                  </a:cubicBezTo>
                  <a:cubicBezTo>
                    <a:pt x="382944" y="388992"/>
                    <a:pt x="341685" y="365339"/>
                    <a:pt x="313512" y="318046"/>
                  </a:cubicBezTo>
                  <a:cubicBezTo>
                    <a:pt x="263202" y="322068"/>
                    <a:pt x="209117" y="339179"/>
                    <a:pt x="151256" y="369363"/>
                  </a:cubicBezTo>
                  <a:cubicBezTo>
                    <a:pt x="93397" y="399559"/>
                    <a:pt x="45346" y="429494"/>
                    <a:pt x="7104" y="459181"/>
                  </a:cubicBezTo>
                  <a:lnTo>
                    <a:pt x="0" y="4649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9" name="出自【趣你的PPT】(微信:qunideppt)：最优质的PPT资源库"/>
            <p:cNvSpPr txBox="1"/>
            <p:nvPr/>
          </p:nvSpPr>
          <p:spPr>
            <a:xfrm>
              <a:off x="7564118" y="3297328"/>
              <a:ext cx="71365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01</a:t>
              </a:r>
            </a:p>
          </p:txBody>
        </p:sp>
        <p:sp>
          <p:nvSpPr>
            <p:cNvPr id="24" name="出自【趣你的PPT】(微信:qunideppt)：最优质的PPT资源库"/>
            <p:cNvSpPr txBox="1"/>
            <p:nvPr/>
          </p:nvSpPr>
          <p:spPr>
            <a:xfrm>
              <a:off x="10357463" y="3297327"/>
              <a:ext cx="71365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02</a:t>
              </a:r>
            </a:p>
          </p:txBody>
        </p:sp>
        <p:sp>
          <p:nvSpPr>
            <p:cNvPr id="25" name="出自【趣你的PPT】(微信:qunideppt)：最优质的PPT资源库"/>
            <p:cNvSpPr txBox="1"/>
            <p:nvPr/>
          </p:nvSpPr>
          <p:spPr>
            <a:xfrm>
              <a:off x="7564118" y="4057343"/>
              <a:ext cx="71365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04</a:t>
              </a:r>
            </a:p>
          </p:txBody>
        </p:sp>
        <p:sp>
          <p:nvSpPr>
            <p:cNvPr id="26" name="出自【趣你的PPT】(微信:qunideppt)：最优质的PPT资源库"/>
            <p:cNvSpPr txBox="1"/>
            <p:nvPr/>
          </p:nvSpPr>
          <p:spPr>
            <a:xfrm>
              <a:off x="10357463" y="4057343"/>
              <a:ext cx="71365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03</a:t>
              </a:r>
            </a:p>
          </p:txBody>
        </p:sp>
      </p:grpSp>
      <p:sp>
        <p:nvSpPr>
          <p:cNvPr id="36" name="出自【趣你的PPT】(微信:qunideppt)：最优质的PPT资源库"/>
          <p:cNvSpPr txBox="1"/>
          <p:nvPr/>
        </p:nvSpPr>
        <p:spPr>
          <a:xfrm>
            <a:off x="8115093" y="3475219"/>
            <a:ext cx="1372819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关键词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 bwMode="auto">
          <a:xfrm>
            <a:off x="1218800" y="1411156"/>
            <a:ext cx="574692" cy="57476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  <a:extLst/>
        </p:spPr>
        <p:txBody>
          <a:bodyPr vert="horz" wrap="square" lIns="37143" tIns="18572" rIns="37143" bIns="18572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22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Black"/>
              <a:ea typeface="+mn-ea"/>
              <a:cs typeface="Lato Black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1930227" y="1255018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难点一</a:t>
            </a: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2049981" y="1638189"/>
            <a:ext cx="3676022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  <a:p>
            <a:pPr lvl="0">
              <a:lnSpc>
                <a:spcPct val="120000"/>
              </a:lnSpc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/>
          <p:nvPr/>
        </p:nvSpPr>
        <p:spPr bwMode="auto">
          <a:xfrm>
            <a:off x="1218800" y="2696876"/>
            <a:ext cx="574692" cy="574764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  <a:extLst/>
        </p:spPr>
        <p:txBody>
          <a:bodyPr vert="horz" wrap="square" lIns="37143" tIns="18572" rIns="37143" bIns="18572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22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Black"/>
              <a:ea typeface="+mn-ea"/>
              <a:cs typeface="Lato Black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1930227" y="2540739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难点二</a:t>
            </a: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2049981" y="2923910"/>
            <a:ext cx="3676022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  <a:p>
            <a:pPr lvl="0">
              <a:lnSpc>
                <a:spcPct val="120000"/>
              </a:lnSpc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/>
          <p:nvPr/>
        </p:nvSpPr>
        <p:spPr bwMode="auto">
          <a:xfrm>
            <a:off x="1218800" y="3982598"/>
            <a:ext cx="574692" cy="57476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  <a:extLst/>
        </p:spPr>
        <p:txBody>
          <a:bodyPr vert="horz" wrap="square" lIns="37143" tIns="18572" rIns="37143" bIns="18572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22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Black"/>
              <a:ea typeface="+mn-ea"/>
              <a:cs typeface="Lato Black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1930227" y="3826460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难点三</a:t>
            </a: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2049981" y="4209631"/>
            <a:ext cx="3676022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  <a:p>
            <a:pPr lvl="0">
              <a:lnSpc>
                <a:spcPct val="120000"/>
              </a:lnSpc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/>
          <p:nvPr/>
        </p:nvSpPr>
        <p:spPr bwMode="auto">
          <a:xfrm>
            <a:off x="1218800" y="5268320"/>
            <a:ext cx="574692" cy="574764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  <a:extLst/>
        </p:spPr>
        <p:txBody>
          <a:bodyPr vert="horz" wrap="square" lIns="37143" tIns="18572" rIns="37143" bIns="18572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22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Black"/>
              <a:ea typeface="+mn-ea"/>
              <a:cs typeface="Lato Black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1930227" y="5112182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难点四</a:t>
            </a: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2049981" y="5495353"/>
            <a:ext cx="3676022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  <a:p>
            <a:pPr lvl="0">
              <a:lnSpc>
                <a:spcPct val="120000"/>
              </a:lnSpc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7" name="Group 26出自【趣你的PPT】(微信:qunideppt)：最优质的PPT资源库"/>
          <p:cNvGrpSpPr/>
          <p:nvPr/>
        </p:nvGrpSpPr>
        <p:grpSpPr>
          <a:xfrm>
            <a:off x="355458" y="302192"/>
            <a:ext cx="2736084" cy="461665"/>
            <a:chOff x="969820" y="487930"/>
            <a:chExt cx="2736084" cy="461665"/>
          </a:xfrm>
        </p:grpSpPr>
        <p:sp>
          <p:nvSpPr>
            <p:cNvPr id="28" name="出自【趣你的PPT】(微信:qunideppt)：最优质的PPT资源库"/>
            <p:cNvSpPr txBox="1"/>
            <p:nvPr/>
          </p:nvSpPr>
          <p:spPr>
            <a:xfrm>
              <a:off x="1369563" y="487930"/>
              <a:ext cx="23363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关键难点</a:t>
              </a:r>
            </a:p>
          </p:txBody>
        </p:sp>
        <p:sp>
          <p:nvSpPr>
            <p:cNvPr id="29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62197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出自【趣你的PPT】(微信:qunideppt)：最优质的PPT资源库"/>
          <p:cNvSpPr/>
          <p:nvPr/>
        </p:nvSpPr>
        <p:spPr>
          <a:xfrm>
            <a:off x="-38676" y="1485900"/>
            <a:ext cx="12230676" cy="4633547"/>
          </a:xfrm>
          <a:prstGeom prst="rect">
            <a:avLst/>
          </a:prstGeom>
          <a:solidFill>
            <a:srgbClr val="EAE29C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8" name="Group 7出自【趣你的PPT】(微信:qunideppt)：最优质的PPT资源库"/>
          <p:cNvGrpSpPr/>
          <p:nvPr/>
        </p:nvGrpSpPr>
        <p:grpSpPr>
          <a:xfrm>
            <a:off x="3900223" y="1990789"/>
            <a:ext cx="4403226" cy="3092578"/>
            <a:chOff x="3900223" y="1999861"/>
            <a:chExt cx="4403226" cy="3092578"/>
          </a:xfrm>
        </p:grpSpPr>
        <p:sp>
          <p:nvSpPr>
            <p:cNvPr id="17" name="出自【趣你的PPT】(微信:qunideppt)：最优质的PPT资源库"/>
            <p:cNvSpPr/>
            <p:nvPr/>
          </p:nvSpPr>
          <p:spPr>
            <a:xfrm rot="19800000" flipH="1">
              <a:off x="6000919" y="1999861"/>
              <a:ext cx="1597791" cy="10215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21600" y="21600"/>
                    <a:pt x="19200" y="6141"/>
                    <a:pt x="8669" y="6141"/>
                  </a:cubicBezTo>
                  <a:lnTo>
                    <a:pt x="8669" y="0"/>
                  </a:lnTo>
                  <a:lnTo>
                    <a:pt x="0" y="10253"/>
                  </a:lnTo>
                  <a:lnTo>
                    <a:pt x="8669" y="20879"/>
                  </a:lnTo>
                  <a:lnTo>
                    <a:pt x="8669" y="13957"/>
                  </a:lnTo>
                  <a:cubicBezTo>
                    <a:pt x="14386" y="13957"/>
                    <a:pt x="18619" y="14627"/>
                    <a:pt x="21600" y="21600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22860" rIns="2286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 b="0" cap="none">
                  <a:solidFill>
                    <a:srgbClr val="F9F9F9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srgbClr val="F9F9F9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>
            <a:xfrm rot="13500000" flipH="1">
              <a:off x="4616898" y="2640488"/>
              <a:ext cx="1597791" cy="10215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21600" y="21600"/>
                    <a:pt x="19200" y="6141"/>
                    <a:pt x="8669" y="6141"/>
                  </a:cubicBezTo>
                  <a:lnTo>
                    <a:pt x="8669" y="0"/>
                  </a:lnTo>
                  <a:lnTo>
                    <a:pt x="0" y="10253"/>
                  </a:lnTo>
                  <a:lnTo>
                    <a:pt x="8669" y="20879"/>
                  </a:lnTo>
                  <a:lnTo>
                    <a:pt x="8669" y="13957"/>
                  </a:lnTo>
                  <a:cubicBezTo>
                    <a:pt x="14386" y="13957"/>
                    <a:pt x="18619" y="14627"/>
                    <a:pt x="21600" y="21600"/>
                  </a:cubicBezTo>
                  <a:close/>
                </a:path>
              </a:pathLst>
            </a:custGeom>
            <a:solidFill>
              <a:schemeClr val="accent1">
                <a:alpha val="60172"/>
              </a:schemeClr>
            </a:solidFill>
            <a:ln w="12700">
              <a:miter lim="400000"/>
            </a:ln>
          </p:spPr>
          <p:txBody>
            <a:bodyPr lIns="22860" rIns="2286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 b="0" cap="none">
                  <a:solidFill>
                    <a:srgbClr val="F9F9F9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srgbClr val="F9F9F9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sp>
          <p:nvSpPr>
            <p:cNvPr id="19" name="出自【趣你的PPT】(微信:qunideppt)：最优质的PPT资源库"/>
            <p:cNvSpPr/>
            <p:nvPr/>
          </p:nvSpPr>
          <p:spPr>
            <a:xfrm rot="6702947" flipH="1">
              <a:off x="5751889" y="3724975"/>
              <a:ext cx="1597789" cy="10215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21600" y="21600"/>
                    <a:pt x="19200" y="6141"/>
                    <a:pt x="8669" y="6141"/>
                  </a:cubicBezTo>
                  <a:lnTo>
                    <a:pt x="8669" y="0"/>
                  </a:lnTo>
                  <a:lnTo>
                    <a:pt x="0" y="10253"/>
                  </a:lnTo>
                  <a:lnTo>
                    <a:pt x="8669" y="20879"/>
                  </a:lnTo>
                  <a:lnTo>
                    <a:pt x="8669" y="13957"/>
                  </a:lnTo>
                  <a:cubicBezTo>
                    <a:pt x="14386" y="13957"/>
                    <a:pt x="18619" y="14627"/>
                    <a:pt x="21600" y="21600"/>
                  </a:cubicBezTo>
                  <a:close/>
                </a:path>
              </a:pathLst>
            </a:custGeom>
            <a:solidFill>
              <a:schemeClr val="accent2">
                <a:alpha val="80452"/>
              </a:schemeClr>
            </a:solidFill>
            <a:ln w="12700">
              <a:miter lim="400000"/>
            </a:ln>
          </p:spPr>
          <p:txBody>
            <a:bodyPr lIns="22860" rIns="2286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 b="0" cap="none">
                  <a:solidFill>
                    <a:srgbClr val="F9F9F9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srgbClr val="F9F9F9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sp>
          <p:nvSpPr>
            <p:cNvPr id="20" name="出自【趣你的PPT】(微信:qunideppt)：最优质的PPT资源库"/>
            <p:cNvSpPr/>
            <p:nvPr/>
          </p:nvSpPr>
          <p:spPr>
            <a:xfrm>
              <a:off x="7751739" y="2158083"/>
              <a:ext cx="551710" cy="5517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8" h="19678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22860" rIns="2286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 b="0" cap="none">
                  <a:solidFill>
                    <a:srgbClr val="F9F9F9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srgbClr val="F9F9F9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sp>
          <p:nvSpPr>
            <p:cNvPr id="23" name="出自【趣你的PPT】(微信:qunideppt)：最优质的PPT资源库"/>
            <p:cNvSpPr/>
            <p:nvPr/>
          </p:nvSpPr>
          <p:spPr>
            <a:xfrm>
              <a:off x="7175047" y="4540730"/>
              <a:ext cx="551710" cy="5517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8" h="19678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2">
                <a:alpha val="79753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 b="0" cap="none">
                  <a:solidFill>
                    <a:srgbClr val="F9F9F9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srgbClr val="F9F9F9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>
              <a:off x="3900223" y="2734774"/>
              <a:ext cx="551710" cy="5517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8" h="19678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>
                <a:alpha val="60172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 b="0" cap="none">
                  <a:solidFill>
                    <a:srgbClr val="F9F9F9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srgbClr val="F9F9F9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sp>
          <p:nvSpPr>
            <p:cNvPr id="29" name="出自【趣你的PPT】(微信:qunideppt)：最优质的PPT资源库"/>
            <p:cNvSpPr/>
            <p:nvPr/>
          </p:nvSpPr>
          <p:spPr>
            <a:xfrm>
              <a:off x="4085002" y="2921184"/>
              <a:ext cx="182150" cy="1788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3" h="21600" extrusionOk="0">
                  <a:moveTo>
                    <a:pt x="1918" y="4393"/>
                  </a:moveTo>
                  <a:cubicBezTo>
                    <a:pt x="4750" y="1464"/>
                    <a:pt x="4750" y="1464"/>
                    <a:pt x="4750" y="1464"/>
                  </a:cubicBezTo>
                  <a:cubicBezTo>
                    <a:pt x="16790" y="1464"/>
                    <a:pt x="16790" y="1464"/>
                    <a:pt x="16790" y="1464"/>
                  </a:cubicBezTo>
                  <a:cubicBezTo>
                    <a:pt x="19268" y="4393"/>
                    <a:pt x="19268" y="4393"/>
                    <a:pt x="19268" y="4393"/>
                  </a:cubicBezTo>
                  <a:cubicBezTo>
                    <a:pt x="1918" y="4393"/>
                    <a:pt x="1918" y="4393"/>
                    <a:pt x="1918" y="4393"/>
                  </a:cubicBezTo>
                  <a:close/>
                  <a:moveTo>
                    <a:pt x="10770" y="13546"/>
                  </a:moveTo>
                  <a:cubicBezTo>
                    <a:pt x="6521" y="13546"/>
                    <a:pt x="5813" y="7688"/>
                    <a:pt x="5459" y="6590"/>
                  </a:cubicBezTo>
                  <a:cubicBezTo>
                    <a:pt x="7937" y="6590"/>
                    <a:pt x="7937" y="6590"/>
                    <a:pt x="7937" y="6590"/>
                  </a:cubicBezTo>
                  <a:cubicBezTo>
                    <a:pt x="8291" y="8420"/>
                    <a:pt x="9000" y="11349"/>
                    <a:pt x="10770" y="11349"/>
                  </a:cubicBezTo>
                  <a:cubicBezTo>
                    <a:pt x="12186" y="11349"/>
                    <a:pt x="13249" y="8420"/>
                    <a:pt x="13603" y="6590"/>
                  </a:cubicBezTo>
                  <a:cubicBezTo>
                    <a:pt x="15727" y="6590"/>
                    <a:pt x="15727" y="6590"/>
                    <a:pt x="15727" y="6590"/>
                  </a:cubicBezTo>
                  <a:cubicBezTo>
                    <a:pt x="15727" y="7688"/>
                    <a:pt x="14665" y="13546"/>
                    <a:pt x="10770" y="13546"/>
                  </a:cubicBezTo>
                  <a:close/>
                  <a:moveTo>
                    <a:pt x="20685" y="2563"/>
                  </a:moveTo>
                  <a:cubicBezTo>
                    <a:pt x="20331" y="2197"/>
                    <a:pt x="18206" y="732"/>
                    <a:pt x="17852" y="366"/>
                  </a:cubicBezTo>
                  <a:cubicBezTo>
                    <a:pt x="17498" y="0"/>
                    <a:pt x="17144" y="0"/>
                    <a:pt x="16790" y="0"/>
                  </a:cubicBezTo>
                  <a:cubicBezTo>
                    <a:pt x="4750" y="0"/>
                    <a:pt x="4750" y="0"/>
                    <a:pt x="4750" y="0"/>
                  </a:cubicBezTo>
                  <a:cubicBezTo>
                    <a:pt x="4396" y="0"/>
                    <a:pt x="3688" y="0"/>
                    <a:pt x="3334" y="366"/>
                  </a:cubicBezTo>
                  <a:cubicBezTo>
                    <a:pt x="2980" y="732"/>
                    <a:pt x="855" y="2197"/>
                    <a:pt x="501" y="2563"/>
                  </a:cubicBezTo>
                  <a:cubicBezTo>
                    <a:pt x="147" y="2929"/>
                    <a:pt x="-207" y="3295"/>
                    <a:pt x="147" y="4027"/>
                  </a:cubicBezTo>
                  <a:cubicBezTo>
                    <a:pt x="147" y="4759"/>
                    <a:pt x="2272" y="20868"/>
                    <a:pt x="2272" y="20868"/>
                  </a:cubicBezTo>
                  <a:cubicBezTo>
                    <a:pt x="2626" y="21234"/>
                    <a:pt x="2980" y="21600"/>
                    <a:pt x="3334" y="21600"/>
                  </a:cubicBezTo>
                  <a:cubicBezTo>
                    <a:pt x="17852" y="21600"/>
                    <a:pt x="17852" y="21600"/>
                    <a:pt x="17852" y="21600"/>
                  </a:cubicBezTo>
                  <a:cubicBezTo>
                    <a:pt x="18206" y="21600"/>
                    <a:pt x="18914" y="21234"/>
                    <a:pt x="18914" y="20868"/>
                  </a:cubicBezTo>
                  <a:cubicBezTo>
                    <a:pt x="18914" y="20868"/>
                    <a:pt x="21039" y="4759"/>
                    <a:pt x="21393" y="4027"/>
                  </a:cubicBezTo>
                  <a:cubicBezTo>
                    <a:pt x="21393" y="3295"/>
                    <a:pt x="21039" y="2929"/>
                    <a:pt x="20685" y="2563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 b="0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>
              <a:off x="7345866" y="4732556"/>
              <a:ext cx="210072" cy="1680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280" y="13500"/>
                  </a:moveTo>
                  <a:lnTo>
                    <a:pt x="4320" y="13500"/>
                  </a:lnTo>
                  <a:lnTo>
                    <a:pt x="4320" y="2700"/>
                  </a:lnTo>
                  <a:lnTo>
                    <a:pt x="17280" y="2700"/>
                  </a:lnTo>
                  <a:cubicBezTo>
                    <a:pt x="17280" y="2700"/>
                    <a:pt x="17280" y="13500"/>
                    <a:pt x="17280" y="13500"/>
                  </a:cubicBezTo>
                  <a:close/>
                  <a:moveTo>
                    <a:pt x="7560" y="18900"/>
                  </a:moveTo>
                  <a:lnTo>
                    <a:pt x="8208" y="17550"/>
                  </a:lnTo>
                  <a:lnTo>
                    <a:pt x="13392" y="17550"/>
                  </a:lnTo>
                  <a:lnTo>
                    <a:pt x="14040" y="18900"/>
                  </a:lnTo>
                  <a:cubicBezTo>
                    <a:pt x="14040" y="18900"/>
                    <a:pt x="7560" y="18900"/>
                    <a:pt x="7560" y="18900"/>
                  </a:cubicBezTo>
                  <a:close/>
                  <a:moveTo>
                    <a:pt x="21334" y="18402"/>
                  </a:moveTo>
                  <a:cubicBezTo>
                    <a:pt x="21068" y="17901"/>
                    <a:pt x="19440" y="14850"/>
                    <a:pt x="19440" y="14850"/>
                  </a:cubicBezTo>
                  <a:lnTo>
                    <a:pt x="19440" y="2700"/>
                  </a:lnTo>
                  <a:cubicBezTo>
                    <a:pt x="19440" y="1212"/>
                    <a:pt x="18468" y="0"/>
                    <a:pt x="17280" y="0"/>
                  </a:cubicBezTo>
                  <a:lnTo>
                    <a:pt x="4320" y="0"/>
                  </a:lnTo>
                  <a:cubicBezTo>
                    <a:pt x="3131" y="0"/>
                    <a:pt x="2160" y="1212"/>
                    <a:pt x="2160" y="2700"/>
                  </a:cubicBezTo>
                  <a:lnTo>
                    <a:pt x="2160" y="14850"/>
                  </a:lnTo>
                  <a:cubicBezTo>
                    <a:pt x="2160" y="14850"/>
                    <a:pt x="532" y="17901"/>
                    <a:pt x="266" y="18402"/>
                  </a:cubicBezTo>
                  <a:cubicBezTo>
                    <a:pt x="0" y="18900"/>
                    <a:pt x="0" y="19188"/>
                    <a:pt x="0" y="19575"/>
                  </a:cubicBezTo>
                  <a:lnTo>
                    <a:pt x="0" y="20250"/>
                  </a:lnTo>
                  <a:cubicBezTo>
                    <a:pt x="0" y="20925"/>
                    <a:pt x="540" y="21600"/>
                    <a:pt x="1079" y="21600"/>
                  </a:cubicBezTo>
                  <a:lnTo>
                    <a:pt x="20521" y="21600"/>
                  </a:lnTo>
                  <a:cubicBezTo>
                    <a:pt x="21060" y="21600"/>
                    <a:pt x="21600" y="20925"/>
                    <a:pt x="21600" y="20250"/>
                  </a:cubicBezTo>
                  <a:lnTo>
                    <a:pt x="21600" y="19575"/>
                  </a:lnTo>
                  <a:cubicBezTo>
                    <a:pt x="21600" y="19188"/>
                    <a:pt x="21600" y="18900"/>
                    <a:pt x="21334" y="18402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 b="0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sp>
          <p:nvSpPr>
            <p:cNvPr id="31" name="出自【趣你的PPT】(微信:qunideppt)：最优质的PPT资源库"/>
            <p:cNvSpPr/>
            <p:nvPr/>
          </p:nvSpPr>
          <p:spPr>
            <a:xfrm>
              <a:off x="7936904" y="2335002"/>
              <a:ext cx="181381" cy="1978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0800"/>
                  </a:moveTo>
                  <a:cubicBezTo>
                    <a:pt x="7548" y="10800"/>
                    <a:pt x="4909" y="8381"/>
                    <a:pt x="4909" y="5400"/>
                  </a:cubicBezTo>
                  <a:cubicBezTo>
                    <a:pt x="4909" y="2419"/>
                    <a:pt x="7548" y="0"/>
                    <a:pt x="10800" y="0"/>
                  </a:cubicBezTo>
                  <a:cubicBezTo>
                    <a:pt x="14052" y="0"/>
                    <a:pt x="16691" y="2419"/>
                    <a:pt x="16691" y="5400"/>
                  </a:cubicBezTo>
                  <a:cubicBezTo>
                    <a:pt x="16691" y="8381"/>
                    <a:pt x="14052" y="10800"/>
                    <a:pt x="10800" y="10800"/>
                  </a:cubicBezTo>
                  <a:close/>
                  <a:moveTo>
                    <a:pt x="17504" y="21600"/>
                  </a:moveTo>
                  <a:lnTo>
                    <a:pt x="4096" y="21600"/>
                  </a:lnTo>
                  <a:cubicBezTo>
                    <a:pt x="1657" y="21600"/>
                    <a:pt x="0" y="20236"/>
                    <a:pt x="0" y="17958"/>
                  </a:cubicBezTo>
                  <a:cubicBezTo>
                    <a:pt x="0" y="14780"/>
                    <a:pt x="813" y="9900"/>
                    <a:pt x="5308" y="9900"/>
                  </a:cubicBezTo>
                  <a:cubicBezTo>
                    <a:pt x="5784" y="9900"/>
                    <a:pt x="7793" y="11855"/>
                    <a:pt x="10800" y="11855"/>
                  </a:cubicBezTo>
                  <a:cubicBezTo>
                    <a:pt x="13807" y="11855"/>
                    <a:pt x="15816" y="9900"/>
                    <a:pt x="16292" y="9900"/>
                  </a:cubicBezTo>
                  <a:cubicBezTo>
                    <a:pt x="20787" y="9900"/>
                    <a:pt x="21600" y="14780"/>
                    <a:pt x="21600" y="17958"/>
                  </a:cubicBezTo>
                  <a:cubicBezTo>
                    <a:pt x="21600" y="20236"/>
                    <a:pt x="19943" y="21600"/>
                    <a:pt x="17504" y="21600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 b="0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</p:grpSp>
      <p:sp>
        <p:nvSpPr>
          <p:cNvPr id="33" name="出自【趣你的PPT】(微信:qunideppt)：最优质的PPT资源库"/>
          <p:cNvSpPr txBox="1"/>
          <p:nvPr/>
        </p:nvSpPr>
        <p:spPr>
          <a:xfrm>
            <a:off x="2137781" y="2725702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难点一</a:t>
            </a: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1477517" y="3081654"/>
            <a:ext cx="2307155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8303449" y="2052292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难点二</a:t>
            </a: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8407328" y="2408244"/>
            <a:ext cx="2424259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7726757" y="4540790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难点三</a:t>
            </a: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7830636" y="4896742"/>
            <a:ext cx="2424259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grpSp>
        <p:nvGrpSpPr>
          <p:cNvPr id="22" name="Group 21出自【趣你的PPT】(微信:qunideppt)：最优质的PPT资源库"/>
          <p:cNvGrpSpPr/>
          <p:nvPr/>
        </p:nvGrpSpPr>
        <p:grpSpPr>
          <a:xfrm>
            <a:off x="355458" y="302192"/>
            <a:ext cx="2736084" cy="461665"/>
            <a:chOff x="969820" y="487930"/>
            <a:chExt cx="2736084" cy="461665"/>
          </a:xfrm>
        </p:grpSpPr>
        <p:sp>
          <p:nvSpPr>
            <p:cNvPr id="24" name="出自【趣你的PPT】(微信:qunideppt)：最优质的PPT资源库"/>
            <p:cNvSpPr txBox="1"/>
            <p:nvPr/>
          </p:nvSpPr>
          <p:spPr>
            <a:xfrm>
              <a:off x="1369563" y="487930"/>
              <a:ext cx="23363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实践难点</a:t>
              </a:r>
            </a:p>
          </p:txBody>
        </p:sp>
        <p:sp>
          <p:nvSpPr>
            <p:cNvPr id="25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352780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出自【趣你的PPT】(微信:qunideppt)：最优质的PPT资源库"/>
          <p:cNvSpPr/>
          <p:nvPr/>
        </p:nvSpPr>
        <p:spPr>
          <a:xfrm>
            <a:off x="-38676" y="1485900"/>
            <a:ext cx="12230676" cy="4633547"/>
          </a:xfrm>
          <a:prstGeom prst="rect">
            <a:avLst/>
          </a:prstGeom>
          <a:solidFill>
            <a:srgbClr val="EAE29C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542" name="出自【趣你的PPT】(微信:qunideppt)：最优质的PPT资源库"/>
          <p:cNvSpPr/>
          <p:nvPr/>
        </p:nvSpPr>
        <p:spPr>
          <a:xfrm>
            <a:off x="3319976" y="3502630"/>
            <a:ext cx="2478303" cy="247830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3" name="出自【趣你的PPT】(微信:qunideppt)：最优质的PPT资源库"/>
          <p:cNvSpPr/>
          <p:nvPr/>
        </p:nvSpPr>
        <p:spPr>
          <a:xfrm>
            <a:off x="859401" y="4262513"/>
            <a:ext cx="3301984" cy="9585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4" name="出自【趣你的PPT】(微信:qunideppt)：最优质的PPT资源库"/>
          <p:cNvSpPr/>
          <p:nvPr/>
        </p:nvSpPr>
        <p:spPr>
          <a:xfrm>
            <a:off x="3589884" y="3905962"/>
            <a:ext cx="1863859" cy="154778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6455" y="65413"/>
                </a:moveTo>
                <a:lnTo>
                  <a:pt x="96455" y="63609"/>
                </a:lnTo>
                <a:lnTo>
                  <a:pt x="95316" y="63157"/>
                </a:lnTo>
                <a:lnTo>
                  <a:pt x="94556" y="60902"/>
                </a:lnTo>
                <a:lnTo>
                  <a:pt x="94177" y="58646"/>
                </a:lnTo>
                <a:lnTo>
                  <a:pt x="90759" y="58646"/>
                </a:lnTo>
                <a:lnTo>
                  <a:pt x="89620" y="60000"/>
                </a:lnTo>
                <a:lnTo>
                  <a:pt x="90759" y="62255"/>
                </a:lnTo>
                <a:lnTo>
                  <a:pt x="88481" y="63157"/>
                </a:lnTo>
                <a:lnTo>
                  <a:pt x="86582" y="63157"/>
                </a:lnTo>
                <a:lnTo>
                  <a:pt x="86582" y="61353"/>
                </a:lnTo>
                <a:lnTo>
                  <a:pt x="86962" y="60902"/>
                </a:lnTo>
                <a:lnTo>
                  <a:pt x="88481" y="60902"/>
                </a:lnTo>
                <a:lnTo>
                  <a:pt x="88481" y="59097"/>
                </a:lnTo>
                <a:lnTo>
                  <a:pt x="88860" y="56390"/>
                </a:lnTo>
                <a:lnTo>
                  <a:pt x="90759" y="51879"/>
                </a:lnTo>
                <a:lnTo>
                  <a:pt x="92658" y="51879"/>
                </a:lnTo>
                <a:lnTo>
                  <a:pt x="94177" y="48721"/>
                </a:lnTo>
                <a:lnTo>
                  <a:pt x="96075" y="47819"/>
                </a:lnTo>
                <a:lnTo>
                  <a:pt x="96075" y="46466"/>
                </a:lnTo>
                <a:lnTo>
                  <a:pt x="94177" y="45112"/>
                </a:lnTo>
                <a:lnTo>
                  <a:pt x="94556" y="43308"/>
                </a:lnTo>
                <a:lnTo>
                  <a:pt x="97215" y="43308"/>
                </a:lnTo>
                <a:lnTo>
                  <a:pt x="97974" y="45112"/>
                </a:lnTo>
                <a:lnTo>
                  <a:pt x="99113" y="45112"/>
                </a:lnTo>
                <a:lnTo>
                  <a:pt x="102151" y="44210"/>
                </a:lnTo>
                <a:lnTo>
                  <a:pt x="101772" y="41954"/>
                </a:lnTo>
                <a:lnTo>
                  <a:pt x="99873" y="41052"/>
                </a:lnTo>
                <a:lnTo>
                  <a:pt x="99873" y="38345"/>
                </a:lnTo>
                <a:lnTo>
                  <a:pt x="100253" y="34285"/>
                </a:lnTo>
                <a:lnTo>
                  <a:pt x="101772" y="33834"/>
                </a:lnTo>
                <a:lnTo>
                  <a:pt x="101772" y="32030"/>
                </a:lnTo>
                <a:lnTo>
                  <a:pt x="102911" y="29323"/>
                </a:lnTo>
                <a:lnTo>
                  <a:pt x="104810" y="27067"/>
                </a:lnTo>
                <a:lnTo>
                  <a:pt x="102911" y="25714"/>
                </a:lnTo>
                <a:lnTo>
                  <a:pt x="101772" y="25714"/>
                </a:lnTo>
                <a:lnTo>
                  <a:pt x="99113" y="23909"/>
                </a:lnTo>
                <a:lnTo>
                  <a:pt x="97974" y="24812"/>
                </a:lnTo>
                <a:lnTo>
                  <a:pt x="96455" y="24812"/>
                </a:lnTo>
                <a:lnTo>
                  <a:pt x="94556" y="24812"/>
                </a:lnTo>
                <a:lnTo>
                  <a:pt x="93417" y="24812"/>
                </a:lnTo>
                <a:lnTo>
                  <a:pt x="91518" y="23458"/>
                </a:lnTo>
                <a:lnTo>
                  <a:pt x="91518" y="22556"/>
                </a:lnTo>
                <a:lnTo>
                  <a:pt x="89620" y="21203"/>
                </a:lnTo>
                <a:lnTo>
                  <a:pt x="88481" y="21203"/>
                </a:lnTo>
                <a:lnTo>
                  <a:pt x="86582" y="21203"/>
                </a:lnTo>
                <a:lnTo>
                  <a:pt x="85063" y="18947"/>
                </a:lnTo>
                <a:lnTo>
                  <a:pt x="83924" y="18947"/>
                </a:lnTo>
                <a:lnTo>
                  <a:pt x="82784" y="19398"/>
                </a:lnTo>
                <a:lnTo>
                  <a:pt x="81265" y="18045"/>
                </a:lnTo>
                <a:lnTo>
                  <a:pt x="79367" y="18045"/>
                </a:lnTo>
                <a:lnTo>
                  <a:pt x="77088" y="14887"/>
                </a:lnTo>
                <a:lnTo>
                  <a:pt x="76329" y="14887"/>
                </a:lnTo>
                <a:lnTo>
                  <a:pt x="75189" y="14436"/>
                </a:lnTo>
                <a:lnTo>
                  <a:pt x="74430" y="14436"/>
                </a:lnTo>
                <a:lnTo>
                  <a:pt x="73291" y="14887"/>
                </a:lnTo>
                <a:lnTo>
                  <a:pt x="71392" y="13533"/>
                </a:lnTo>
                <a:lnTo>
                  <a:pt x="71392" y="10375"/>
                </a:lnTo>
                <a:lnTo>
                  <a:pt x="70253" y="10375"/>
                </a:lnTo>
                <a:lnTo>
                  <a:pt x="68734" y="9022"/>
                </a:lnTo>
                <a:lnTo>
                  <a:pt x="67594" y="9022"/>
                </a:lnTo>
                <a:lnTo>
                  <a:pt x="64936" y="6766"/>
                </a:lnTo>
                <a:lnTo>
                  <a:pt x="64556" y="5413"/>
                </a:lnTo>
                <a:lnTo>
                  <a:pt x="62658" y="4511"/>
                </a:lnTo>
                <a:lnTo>
                  <a:pt x="61898" y="902"/>
                </a:lnTo>
                <a:lnTo>
                  <a:pt x="61139" y="0"/>
                </a:lnTo>
                <a:lnTo>
                  <a:pt x="60759" y="902"/>
                </a:lnTo>
                <a:lnTo>
                  <a:pt x="57341" y="2255"/>
                </a:lnTo>
                <a:lnTo>
                  <a:pt x="56962" y="1353"/>
                </a:lnTo>
                <a:lnTo>
                  <a:pt x="54303" y="3157"/>
                </a:lnTo>
                <a:lnTo>
                  <a:pt x="53544" y="5413"/>
                </a:lnTo>
                <a:lnTo>
                  <a:pt x="53544" y="7669"/>
                </a:lnTo>
                <a:lnTo>
                  <a:pt x="53544" y="11278"/>
                </a:lnTo>
                <a:lnTo>
                  <a:pt x="50506" y="13533"/>
                </a:lnTo>
                <a:lnTo>
                  <a:pt x="50506" y="14887"/>
                </a:lnTo>
                <a:lnTo>
                  <a:pt x="47848" y="15789"/>
                </a:lnTo>
                <a:lnTo>
                  <a:pt x="45949" y="15789"/>
                </a:lnTo>
                <a:lnTo>
                  <a:pt x="44810" y="14887"/>
                </a:lnTo>
                <a:lnTo>
                  <a:pt x="41012" y="17142"/>
                </a:lnTo>
                <a:lnTo>
                  <a:pt x="40632" y="18947"/>
                </a:lnTo>
                <a:lnTo>
                  <a:pt x="41012" y="20300"/>
                </a:lnTo>
                <a:lnTo>
                  <a:pt x="42151" y="21203"/>
                </a:lnTo>
                <a:lnTo>
                  <a:pt x="40632" y="22556"/>
                </a:lnTo>
                <a:lnTo>
                  <a:pt x="37974" y="23458"/>
                </a:lnTo>
                <a:lnTo>
                  <a:pt x="34177" y="22556"/>
                </a:lnTo>
                <a:lnTo>
                  <a:pt x="33037" y="21654"/>
                </a:lnTo>
                <a:lnTo>
                  <a:pt x="31139" y="22556"/>
                </a:lnTo>
                <a:lnTo>
                  <a:pt x="31139" y="21203"/>
                </a:lnTo>
                <a:lnTo>
                  <a:pt x="29620" y="20300"/>
                </a:lnTo>
                <a:lnTo>
                  <a:pt x="30379" y="18947"/>
                </a:lnTo>
                <a:lnTo>
                  <a:pt x="28481" y="18045"/>
                </a:lnTo>
                <a:lnTo>
                  <a:pt x="27341" y="18947"/>
                </a:lnTo>
                <a:lnTo>
                  <a:pt x="24683" y="18045"/>
                </a:lnTo>
                <a:lnTo>
                  <a:pt x="23924" y="18045"/>
                </a:lnTo>
                <a:lnTo>
                  <a:pt x="24683" y="20300"/>
                </a:lnTo>
                <a:lnTo>
                  <a:pt x="23924" y="21203"/>
                </a:lnTo>
                <a:lnTo>
                  <a:pt x="27341" y="23909"/>
                </a:lnTo>
                <a:lnTo>
                  <a:pt x="26582" y="24812"/>
                </a:lnTo>
                <a:lnTo>
                  <a:pt x="27341" y="26165"/>
                </a:lnTo>
                <a:lnTo>
                  <a:pt x="26582" y="27969"/>
                </a:lnTo>
                <a:lnTo>
                  <a:pt x="27721" y="29323"/>
                </a:lnTo>
                <a:lnTo>
                  <a:pt x="27721" y="31578"/>
                </a:lnTo>
                <a:lnTo>
                  <a:pt x="24683" y="30676"/>
                </a:lnTo>
                <a:lnTo>
                  <a:pt x="23544" y="31578"/>
                </a:lnTo>
                <a:lnTo>
                  <a:pt x="22025" y="30676"/>
                </a:lnTo>
                <a:lnTo>
                  <a:pt x="20126" y="31578"/>
                </a:lnTo>
                <a:lnTo>
                  <a:pt x="19746" y="30676"/>
                </a:lnTo>
                <a:lnTo>
                  <a:pt x="17848" y="32030"/>
                </a:lnTo>
                <a:lnTo>
                  <a:pt x="15189" y="28421"/>
                </a:lnTo>
                <a:lnTo>
                  <a:pt x="14050" y="28421"/>
                </a:lnTo>
                <a:lnTo>
                  <a:pt x="11392" y="28421"/>
                </a:lnTo>
                <a:lnTo>
                  <a:pt x="10253" y="30676"/>
                </a:lnTo>
                <a:lnTo>
                  <a:pt x="8734" y="30225"/>
                </a:lnTo>
                <a:lnTo>
                  <a:pt x="7594" y="30676"/>
                </a:lnTo>
                <a:lnTo>
                  <a:pt x="6835" y="30225"/>
                </a:lnTo>
                <a:lnTo>
                  <a:pt x="4936" y="30676"/>
                </a:lnTo>
                <a:lnTo>
                  <a:pt x="3797" y="31578"/>
                </a:lnTo>
                <a:lnTo>
                  <a:pt x="1518" y="32030"/>
                </a:lnTo>
                <a:lnTo>
                  <a:pt x="0" y="33834"/>
                </a:lnTo>
                <a:lnTo>
                  <a:pt x="759" y="35187"/>
                </a:lnTo>
                <a:lnTo>
                  <a:pt x="1898" y="34285"/>
                </a:lnTo>
                <a:lnTo>
                  <a:pt x="3797" y="34285"/>
                </a:lnTo>
                <a:lnTo>
                  <a:pt x="4556" y="35187"/>
                </a:lnTo>
                <a:lnTo>
                  <a:pt x="2658" y="35187"/>
                </a:lnTo>
                <a:lnTo>
                  <a:pt x="1518" y="35187"/>
                </a:lnTo>
                <a:lnTo>
                  <a:pt x="1898" y="37443"/>
                </a:lnTo>
                <a:lnTo>
                  <a:pt x="2658" y="36090"/>
                </a:lnTo>
                <a:lnTo>
                  <a:pt x="3797" y="36090"/>
                </a:lnTo>
                <a:lnTo>
                  <a:pt x="3797" y="37443"/>
                </a:lnTo>
                <a:lnTo>
                  <a:pt x="3417" y="38345"/>
                </a:lnTo>
                <a:lnTo>
                  <a:pt x="1518" y="38345"/>
                </a:lnTo>
                <a:lnTo>
                  <a:pt x="1518" y="38796"/>
                </a:lnTo>
                <a:lnTo>
                  <a:pt x="3417" y="38796"/>
                </a:lnTo>
                <a:lnTo>
                  <a:pt x="3797" y="41052"/>
                </a:lnTo>
                <a:lnTo>
                  <a:pt x="3417" y="42857"/>
                </a:lnTo>
                <a:lnTo>
                  <a:pt x="4936" y="41052"/>
                </a:lnTo>
                <a:lnTo>
                  <a:pt x="6455" y="41052"/>
                </a:lnTo>
                <a:lnTo>
                  <a:pt x="7594" y="41052"/>
                </a:lnTo>
                <a:lnTo>
                  <a:pt x="10632" y="42857"/>
                </a:lnTo>
                <a:lnTo>
                  <a:pt x="11392" y="43308"/>
                </a:lnTo>
                <a:lnTo>
                  <a:pt x="12531" y="43308"/>
                </a:lnTo>
                <a:lnTo>
                  <a:pt x="14430" y="45112"/>
                </a:lnTo>
                <a:lnTo>
                  <a:pt x="15949" y="43308"/>
                </a:lnTo>
                <a:lnTo>
                  <a:pt x="17088" y="43308"/>
                </a:lnTo>
                <a:lnTo>
                  <a:pt x="16329" y="45112"/>
                </a:lnTo>
                <a:lnTo>
                  <a:pt x="17088" y="45563"/>
                </a:lnTo>
                <a:lnTo>
                  <a:pt x="18227" y="45112"/>
                </a:lnTo>
                <a:lnTo>
                  <a:pt x="19746" y="45563"/>
                </a:lnTo>
                <a:lnTo>
                  <a:pt x="18987" y="47368"/>
                </a:lnTo>
                <a:lnTo>
                  <a:pt x="19746" y="48721"/>
                </a:lnTo>
                <a:lnTo>
                  <a:pt x="20886" y="48721"/>
                </a:lnTo>
                <a:lnTo>
                  <a:pt x="22784" y="47819"/>
                </a:lnTo>
                <a:lnTo>
                  <a:pt x="23924" y="47819"/>
                </a:lnTo>
                <a:lnTo>
                  <a:pt x="25443" y="49624"/>
                </a:lnTo>
                <a:lnTo>
                  <a:pt x="23924" y="48721"/>
                </a:lnTo>
                <a:lnTo>
                  <a:pt x="22025" y="48721"/>
                </a:lnTo>
                <a:lnTo>
                  <a:pt x="21645" y="50075"/>
                </a:lnTo>
                <a:lnTo>
                  <a:pt x="22025" y="50977"/>
                </a:lnTo>
                <a:lnTo>
                  <a:pt x="22784" y="53233"/>
                </a:lnTo>
                <a:lnTo>
                  <a:pt x="21645" y="54586"/>
                </a:lnTo>
                <a:lnTo>
                  <a:pt x="22025" y="55488"/>
                </a:lnTo>
                <a:lnTo>
                  <a:pt x="23544" y="56390"/>
                </a:lnTo>
                <a:lnTo>
                  <a:pt x="25822" y="59097"/>
                </a:lnTo>
                <a:lnTo>
                  <a:pt x="28481" y="59097"/>
                </a:lnTo>
                <a:lnTo>
                  <a:pt x="30379" y="60902"/>
                </a:lnTo>
                <a:lnTo>
                  <a:pt x="30379" y="62255"/>
                </a:lnTo>
                <a:lnTo>
                  <a:pt x="31139" y="63609"/>
                </a:lnTo>
                <a:lnTo>
                  <a:pt x="30379" y="65864"/>
                </a:lnTo>
                <a:lnTo>
                  <a:pt x="30379" y="65864"/>
                </a:lnTo>
                <a:lnTo>
                  <a:pt x="29620" y="68120"/>
                </a:lnTo>
                <a:lnTo>
                  <a:pt x="31139" y="68120"/>
                </a:lnTo>
                <a:lnTo>
                  <a:pt x="34177" y="70375"/>
                </a:lnTo>
                <a:lnTo>
                  <a:pt x="36075" y="76240"/>
                </a:lnTo>
                <a:lnTo>
                  <a:pt x="33417" y="73533"/>
                </a:lnTo>
                <a:lnTo>
                  <a:pt x="33037" y="71278"/>
                </a:lnTo>
                <a:lnTo>
                  <a:pt x="31139" y="70375"/>
                </a:lnTo>
                <a:lnTo>
                  <a:pt x="30379" y="71278"/>
                </a:lnTo>
                <a:lnTo>
                  <a:pt x="29620" y="75789"/>
                </a:lnTo>
                <a:lnTo>
                  <a:pt x="29620" y="79398"/>
                </a:lnTo>
                <a:lnTo>
                  <a:pt x="31139" y="80300"/>
                </a:lnTo>
                <a:lnTo>
                  <a:pt x="29620" y="81654"/>
                </a:lnTo>
                <a:lnTo>
                  <a:pt x="29240" y="88421"/>
                </a:lnTo>
                <a:lnTo>
                  <a:pt x="27721" y="93834"/>
                </a:lnTo>
                <a:lnTo>
                  <a:pt x="25443" y="95187"/>
                </a:lnTo>
                <a:lnTo>
                  <a:pt x="27341" y="96090"/>
                </a:lnTo>
                <a:lnTo>
                  <a:pt x="27341" y="96541"/>
                </a:lnTo>
                <a:lnTo>
                  <a:pt x="28481" y="96541"/>
                </a:lnTo>
                <a:lnTo>
                  <a:pt x="28481" y="98796"/>
                </a:lnTo>
                <a:lnTo>
                  <a:pt x="28481" y="100601"/>
                </a:lnTo>
                <a:lnTo>
                  <a:pt x="31139" y="100601"/>
                </a:lnTo>
                <a:lnTo>
                  <a:pt x="34936" y="101954"/>
                </a:lnTo>
                <a:lnTo>
                  <a:pt x="36835" y="104210"/>
                </a:lnTo>
                <a:lnTo>
                  <a:pt x="38734" y="102857"/>
                </a:lnTo>
                <a:lnTo>
                  <a:pt x="40632" y="105112"/>
                </a:lnTo>
                <a:lnTo>
                  <a:pt x="42911" y="105112"/>
                </a:lnTo>
                <a:lnTo>
                  <a:pt x="44050" y="105563"/>
                </a:lnTo>
                <a:lnTo>
                  <a:pt x="45949" y="104210"/>
                </a:lnTo>
                <a:lnTo>
                  <a:pt x="49746" y="104210"/>
                </a:lnTo>
                <a:lnTo>
                  <a:pt x="51645" y="105112"/>
                </a:lnTo>
                <a:lnTo>
                  <a:pt x="54303" y="104210"/>
                </a:lnTo>
                <a:lnTo>
                  <a:pt x="56962" y="106466"/>
                </a:lnTo>
                <a:lnTo>
                  <a:pt x="61139" y="105563"/>
                </a:lnTo>
                <a:lnTo>
                  <a:pt x="64556" y="107819"/>
                </a:lnTo>
                <a:lnTo>
                  <a:pt x="64936" y="107819"/>
                </a:lnTo>
                <a:lnTo>
                  <a:pt x="64936" y="107368"/>
                </a:lnTo>
                <a:lnTo>
                  <a:pt x="64556" y="104210"/>
                </a:lnTo>
                <a:lnTo>
                  <a:pt x="64936" y="101052"/>
                </a:lnTo>
                <a:lnTo>
                  <a:pt x="65696" y="98796"/>
                </a:lnTo>
                <a:lnTo>
                  <a:pt x="67594" y="97443"/>
                </a:lnTo>
                <a:lnTo>
                  <a:pt x="70632" y="93834"/>
                </a:lnTo>
                <a:lnTo>
                  <a:pt x="72151" y="93834"/>
                </a:lnTo>
                <a:lnTo>
                  <a:pt x="72531" y="94285"/>
                </a:lnTo>
                <a:lnTo>
                  <a:pt x="75189" y="94285"/>
                </a:lnTo>
                <a:lnTo>
                  <a:pt x="77088" y="96090"/>
                </a:lnTo>
                <a:lnTo>
                  <a:pt x="78227" y="96090"/>
                </a:lnTo>
                <a:lnTo>
                  <a:pt x="80126" y="95187"/>
                </a:lnTo>
                <a:lnTo>
                  <a:pt x="81265" y="94285"/>
                </a:lnTo>
                <a:lnTo>
                  <a:pt x="86962" y="98345"/>
                </a:lnTo>
                <a:lnTo>
                  <a:pt x="88481" y="99699"/>
                </a:lnTo>
                <a:lnTo>
                  <a:pt x="92658" y="100601"/>
                </a:lnTo>
                <a:lnTo>
                  <a:pt x="94177" y="98345"/>
                </a:lnTo>
                <a:lnTo>
                  <a:pt x="94177" y="97443"/>
                </a:lnTo>
                <a:lnTo>
                  <a:pt x="95316" y="95187"/>
                </a:lnTo>
                <a:lnTo>
                  <a:pt x="101012" y="90676"/>
                </a:lnTo>
                <a:lnTo>
                  <a:pt x="101772" y="90676"/>
                </a:lnTo>
                <a:lnTo>
                  <a:pt x="101012" y="88421"/>
                </a:lnTo>
                <a:lnTo>
                  <a:pt x="102151" y="85263"/>
                </a:lnTo>
                <a:lnTo>
                  <a:pt x="99113" y="85263"/>
                </a:lnTo>
                <a:lnTo>
                  <a:pt x="96455" y="83007"/>
                </a:lnTo>
                <a:lnTo>
                  <a:pt x="96075" y="78496"/>
                </a:lnTo>
                <a:lnTo>
                  <a:pt x="94177" y="75789"/>
                </a:lnTo>
                <a:lnTo>
                  <a:pt x="95316" y="74436"/>
                </a:lnTo>
                <a:lnTo>
                  <a:pt x="97215" y="74436"/>
                </a:lnTo>
                <a:lnTo>
                  <a:pt x="97974" y="70375"/>
                </a:lnTo>
                <a:lnTo>
                  <a:pt x="96075" y="69022"/>
                </a:lnTo>
                <a:lnTo>
                  <a:pt x="96075" y="66766"/>
                </a:lnTo>
                <a:lnTo>
                  <a:pt x="96455" y="65413"/>
                </a:lnTo>
                <a:lnTo>
                  <a:pt x="96455" y="65413"/>
                </a:lnTo>
                <a:lnTo>
                  <a:pt x="96455" y="65413"/>
                </a:lnTo>
                <a:close/>
                <a:moveTo>
                  <a:pt x="116202" y="120000"/>
                </a:moveTo>
                <a:lnTo>
                  <a:pt x="113164" y="118646"/>
                </a:lnTo>
                <a:lnTo>
                  <a:pt x="113164" y="117744"/>
                </a:lnTo>
                <a:lnTo>
                  <a:pt x="113544" y="116842"/>
                </a:lnTo>
                <a:lnTo>
                  <a:pt x="114303" y="116842"/>
                </a:lnTo>
                <a:lnTo>
                  <a:pt x="113544" y="116390"/>
                </a:lnTo>
                <a:lnTo>
                  <a:pt x="113164" y="116390"/>
                </a:lnTo>
                <a:lnTo>
                  <a:pt x="113164" y="114586"/>
                </a:lnTo>
                <a:lnTo>
                  <a:pt x="111645" y="114135"/>
                </a:lnTo>
                <a:lnTo>
                  <a:pt x="111265" y="113233"/>
                </a:lnTo>
                <a:lnTo>
                  <a:pt x="111645" y="112330"/>
                </a:lnTo>
                <a:lnTo>
                  <a:pt x="111645" y="111879"/>
                </a:lnTo>
                <a:lnTo>
                  <a:pt x="110506" y="110977"/>
                </a:lnTo>
                <a:lnTo>
                  <a:pt x="110506" y="109624"/>
                </a:lnTo>
                <a:lnTo>
                  <a:pt x="111265" y="109624"/>
                </a:lnTo>
                <a:lnTo>
                  <a:pt x="111645" y="108721"/>
                </a:lnTo>
                <a:lnTo>
                  <a:pt x="110506" y="107368"/>
                </a:lnTo>
                <a:lnTo>
                  <a:pt x="111645" y="105112"/>
                </a:lnTo>
                <a:lnTo>
                  <a:pt x="115063" y="104210"/>
                </a:lnTo>
                <a:lnTo>
                  <a:pt x="115443" y="102857"/>
                </a:lnTo>
                <a:lnTo>
                  <a:pt x="116582" y="104210"/>
                </a:lnTo>
                <a:lnTo>
                  <a:pt x="117341" y="104210"/>
                </a:lnTo>
                <a:lnTo>
                  <a:pt x="118101" y="102857"/>
                </a:lnTo>
                <a:lnTo>
                  <a:pt x="117341" y="101052"/>
                </a:lnTo>
                <a:lnTo>
                  <a:pt x="117341" y="99699"/>
                </a:lnTo>
                <a:lnTo>
                  <a:pt x="118481" y="99699"/>
                </a:lnTo>
                <a:lnTo>
                  <a:pt x="118481" y="101954"/>
                </a:lnTo>
                <a:lnTo>
                  <a:pt x="118481" y="105112"/>
                </a:lnTo>
                <a:lnTo>
                  <a:pt x="120000" y="108721"/>
                </a:lnTo>
                <a:lnTo>
                  <a:pt x="118481" y="113233"/>
                </a:lnTo>
                <a:lnTo>
                  <a:pt x="118481" y="115488"/>
                </a:lnTo>
                <a:lnTo>
                  <a:pt x="117341" y="119097"/>
                </a:lnTo>
                <a:lnTo>
                  <a:pt x="116202" y="120000"/>
                </a:lnTo>
                <a:close/>
              </a:path>
            </a:pathLst>
          </a:custGeom>
          <a:solidFill>
            <a:schemeClr val="accent1"/>
          </a:solidFill>
          <a:ln w="127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60933" rIns="121900" bIns="60933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9" name="出自【趣你的PPT】(微信:qunideppt)：最优质的PPT资源库"/>
          <p:cNvSpPr/>
          <p:nvPr/>
        </p:nvSpPr>
        <p:spPr>
          <a:xfrm>
            <a:off x="6544769" y="3502630"/>
            <a:ext cx="2478303" cy="24783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2" name="出自【趣你的PPT】(微信:qunideppt)：最优质的PPT资源库"/>
          <p:cNvSpPr/>
          <p:nvPr/>
        </p:nvSpPr>
        <p:spPr>
          <a:xfrm>
            <a:off x="7980293" y="4262513"/>
            <a:ext cx="3462444" cy="9585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4" name="出自【趣你的PPT】(微信:qunideppt)：最优质的PPT资源库"/>
          <p:cNvSpPr/>
          <p:nvPr/>
        </p:nvSpPr>
        <p:spPr>
          <a:xfrm>
            <a:off x="7061830" y="3675696"/>
            <a:ext cx="1542181" cy="202276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3267" y="0"/>
                </a:moveTo>
                <a:lnTo>
                  <a:pt x="37425" y="0"/>
                </a:lnTo>
                <a:lnTo>
                  <a:pt x="42178" y="547"/>
                </a:lnTo>
                <a:lnTo>
                  <a:pt x="44554" y="1643"/>
                </a:lnTo>
                <a:lnTo>
                  <a:pt x="46336" y="1643"/>
                </a:lnTo>
                <a:lnTo>
                  <a:pt x="49306" y="3287"/>
                </a:lnTo>
                <a:lnTo>
                  <a:pt x="52277" y="4383"/>
                </a:lnTo>
                <a:lnTo>
                  <a:pt x="49900" y="7123"/>
                </a:lnTo>
                <a:lnTo>
                  <a:pt x="49306" y="8219"/>
                </a:lnTo>
                <a:lnTo>
                  <a:pt x="49900" y="8767"/>
                </a:lnTo>
                <a:lnTo>
                  <a:pt x="52277" y="9863"/>
                </a:lnTo>
                <a:lnTo>
                  <a:pt x="52871" y="11506"/>
                </a:lnTo>
                <a:lnTo>
                  <a:pt x="55247" y="10958"/>
                </a:lnTo>
                <a:lnTo>
                  <a:pt x="55841" y="8767"/>
                </a:lnTo>
                <a:lnTo>
                  <a:pt x="57029" y="8767"/>
                </a:lnTo>
                <a:lnTo>
                  <a:pt x="58217" y="9863"/>
                </a:lnTo>
                <a:lnTo>
                  <a:pt x="61782" y="11506"/>
                </a:lnTo>
                <a:lnTo>
                  <a:pt x="62970" y="10958"/>
                </a:lnTo>
                <a:lnTo>
                  <a:pt x="64752" y="9863"/>
                </a:lnTo>
                <a:lnTo>
                  <a:pt x="65940" y="9863"/>
                </a:lnTo>
                <a:lnTo>
                  <a:pt x="65940" y="12602"/>
                </a:lnTo>
                <a:lnTo>
                  <a:pt x="64158" y="14246"/>
                </a:lnTo>
                <a:lnTo>
                  <a:pt x="62970" y="13698"/>
                </a:lnTo>
                <a:lnTo>
                  <a:pt x="60000" y="15342"/>
                </a:lnTo>
                <a:lnTo>
                  <a:pt x="64158" y="16438"/>
                </a:lnTo>
                <a:lnTo>
                  <a:pt x="64752" y="15342"/>
                </a:lnTo>
                <a:lnTo>
                  <a:pt x="67722" y="16438"/>
                </a:lnTo>
                <a:lnTo>
                  <a:pt x="68910" y="16986"/>
                </a:lnTo>
                <a:lnTo>
                  <a:pt x="71881" y="16986"/>
                </a:lnTo>
                <a:lnTo>
                  <a:pt x="71881" y="15342"/>
                </a:lnTo>
                <a:lnTo>
                  <a:pt x="73663" y="12602"/>
                </a:lnTo>
                <a:lnTo>
                  <a:pt x="79009" y="12602"/>
                </a:lnTo>
                <a:lnTo>
                  <a:pt x="79603" y="11506"/>
                </a:lnTo>
                <a:lnTo>
                  <a:pt x="82574" y="9863"/>
                </a:lnTo>
                <a:lnTo>
                  <a:pt x="82574" y="8767"/>
                </a:lnTo>
                <a:lnTo>
                  <a:pt x="83762" y="8219"/>
                </a:lnTo>
                <a:lnTo>
                  <a:pt x="87920" y="8767"/>
                </a:lnTo>
                <a:lnTo>
                  <a:pt x="84950" y="9863"/>
                </a:lnTo>
                <a:lnTo>
                  <a:pt x="83762" y="10958"/>
                </a:lnTo>
                <a:lnTo>
                  <a:pt x="82574" y="9863"/>
                </a:lnTo>
                <a:lnTo>
                  <a:pt x="81980" y="11506"/>
                </a:lnTo>
                <a:lnTo>
                  <a:pt x="82574" y="12602"/>
                </a:lnTo>
                <a:lnTo>
                  <a:pt x="85544" y="10958"/>
                </a:lnTo>
                <a:lnTo>
                  <a:pt x="88514" y="10958"/>
                </a:lnTo>
                <a:lnTo>
                  <a:pt x="89702" y="9863"/>
                </a:lnTo>
                <a:lnTo>
                  <a:pt x="90891" y="10958"/>
                </a:lnTo>
                <a:lnTo>
                  <a:pt x="93861" y="11506"/>
                </a:lnTo>
                <a:lnTo>
                  <a:pt x="97425" y="14246"/>
                </a:lnTo>
                <a:lnTo>
                  <a:pt x="100396" y="14246"/>
                </a:lnTo>
                <a:lnTo>
                  <a:pt x="101584" y="16438"/>
                </a:lnTo>
                <a:lnTo>
                  <a:pt x="101584" y="18082"/>
                </a:lnTo>
                <a:lnTo>
                  <a:pt x="103366" y="19726"/>
                </a:lnTo>
                <a:lnTo>
                  <a:pt x="106336" y="19726"/>
                </a:lnTo>
                <a:lnTo>
                  <a:pt x="107524" y="20821"/>
                </a:lnTo>
                <a:lnTo>
                  <a:pt x="110495" y="20821"/>
                </a:lnTo>
                <a:lnTo>
                  <a:pt x="112277" y="26301"/>
                </a:lnTo>
                <a:lnTo>
                  <a:pt x="111089" y="30136"/>
                </a:lnTo>
                <a:lnTo>
                  <a:pt x="107524" y="31780"/>
                </a:lnTo>
                <a:lnTo>
                  <a:pt x="107524" y="33424"/>
                </a:lnTo>
                <a:lnTo>
                  <a:pt x="112277" y="38356"/>
                </a:lnTo>
                <a:lnTo>
                  <a:pt x="111089" y="40000"/>
                </a:lnTo>
                <a:lnTo>
                  <a:pt x="113465" y="42739"/>
                </a:lnTo>
                <a:lnTo>
                  <a:pt x="113465" y="44383"/>
                </a:lnTo>
                <a:lnTo>
                  <a:pt x="115247" y="46575"/>
                </a:lnTo>
                <a:lnTo>
                  <a:pt x="113465" y="48767"/>
                </a:lnTo>
                <a:lnTo>
                  <a:pt x="116435" y="53698"/>
                </a:lnTo>
                <a:lnTo>
                  <a:pt x="118217" y="54246"/>
                </a:lnTo>
                <a:lnTo>
                  <a:pt x="120000" y="56438"/>
                </a:lnTo>
                <a:lnTo>
                  <a:pt x="120000" y="62465"/>
                </a:lnTo>
                <a:lnTo>
                  <a:pt x="118217" y="64657"/>
                </a:lnTo>
                <a:lnTo>
                  <a:pt x="116435" y="63561"/>
                </a:lnTo>
                <a:lnTo>
                  <a:pt x="115247" y="64657"/>
                </a:lnTo>
                <a:lnTo>
                  <a:pt x="110495" y="63561"/>
                </a:lnTo>
                <a:lnTo>
                  <a:pt x="110495" y="66301"/>
                </a:lnTo>
                <a:lnTo>
                  <a:pt x="108712" y="67397"/>
                </a:lnTo>
                <a:lnTo>
                  <a:pt x="105742" y="67397"/>
                </a:lnTo>
                <a:lnTo>
                  <a:pt x="101584" y="67397"/>
                </a:lnTo>
                <a:lnTo>
                  <a:pt x="99801" y="69041"/>
                </a:lnTo>
                <a:lnTo>
                  <a:pt x="96831" y="69041"/>
                </a:lnTo>
                <a:lnTo>
                  <a:pt x="93861" y="71780"/>
                </a:lnTo>
                <a:lnTo>
                  <a:pt x="91485" y="71780"/>
                </a:lnTo>
                <a:lnTo>
                  <a:pt x="85544" y="75616"/>
                </a:lnTo>
                <a:lnTo>
                  <a:pt x="83762" y="74520"/>
                </a:lnTo>
                <a:lnTo>
                  <a:pt x="82574" y="73424"/>
                </a:lnTo>
                <a:lnTo>
                  <a:pt x="80792" y="74520"/>
                </a:lnTo>
                <a:lnTo>
                  <a:pt x="80792" y="76164"/>
                </a:lnTo>
                <a:lnTo>
                  <a:pt x="84950" y="78356"/>
                </a:lnTo>
                <a:lnTo>
                  <a:pt x="87920" y="81643"/>
                </a:lnTo>
                <a:lnTo>
                  <a:pt x="87920" y="85479"/>
                </a:lnTo>
                <a:lnTo>
                  <a:pt x="88514" y="87123"/>
                </a:lnTo>
                <a:lnTo>
                  <a:pt x="91485" y="88219"/>
                </a:lnTo>
                <a:lnTo>
                  <a:pt x="96831" y="90958"/>
                </a:lnTo>
                <a:lnTo>
                  <a:pt x="99801" y="92602"/>
                </a:lnTo>
                <a:lnTo>
                  <a:pt x="105742" y="98082"/>
                </a:lnTo>
                <a:lnTo>
                  <a:pt x="104554" y="100273"/>
                </a:lnTo>
                <a:lnTo>
                  <a:pt x="104554" y="102465"/>
                </a:lnTo>
                <a:lnTo>
                  <a:pt x="102772" y="102465"/>
                </a:lnTo>
                <a:lnTo>
                  <a:pt x="100396" y="105205"/>
                </a:lnTo>
                <a:lnTo>
                  <a:pt x="97425" y="106301"/>
                </a:lnTo>
                <a:lnTo>
                  <a:pt x="93861" y="110684"/>
                </a:lnTo>
                <a:lnTo>
                  <a:pt x="93861" y="111780"/>
                </a:lnTo>
                <a:lnTo>
                  <a:pt x="96831" y="113424"/>
                </a:lnTo>
                <a:lnTo>
                  <a:pt x="97425" y="115616"/>
                </a:lnTo>
                <a:lnTo>
                  <a:pt x="95643" y="116164"/>
                </a:lnTo>
                <a:lnTo>
                  <a:pt x="92673" y="115616"/>
                </a:lnTo>
                <a:lnTo>
                  <a:pt x="89702" y="116164"/>
                </a:lnTo>
                <a:lnTo>
                  <a:pt x="86732" y="115616"/>
                </a:lnTo>
                <a:lnTo>
                  <a:pt x="83762" y="115616"/>
                </a:lnTo>
                <a:lnTo>
                  <a:pt x="79603" y="118356"/>
                </a:lnTo>
                <a:lnTo>
                  <a:pt x="76633" y="118356"/>
                </a:lnTo>
                <a:lnTo>
                  <a:pt x="74851" y="118356"/>
                </a:lnTo>
                <a:lnTo>
                  <a:pt x="71881" y="118356"/>
                </a:lnTo>
                <a:lnTo>
                  <a:pt x="70099" y="117260"/>
                </a:lnTo>
                <a:lnTo>
                  <a:pt x="65940" y="116164"/>
                </a:lnTo>
                <a:lnTo>
                  <a:pt x="61782" y="117260"/>
                </a:lnTo>
                <a:lnTo>
                  <a:pt x="62970" y="118904"/>
                </a:lnTo>
                <a:lnTo>
                  <a:pt x="61782" y="120000"/>
                </a:lnTo>
                <a:lnTo>
                  <a:pt x="58217" y="118904"/>
                </a:lnTo>
                <a:lnTo>
                  <a:pt x="55841" y="117260"/>
                </a:lnTo>
                <a:lnTo>
                  <a:pt x="52871" y="118356"/>
                </a:lnTo>
                <a:lnTo>
                  <a:pt x="52277" y="118356"/>
                </a:lnTo>
                <a:lnTo>
                  <a:pt x="51089" y="118356"/>
                </a:lnTo>
                <a:lnTo>
                  <a:pt x="49306" y="118356"/>
                </a:lnTo>
                <a:lnTo>
                  <a:pt x="45148" y="115616"/>
                </a:lnTo>
                <a:lnTo>
                  <a:pt x="43366" y="115616"/>
                </a:lnTo>
                <a:lnTo>
                  <a:pt x="42178" y="116164"/>
                </a:lnTo>
                <a:lnTo>
                  <a:pt x="40396" y="116164"/>
                </a:lnTo>
                <a:lnTo>
                  <a:pt x="39207" y="113424"/>
                </a:lnTo>
                <a:lnTo>
                  <a:pt x="36237" y="114520"/>
                </a:lnTo>
                <a:lnTo>
                  <a:pt x="37425" y="116164"/>
                </a:lnTo>
                <a:lnTo>
                  <a:pt x="35643" y="117260"/>
                </a:lnTo>
                <a:lnTo>
                  <a:pt x="32673" y="116164"/>
                </a:lnTo>
                <a:lnTo>
                  <a:pt x="29702" y="117260"/>
                </a:lnTo>
                <a:lnTo>
                  <a:pt x="27326" y="117260"/>
                </a:lnTo>
                <a:lnTo>
                  <a:pt x="27326" y="117260"/>
                </a:lnTo>
                <a:lnTo>
                  <a:pt x="26732" y="114520"/>
                </a:lnTo>
                <a:lnTo>
                  <a:pt x="23762" y="113424"/>
                </a:lnTo>
                <a:lnTo>
                  <a:pt x="23762" y="110136"/>
                </a:lnTo>
                <a:lnTo>
                  <a:pt x="24356" y="105205"/>
                </a:lnTo>
                <a:lnTo>
                  <a:pt x="26732" y="104657"/>
                </a:lnTo>
                <a:lnTo>
                  <a:pt x="26732" y="102465"/>
                </a:lnTo>
                <a:lnTo>
                  <a:pt x="28514" y="99178"/>
                </a:lnTo>
                <a:lnTo>
                  <a:pt x="31485" y="96438"/>
                </a:lnTo>
                <a:lnTo>
                  <a:pt x="28514" y="94794"/>
                </a:lnTo>
                <a:lnTo>
                  <a:pt x="26732" y="94794"/>
                </a:lnTo>
                <a:lnTo>
                  <a:pt x="22574" y="92602"/>
                </a:lnTo>
                <a:lnTo>
                  <a:pt x="20792" y="93698"/>
                </a:lnTo>
                <a:lnTo>
                  <a:pt x="18415" y="93698"/>
                </a:lnTo>
                <a:lnTo>
                  <a:pt x="15445" y="93698"/>
                </a:lnTo>
                <a:lnTo>
                  <a:pt x="13663" y="93698"/>
                </a:lnTo>
                <a:lnTo>
                  <a:pt x="10693" y="92054"/>
                </a:lnTo>
                <a:lnTo>
                  <a:pt x="10693" y="90958"/>
                </a:lnTo>
                <a:lnTo>
                  <a:pt x="7722" y="89315"/>
                </a:lnTo>
                <a:lnTo>
                  <a:pt x="7722" y="89315"/>
                </a:lnTo>
                <a:lnTo>
                  <a:pt x="8910" y="85479"/>
                </a:lnTo>
                <a:lnTo>
                  <a:pt x="6534" y="83835"/>
                </a:lnTo>
                <a:lnTo>
                  <a:pt x="5940" y="81643"/>
                </a:lnTo>
                <a:lnTo>
                  <a:pt x="2970" y="78356"/>
                </a:lnTo>
                <a:lnTo>
                  <a:pt x="1782" y="78356"/>
                </a:lnTo>
                <a:lnTo>
                  <a:pt x="3564" y="74520"/>
                </a:lnTo>
                <a:lnTo>
                  <a:pt x="1782" y="72876"/>
                </a:lnTo>
                <a:lnTo>
                  <a:pt x="1782" y="70684"/>
                </a:lnTo>
                <a:lnTo>
                  <a:pt x="0" y="67397"/>
                </a:lnTo>
                <a:lnTo>
                  <a:pt x="594" y="65205"/>
                </a:lnTo>
                <a:lnTo>
                  <a:pt x="0" y="65205"/>
                </a:lnTo>
                <a:lnTo>
                  <a:pt x="1782" y="62465"/>
                </a:lnTo>
                <a:lnTo>
                  <a:pt x="2970" y="59178"/>
                </a:lnTo>
                <a:lnTo>
                  <a:pt x="1782" y="55342"/>
                </a:lnTo>
                <a:lnTo>
                  <a:pt x="3564" y="53698"/>
                </a:lnTo>
                <a:lnTo>
                  <a:pt x="4752" y="50958"/>
                </a:lnTo>
                <a:lnTo>
                  <a:pt x="8910" y="49863"/>
                </a:lnTo>
                <a:lnTo>
                  <a:pt x="12475" y="50958"/>
                </a:lnTo>
                <a:lnTo>
                  <a:pt x="14851" y="49863"/>
                </a:lnTo>
                <a:lnTo>
                  <a:pt x="12475" y="47123"/>
                </a:lnTo>
                <a:lnTo>
                  <a:pt x="14851" y="46575"/>
                </a:lnTo>
                <a:lnTo>
                  <a:pt x="15445" y="43835"/>
                </a:lnTo>
                <a:lnTo>
                  <a:pt x="16633" y="42739"/>
                </a:lnTo>
                <a:lnTo>
                  <a:pt x="14851" y="41643"/>
                </a:lnTo>
                <a:lnTo>
                  <a:pt x="11881" y="41643"/>
                </a:lnTo>
                <a:lnTo>
                  <a:pt x="10693" y="40000"/>
                </a:lnTo>
                <a:lnTo>
                  <a:pt x="11881" y="37260"/>
                </a:lnTo>
                <a:lnTo>
                  <a:pt x="14851" y="38904"/>
                </a:lnTo>
                <a:lnTo>
                  <a:pt x="16633" y="37260"/>
                </a:lnTo>
                <a:lnTo>
                  <a:pt x="16633" y="35616"/>
                </a:lnTo>
                <a:lnTo>
                  <a:pt x="18415" y="32876"/>
                </a:lnTo>
                <a:lnTo>
                  <a:pt x="18415" y="31780"/>
                </a:lnTo>
                <a:lnTo>
                  <a:pt x="19603" y="30684"/>
                </a:lnTo>
                <a:lnTo>
                  <a:pt x="19603" y="30136"/>
                </a:lnTo>
                <a:lnTo>
                  <a:pt x="19603" y="30136"/>
                </a:lnTo>
                <a:lnTo>
                  <a:pt x="18415" y="27945"/>
                </a:lnTo>
                <a:lnTo>
                  <a:pt x="15445" y="27397"/>
                </a:lnTo>
                <a:lnTo>
                  <a:pt x="14851" y="25205"/>
                </a:lnTo>
                <a:lnTo>
                  <a:pt x="14851" y="23561"/>
                </a:lnTo>
                <a:lnTo>
                  <a:pt x="21386" y="21917"/>
                </a:lnTo>
                <a:lnTo>
                  <a:pt x="23762" y="20821"/>
                </a:lnTo>
                <a:lnTo>
                  <a:pt x="26732" y="22465"/>
                </a:lnTo>
                <a:lnTo>
                  <a:pt x="26732" y="25205"/>
                </a:lnTo>
                <a:lnTo>
                  <a:pt x="28514" y="27945"/>
                </a:lnTo>
                <a:lnTo>
                  <a:pt x="30297" y="26301"/>
                </a:lnTo>
                <a:lnTo>
                  <a:pt x="28514" y="24657"/>
                </a:lnTo>
                <a:lnTo>
                  <a:pt x="28514" y="22465"/>
                </a:lnTo>
                <a:lnTo>
                  <a:pt x="30297" y="22465"/>
                </a:lnTo>
                <a:lnTo>
                  <a:pt x="32673" y="23561"/>
                </a:lnTo>
                <a:lnTo>
                  <a:pt x="32673" y="26301"/>
                </a:lnTo>
                <a:lnTo>
                  <a:pt x="35643" y="30136"/>
                </a:lnTo>
                <a:lnTo>
                  <a:pt x="33267" y="27397"/>
                </a:lnTo>
                <a:lnTo>
                  <a:pt x="33267" y="23561"/>
                </a:lnTo>
                <a:lnTo>
                  <a:pt x="33267" y="21917"/>
                </a:lnTo>
                <a:lnTo>
                  <a:pt x="35643" y="19726"/>
                </a:lnTo>
                <a:lnTo>
                  <a:pt x="37425" y="19178"/>
                </a:lnTo>
                <a:lnTo>
                  <a:pt x="39207" y="19726"/>
                </a:lnTo>
                <a:lnTo>
                  <a:pt x="42178" y="19178"/>
                </a:lnTo>
                <a:lnTo>
                  <a:pt x="47524" y="23561"/>
                </a:lnTo>
                <a:lnTo>
                  <a:pt x="52871" y="24657"/>
                </a:lnTo>
                <a:lnTo>
                  <a:pt x="47524" y="22465"/>
                </a:lnTo>
                <a:lnTo>
                  <a:pt x="43366" y="18082"/>
                </a:lnTo>
                <a:lnTo>
                  <a:pt x="39207" y="18082"/>
                </a:lnTo>
                <a:lnTo>
                  <a:pt x="37425" y="16986"/>
                </a:lnTo>
                <a:lnTo>
                  <a:pt x="37425" y="15342"/>
                </a:lnTo>
                <a:lnTo>
                  <a:pt x="39207" y="14246"/>
                </a:lnTo>
                <a:lnTo>
                  <a:pt x="37425" y="12602"/>
                </a:lnTo>
                <a:lnTo>
                  <a:pt x="37425" y="9863"/>
                </a:lnTo>
                <a:lnTo>
                  <a:pt x="34455" y="10958"/>
                </a:lnTo>
                <a:lnTo>
                  <a:pt x="34455" y="8767"/>
                </a:lnTo>
                <a:lnTo>
                  <a:pt x="37425" y="8767"/>
                </a:lnTo>
                <a:lnTo>
                  <a:pt x="39207" y="8219"/>
                </a:lnTo>
                <a:lnTo>
                  <a:pt x="36237" y="5479"/>
                </a:lnTo>
                <a:lnTo>
                  <a:pt x="36237" y="3287"/>
                </a:lnTo>
                <a:lnTo>
                  <a:pt x="35643" y="3287"/>
                </a:lnTo>
                <a:lnTo>
                  <a:pt x="33267" y="2739"/>
                </a:lnTo>
                <a:lnTo>
                  <a:pt x="33267" y="547"/>
                </a:lnTo>
                <a:lnTo>
                  <a:pt x="33267" y="0"/>
                </a:lnTo>
                <a:close/>
              </a:path>
            </a:pathLst>
          </a:custGeom>
          <a:solidFill>
            <a:schemeClr val="accent2"/>
          </a:solidFill>
          <a:ln w="127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60933" rIns="121900" bIns="60933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56" name="出自【趣你的PPT】(微信:qunideppt)：最优质的PPT资源库"/>
          <p:cNvCxnSpPr/>
          <p:nvPr/>
        </p:nvCxnSpPr>
        <p:spPr>
          <a:xfrm>
            <a:off x="6162711" y="2159604"/>
            <a:ext cx="0" cy="3940173"/>
          </a:xfrm>
          <a:prstGeom prst="straightConnector1">
            <a:avLst/>
          </a:prstGeom>
          <a:noFill/>
          <a:ln w="127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57" name="出自【趣你的PPT】(微信:qunideppt)：最优质的PPT资源库"/>
          <p:cNvCxnSpPr/>
          <p:nvPr/>
        </p:nvCxnSpPr>
        <p:spPr>
          <a:xfrm rot="16200000" flipH="1">
            <a:off x="3580284" y="2448594"/>
            <a:ext cx="990800" cy="971599"/>
          </a:xfrm>
          <a:prstGeom prst="bentConnector3">
            <a:avLst>
              <a:gd name="adj1" fmla="val 428"/>
            </a:avLst>
          </a:prstGeom>
          <a:noFill/>
          <a:ln w="12700" cap="flat" cmpd="sng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558" name="出自【趣你的PPT】(微信:qunideppt)：最优质的PPT资源库"/>
          <p:cNvCxnSpPr/>
          <p:nvPr/>
        </p:nvCxnSpPr>
        <p:spPr>
          <a:xfrm flipH="1">
            <a:off x="7705359" y="2438991"/>
            <a:ext cx="994400" cy="990800"/>
          </a:xfrm>
          <a:prstGeom prst="bentConnector3">
            <a:avLst>
              <a:gd name="adj1" fmla="val 100129"/>
            </a:avLst>
          </a:prstGeom>
          <a:noFill/>
          <a:ln w="12700" cap="flat" cmpd="sng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2" name="出自【趣你的PPT】(微信:qunideppt)：最优质的PPT资源库"/>
          <p:cNvSpPr txBox="1"/>
          <p:nvPr/>
        </p:nvSpPr>
        <p:spPr>
          <a:xfrm>
            <a:off x="8777562" y="1990903"/>
            <a:ext cx="1620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单击编辑标题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1860560" y="1990903"/>
            <a:ext cx="1559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单击编辑标题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355458" y="2403100"/>
            <a:ext cx="3015285" cy="10695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r">
              <a:lnSpc>
                <a:spcPct val="120000"/>
              </a:lnSpc>
              <a:spcAft>
                <a:spcPts val="8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万次。一不小心，就学会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grpSp>
        <p:nvGrpSpPr>
          <p:cNvPr id="21" name="Group 20出自【趣你的PPT】(微信:qunideppt)：最优质的PPT资源库"/>
          <p:cNvGrpSpPr/>
          <p:nvPr/>
        </p:nvGrpSpPr>
        <p:grpSpPr>
          <a:xfrm>
            <a:off x="355458" y="302192"/>
            <a:ext cx="2736084" cy="461665"/>
            <a:chOff x="969820" y="487930"/>
            <a:chExt cx="2736084" cy="461665"/>
          </a:xfrm>
        </p:grpSpPr>
        <p:sp>
          <p:nvSpPr>
            <p:cNvPr id="26" name="出自【趣你的PPT】(微信:qunideppt)：最优质的PPT资源库"/>
            <p:cNvSpPr txBox="1"/>
            <p:nvPr/>
          </p:nvSpPr>
          <p:spPr>
            <a:xfrm>
              <a:off x="1369563" y="487930"/>
              <a:ext cx="23363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案例对比与分析</a:t>
              </a:r>
            </a:p>
          </p:txBody>
        </p:sp>
        <p:sp>
          <p:nvSpPr>
            <p:cNvPr id="27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" name="出自【趣你的PPT】(微信:qunideppt)：最优质的PPT资源库"/>
          <p:cNvSpPr txBox="1"/>
          <p:nvPr/>
        </p:nvSpPr>
        <p:spPr>
          <a:xfrm>
            <a:off x="1477145" y="4514680"/>
            <a:ext cx="1009641" cy="45420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案例一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9560067" y="4459976"/>
            <a:ext cx="1009641" cy="45420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案例二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8905693" y="2397473"/>
            <a:ext cx="3030059" cy="106955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  <a:spcAft>
                <a:spcPts val="8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万次。一不小心，就学会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0262124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708298" y="206477"/>
            <a:ext cx="9182042" cy="5543158"/>
            <a:chOff x="708298" y="206477"/>
            <a:chExt cx="9182042" cy="5543158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3457574" y="1914525"/>
              <a:ext cx="6432766" cy="3835110"/>
            </a:xfrm>
            <a:prstGeom prst="rect">
              <a:avLst/>
            </a:prstGeom>
            <a:solidFill>
              <a:srgbClr val="EAE19C">
                <a:alpha val="5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出自【趣你的PPT】(微信:qunideppt)：最优质的PPT资源库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8298" y="206477"/>
              <a:ext cx="9182042" cy="55409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98436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6" name="出自【趣你的PPT】(微信:qunideppt)：最优质的PPT资源库"/>
          <p:cNvSpPr/>
          <p:nvPr/>
        </p:nvSpPr>
        <p:spPr>
          <a:xfrm>
            <a:off x="-38676" y="1485900"/>
            <a:ext cx="12230676" cy="4633547"/>
          </a:xfrm>
          <a:prstGeom prst="rect">
            <a:avLst/>
          </a:prstGeom>
          <a:solidFill>
            <a:srgbClr val="EAE29C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5400000" flipH="1">
            <a:off x="7964714" y="1068614"/>
            <a:ext cx="2133600" cy="5058229"/>
          </a:xfrm>
          <a:prstGeom prst="uturnArrow">
            <a:avLst>
              <a:gd name="adj1" fmla="val 14474"/>
              <a:gd name="adj2" fmla="val 18135"/>
              <a:gd name="adj3" fmla="val 28662"/>
              <a:gd name="adj4" fmla="val 43750"/>
              <a:gd name="adj5" fmla="val 6019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5400000" flipH="1">
            <a:off x="4500330" y="1229174"/>
            <a:ext cx="2133600" cy="4737111"/>
          </a:xfrm>
          <a:prstGeom prst="uturnArrow">
            <a:avLst>
              <a:gd name="adj1" fmla="val 14474"/>
              <a:gd name="adj2" fmla="val 18135"/>
              <a:gd name="adj3" fmla="val 28662"/>
              <a:gd name="adj4" fmla="val 43750"/>
              <a:gd name="adj5" fmla="val 5201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5400000" flipH="1">
            <a:off x="991513" y="1539417"/>
            <a:ext cx="2133600" cy="4116625"/>
          </a:xfrm>
          <a:prstGeom prst="uturnArrow">
            <a:avLst>
              <a:gd name="adj1" fmla="val 14474"/>
              <a:gd name="adj2" fmla="val 18135"/>
              <a:gd name="adj3" fmla="val 28662"/>
              <a:gd name="adj4" fmla="val 43750"/>
              <a:gd name="adj5" fmla="val 521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grpSp>
        <p:nvGrpSpPr>
          <p:cNvPr id="13" name="Group 12出自【趣你的PPT】(微信:qunideppt)：最优质的PPT资源库"/>
          <p:cNvGrpSpPr/>
          <p:nvPr/>
        </p:nvGrpSpPr>
        <p:grpSpPr>
          <a:xfrm>
            <a:off x="2785442" y="3414115"/>
            <a:ext cx="567359" cy="569239"/>
            <a:chOff x="7185025" y="5168900"/>
            <a:chExt cx="479425" cy="481013"/>
          </a:xfrm>
          <a:solidFill>
            <a:schemeClr val="accent3"/>
          </a:solidFill>
        </p:grpSpPr>
        <p:sp>
          <p:nvSpPr>
            <p:cNvPr id="1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185025" y="5168900"/>
              <a:ext cx="479425" cy="363538"/>
            </a:xfrm>
            <a:custGeom>
              <a:avLst/>
              <a:gdLst>
                <a:gd name="T0" fmla="*/ 107 w 128"/>
                <a:gd name="T1" fmla="*/ 32 h 97"/>
                <a:gd name="T2" fmla="*/ 96 w 128"/>
                <a:gd name="T3" fmla="*/ 32 h 97"/>
                <a:gd name="T4" fmla="*/ 96 w 128"/>
                <a:gd name="T5" fmla="*/ 24 h 97"/>
                <a:gd name="T6" fmla="*/ 116 w 128"/>
                <a:gd name="T7" fmla="*/ 24 h 97"/>
                <a:gd name="T8" fmla="*/ 128 w 128"/>
                <a:gd name="T9" fmla="*/ 12 h 97"/>
                <a:gd name="T10" fmla="*/ 116 w 128"/>
                <a:gd name="T11" fmla="*/ 0 h 97"/>
                <a:gd name="T12" fmla="*/ 60 w 128"/>
                <a:gd name="T13" fmla="*/ 0 h 97"/>
                <a:gd name="T14" fmla="*/ 48 w 128"/>
                <a:gd name="T15" fmla="*/ 12 h 97"/>
                <a:gd name="T16" fmla="*/ 60 w 128"/>
                <a:gd name="T17" fmla="*/ 24 h 97"/>
                <a:gd name="T18" fmla="*/ 80 w 128"/>
                <a:gd name="T19" fmla="*/ 24 h 97"/>
                <a:gd name="T20" fmla="*/ 80 w 128"/>
                <a:gd name="T21" fmla="*/ 32 h 97"/>
                <a:gd name="T22" fmla="*/ 21 w 128"/>
                <a:gd name="T23" fmla="*/ 32 h 97"/>
                <a:gd name="T24" fmla="*/ 0 w 128"/>
                <a:gd name="T25" fmla="*/ 53 h 97"/>
                <a:gd name="T26" fmla="*/ 0 w 128"/>
                <a:gd name="T27" fmla="*/ 75 h 97"/>
                <a:gd name="T28" fmla="*/ 21 w 128"/>
                <a:gd name="T29" fmla="*/ 97 h 97"/>
                <a:gd name="T30" fmla="*/ 107 w 128"/>
                <a:gd name="T31" fmla="*/ 97 h 97"/>
                <a:gd name="T32" fmla="*/ 128 w 128"/>
                <a:gd name="T33" fmla="*/ 75 h 97"/>
                <a:gd name="T34" fmla="*/ 128 w 128"/>
                <a:gd name="T35" fmla="*/ 53 h 97"/>
                <a:gd name="T36" fmla="*/ 107 w 128"/>
                <a:gd name="T37" fmla="*/ 32 h 97"/>
                <a:gd name="T38" fmla="*/ 58 w 128"/>
                <a:gd name="T39" fmla="*/ 19 h 97"/>
                <a:gd name="T40" fmla="*/ 53 w 128"/>
                <a:gd name="T41" fmla="*/ 12 h 97"/>
                <a:gd name="T42" fmla="*/ 58 w 128"/>
                <a:gd name="T43" fmla="*/ 6 h 97"/>
                <a:gd name="T44" fmla="*/ 118 w 128"/>
                <a:gd name="T45" fmla="*/ 6 h 97"/>
                <a:gd name="T46" fmla="*/ 123 w 128"/>
                <a:gd name="T47" fmla="*/ 12 h 97"/>
                <a:gd name="T48" fmla="*/ 118 w 128"/>
                <a:gd name="T49" fmla="*/ 19 h 97"/>
                <a:gd name="T50" fmla="*/ 58 w 128"/>
                <a:gd name="T51" fmla="*/ 19 h 97"/>
                <a:gd name="T52" fmla="*/ 51 w 128"/>
                <a:gd name="T53" fmla="*/ 69 h 97"/>
                <a:gd name="T54" fmla="*/ 41 w 128"/>
                <a:gd name="T55" fmla="*/ 69 h 97"/>
                <a:gd name="T56" fmla="*/ 41 w 128"/>
                <a:gd name="T57" fmla="*/ 79 h 97"/>
                <a:gd name="T58" fmla="*/ 36 w 128"/>
                <a:gd name="T59" fmla="*/ 84 h 97"/>
                <a:gd name="T60" fmla="*/ 31 w 128"/>
                <a:gd name="T61" fmla="*/ 79 h 97"/>
                <a:gd name="T62" fmla="*/ 31 w 128"/>
                <a:gd name="T63" fmla="*/ 69 h 97"/>
                <a:gd name="T64" fmla="*/ 21 w 128"/>
                <a:gd name="T65" fmla="*/ 69 h 97"/>
                <a:gd name="T66" fmla="*/ 16 w 128"/>
                <a:gd name="T67" fmla="*/ 64 h 97"/>
                <a:gd name="T68" fmla="*/ 21 w 128"/>
                <a:gd name="T69" fmla="*/ 59 h 97"/>
                <a:gd name="T70" fmla="*/ 31 w 128"/>
                <a:gd name="T71" fmla="*/ 59 h 97"/>
                <a:gd name="T72" fmla="*/ 31 w 128"/>
                <a:gd name="T73" fmla="*/ 49 h 97"/>
                <a:gd name="T74" fmla="*/ 36 w 128"/>
                <a:gd name="T75" fmla="*/ 44 h 97"/>
                <a:gd name="T76" fmla="*/ 41 w 128"/>
                <a:gd name="T77" fmla="*/ 49 h 97"/>
                <a:gd name="T78" fmla="*/ 41 w 128"/>
                <a:gd name="T79" fmla="*/ 59 h 97"/>
                <a:gd name="T80" fmla="*/ 51 w 128"/>
                <a:gd name="T81" fmla="*/ 59 h 97"/>
                <a:gd name="T82" fmla="*/ 56 w 128"/>
                <a:gd name="T83" fmla="*/ 64 h 97"/>
                <a:gd name="T84" fmla="*/ 51 w 128"/>
                <a:gd name="T85" fmla="*/ 69 h 97"/>
                <a:gd name="T86" fmla="*/ 107 w 128"/>
                <a:gd name="T87" fmla="*/ 69 h 97"/>
                <a:gd name="T88" fmla="*/ 77 w 128"/>
                <a:gd name="T89" fmla="*/ 69 h 97"/>
                <a:gd name="T90" fmla="*/ 72 w 128"/>
                <a:gd name="T91" fmla="*/ 64 h 97"/>
                <a:gd name="T92" fmla="*/ 77 w 128"/>
                <a:gd name="T93" fmla="*/ 59 h 97"/>
                <a:gd name="T94" fmla="*/ 107 w 128"/>
                <a:gd name="T95" fmla="*/ 59 h 97"/>
                <a:gd name="T96" fmla="*/ 112 w 128"/>
                <a:gd name="T97" fmla="*/ 64 h 97"/>
                <a:gd name="T98" fmla="*/ 107 w 128"/>
                <a:gd name="T99" fmla="*/ 6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8" h="97">
                  <a:moveTo>
                    <a:pt x="107" y="32"/>
                  </a:moveTo>
                  <a:cubicBezTo>
                    <a:pt x="96" y="32"/>
                    <a:pt x="96" y="32"/>
                    <a:pt x="96" y="32"/>
                  </a:cubicBezTo>
                  <a:cubicBezTo>
                    <a:pt x="96" y="24"/>
                    <a:pt x="96" y="24"/>
                    <a:pt x="96" y="24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23" y="24"/>
                    <a:pt x="128" y="19"/>
                    <a:pt x="128" y="12"/>
                  </a:cubicBezTo>
                  <a:cubicBezTo>
                    <a:pt x="128" y="5"/>
                    <a:pt x="123" y="0"/>
                    <a:pt x="116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3" y="0"/>
                    <a:pt x="48" y="5"/>
                    <a:pt x="48" y="12"/>
                  </a:cubicBezTo>
                  <a:cubicBezTo>
                    <a:pt x="48" y="19"/>
                    <a:pt x="53" y="24"/>
                    <a:pt x="60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32"/>
                    <a:pt x="80" y="32"/>
                    <a:pt x="80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9" y="32"/>
                    <a:pt x="0" y="42"/>
                    <a:pt x="0" y="53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7"/>
                    <a:pt x="9" y="97"/>
                    <a:pt x="21" y="97"/>
                  </a:cubicBezTo>
                  <a:cubicBezTo>
                    <a:pt x="107" y="97"/>
                    <a:pt x="107" y="97"/>
                    <a:pt x="107" y="97"/>
                  </a:cubicBezTo>
                  <a:cubicBezTo>
                    <a:pt x="119" y="97"/>
                    <a:pt x="128" y="87"/>
                    <a:pt x="128" y="75"/>
                  </a:cubicBezTo>
                  <a:cubicBezTo>
                    <a:pt x="128" y="53"/>
                    <a:pt x="128" y="53"/>
                    <a:pt x="128" y="53"/>
                  </a:cubicBezTo>
                  <a:cubicBezTo>
                    <a:pt x="128" y="42"/>
                    <a:pt x="119" y="32"/>
                    <a:pt x="107" y="32"/>
                  </a:cubicBezTo>
                  <a:close/>
                  <a:moveTo>
                    <a:pt x="58" y="19"/>
                  </a:moveTo>
                  <a:cubicBezTo>
                    <a:pt x="56" y="19"/>
                    <a:pt x="53" y="16"/>
                    <a:pt x="53" y="12"/>
                  </a:cubicBezTo>
                  <a:cubicBezTo>
                    <a:pt x="53" y="9"/>
                    <a:pt x="56" y="6"/>
                    <a:pt x="58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0" y="6"/>
                    <a:pt x="123" y="9"/>
                    <a:pt x="123" y="12"/>
                  </a:cubicBezTo>
                  <a:cubicBezTo>
                    <a:pt x="123" y="16"/>
                    <a:pt x="120" y="19"/>
                    <a:pt x="118" y="19"/>
                  </a:cubicBezTo>
                  <a:lnTo>
                    <a:pt x="58" y="19"/>
                  </a:lnTo>
                  <a:close/>
                  <a:moveTo>
                    <a:pt x="51" y="69"/>
                  </a:moveTo>
                  <a:cubicBezTo>
                    <a:pt x="41" y="69"/>
                    <a:pt x="41" y="69"/>
                    <a:pt x="41" y="69"/>
                  </a:cubicBezTo>
                  <a:cubicBezTo>
                    <a:pt x="41" y="79"/>
                    <a:pt x="41" y="79"/>
                    <a:pt x="41" y="79"/>
                  </a:cubicBezTo>
                  <a:cubicBezTo>
                    <a:pt x="41" y="82"/>
                    <a:pt x="39" y="84"/>
                    <a:pt x="36" y="84"/>
                  </a:cubicBezTo>
                  <a:cubicBezTo>
                    <a:pt x="33" y="84"/>
                    <a:pt x="31" y="82"/>
                    <a:pt x="31" y="79"/>
                  </a:cubicBezTo>
                  <a:cubicBezTo>
                    <a:pt x="31" y="69"/>
                    <a:pt x="31" y="69"/>
                    <a:pt x="31" y="69"/>
                  </a:cubicBezTo>
                  <a:cubicBezTo>
                    <a:pt x="21" y="69"/>
                    <a:pt x="21" y="69"/>
                    <a:pt x="21" y="69"/>
                  </a:cubicBezTo>
                  <a:cubicBezTo>
                    <a:pt x="18" y="69"/>
                    <a:pt x="16" y="67"/>
                    <a:pt x="16" y="64"/>
                  </a:cubicBezTo>
                  <a:cubicBezTo>
                    <a:pt x="16" y="62"/>
                    <a:pt x="18" y="59"/>
                    <a:pt x="21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47"/>
                    <a:pt x="33" y="44"/>
                    <a:pt x="36" y="44"/>
                  </a:cubicBezTo>
                  <a:cubicBezTo>
                    <a:pt x="39" y="44"/>
                    <a:pt x="41" y="47"/>
                    <a:pt x="41" y="49"/>
                  </a:cubicBezTo>
                  <a:cubicBezTo>
                    <a:pt x="41" y="59"/>
                    <a:pt x="41" y="59"/>
                    <a:pt x="41" y="59"/>
                  </a:cubicBezTo>
                  <a:cubicBezTo>
                    <a:pt x="51" y="59"/>
                    <a:pt x="51" y="59"/>
                    <a:pt x="51" y="59"/>
                  </a:cubicBezTo>
                  <a:cubicBezTo>
                    <a:pt x="54" y="59"/>
                    <a:pt x="56" y="62"/>
                    <a:pt x="56" y="64"/>
                  </a:cubicBezTo>
                  <a:cubicBezTo>
                    <a:pt x="56" y="67"/>
                    <a:pt x="54" y="69"/>
                    <a:pt x="51" y="69"/>
                  </a:cubicBezTo>
                  <a:close/>
                  <a:moveTo>
                    <a:pt x="107" y="69"/>
                  </a:moveTo>
                  <a:cubicBezTo>
                    <a:pt x="77" y="69"/>
                    <a:pt x="77" y="69"/>
                    <a:pt x="77" y="69"/>
                  </a:cubicBezTo>
                  <a:cubicBezTo>
                    <a:pt x="75" y="69"/>
                    <a:pt x="72" y="67"/>
                    <a:pt x="72" y="64"/>
                  </a:cubicBezTo>
                  <a:cubicBezTo>
                    <a:pt x="72" y="62"/>
                    <a:pt x="75" y="59"/>
                    <a:pt x="77" y="59"/>
                  </a:cubicBezTo>
                  <a:cubicBezTo>
                    <a:pt x="107" y="59"/>
                    <a:pt x="107" y="59"/>
                    <a:pt x="107" y="59"/>
                  </a:cubicBezTo>
                  <a:cubicBezTo>
                    <a:pt x="110" y="59"/>
                    <a:pt x="112" y="62"/>
                    <a:pt x="112" y="64"/>
                  </a:cubicBezTo>
                  <a:cubicBezTo>
                    <a:pt x="112" y="67"/>
                    <a:pt x="110" y="69"/>
                    <a:pt x="10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185025" y="5559425"/>
              <a:ext cx="479425" cy="90488"/>
            </a:xfrm>
            <a:custGeom>
              <a:avLst/>
              <a:gdLst>
                <a:gd name="T0" fmla="*/ 128 w 128"/>
                <a:gd name="T1" fmla="*/ 16 h 24"/>
                <a:gd name="T2" fmla="*/ 120 w 128"/>
                <a:gd name="T3" fmla="*/ 24 h 24"/>
                <a:gd name="T4" fmla="*/ 8 w 128"/>
                <a:gd name="T5" fmla="*/ 24 h 24"/>
                <a:gd name="T6" fmla="*/ 0 w 128"/>
                <a:gd name="T7" fmla="*/ 16 h 24"/>
                <a:gd name="T8" fmla="*/ 0 w 128"/>
                <a:gd name="T9" fmla="*/ 8 h 24"/>
                <a:gd name="T10" fmla="*/ 8 w 128"/>
                <a:gd name="T11" fmla="*/ 0 h 24"/>
                <a:gd name="T12" fmla="*/ 120 w 128"/>
                <a:gd name="T13" fmla="*/ 0 h 24"/>
                <a:gd name="T14" fmla="*/ 128 w 128"/>
                <a:gd name="T15" fmla="*/ 8 h 24"/>
                <a:gd name="T16" fmla="*/ 128 w 128"/>
                <a:gd name="T17" fmla="*/ 16 h 24"/>
                <a:gd name="T18" fmla="*/ 64 w 128"/>
                <a:gd name="T19" fmla="*/ 4 h 24"/>
                <a:gd name="T20" fmla="*/ 57 w 128"/>
                <a:gd name="T21" fmla="*/ 12 h 24"/>
                <a:gd name="T22" fmla="*/ 64 w 128"/>
                <a:gd name="T23" fmla="*/ 19 h 24"/>
                <a:gd name="T24" fmla="*/ 72 w 128"/>
                <a:gd name="T25" fmla="*/ 12 h 24"/>
                <a:gd name="T26" fmla="*/ 64 w 128"/>
                <a:gd name="T27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8" h="24">
                  <a:moveTo>
                    <a:pt x="128" y="16"/>
                  </a:moveTo>
                  <a:cubicBezTo>
                    <a:pt x="128" y="20"/>
                    <a:pt x="125" y="24"/>
                    <a:pt x="120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5" y="0"/>
                    <a:pt x="128" y="3"/>
                    <a:pt x="128" y="8"/>
                  </a:cubicBezTo>
                  <a:lnTo>
                    <a:pt x="128" y="16"/>
                  </a:lnTo>
                  <a:close/>
                  <a:moveTo>
                    <a:pt x="64" y="4"/>
                  </a:moveTo>
                  <a:cubicBezTo>
                    <a:pt x="60" y="4"/>
                    <a:pt x="57" y="7"/>
                    <a:pt x="57" y="12"/>
                  </a:cubicBezTo>
                  <a:cubicBezTo>
                    <a:pt x="57" y="16"/>
                    <a:pt x="60" y="19"/>
                    <a:pt x="64" y="19"/>
                  </a:cubicBezTo>
                  <a:cubicBezTo>
                    <a:pt x="68" y="19"/>
                    <a:pt x="72" y="16"/>
                    <a:pt x="72" y="12"/>
                  </a:cubicBezTo>
                  <a:cubicBezTo>
                    <a:pt x="72" y="7"/>
                    <a:pt x="68" y="4"/>
                    <a:pt x="6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6" name="Group 15出自【趣你的PPT】(微信:qunideppt)：最优质的PPT资源库"/>
          <p:cNvGrpSpPr/>
          <p:nvPr/>
        </p:nvGrpSpPr>
        <p:grpSpPr>
          <a:xfrm>
            <a:off x="6671554" y="3474305"/>
            <a:ext cx="649953" cy="563448"/>
            <a:chOff x="8555038" y="3732213"/>
            <a:chExt cx="441325" cy="382587"/>
          </a:xfrm>
          <a:solidFill>
            <a:schemeClr val="accent2"/>
          </a:solidFill>
        </p:grpSpPr>
        <p:sp>
          <p:nvSpPr>
            <p:cNvPr id="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720138" y="3841750"/>
              <a:ext cx="276225" cy="273050"/>
            </a:xfrm>
            <a:custGeom>
              <a:avLst/>
              <a:gdLst>
                <a:gd name="T0" fmla="*/ 70 w 74"/>
                <a:gd name="T1" fmla="*/ 70 h 73"/>
                <a:gd name="T2" fmla="*/ 64 w 74"/>
                <a:gd name="T3" fmla="*/ 73 h 73"/>
                <a:gd name="T4" fmla="*/ 57 w 74"/>
                <a:gd name="T5" fmla="*/ 70 h 73"/>
                <a:gd name="T6" fmla="*/ 43 w 74"/>
                <a:gd name="T7" fmla="*/ 56 h 73"/>
                <a:gd name="T8" fmla="*/ 30 w 74"/>
                <a:gd name="T9" fmla="*/ 59 h 73"/>
                <a:gd name="T10" fmla="*/ 0 w 74"/>
                <a:gd name="T11" fmla="*/ 30 h 73"/>
                <a:gd name="T12" fmla="*/ 30 w 74"/>
                <a:gd name="T13" fmla="*/ 0 h 73"/>
                <a:gd name="T14" fmla="*/ 59 w 74"/>
                <a:gd name="T15" fmla="*/ 30 h 73"/>
                <a:gd name="T16" fmla="*/ 56 w 74"/>
                <a:gd name="T17" fmla="*/ 43 h 73"/>
                <a:gd name="T18" fmla="*/ 70 w 74"/>
                <a:gd name="T19" fmla="*/ 58 h 73"/>
                <a:gd name="T20" fmla="*/ 70 w 74"/>
                <a:gd name="T21" fmla="*/ 70 h 73"/>
                <a:gd name="T22" fmla="*/ 30 w 74"/>
                <a:gd name="T23" fmla="*/ 47 h 73"/>
                <a:gd name="T24" fmla="*/ 47 w 74"/>
                <a:gd name="T25" fmla="*/ 30 h 73"/>
                <a:gd name="T26" fmla="*/ 30 w 74"/>
                <a:gd name="T27" fmla="*/ 13 h 73"/>
                <a:gd name="T28" fmla="*/ 12 w 74"/>
                <a:gd name="T29" fmla="*/ 30 h 73"/>
                <a:gd name="T30" fmla="*/ 30 w 74"/>
                <a:gd name="T31" fmla="*/ 4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4" h="73">
                  <a:moveTo>
                    <a:pt x="70" y="70"/>
                  </a:moveTo>
                  <a:cubicBezTo>
                    <a:pt x="68" y="72"/>
                    <a:pt x="66" y="73"/>
                    <a:pt x="64" y="73"/>
                  </a:cubicBezTo>
                  <a:cubicBezTo>
                    <a:pt x="61" y="73"/>
                    <a:pt x="59" y="72"/>
                    <a:pt x="57" y="70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39" y="58"/>
                    <a:pt x="34" y="59"/>
                    <a:pt x="30" y="59"/>
                  </a:cubicBezTo>
                  <a:cubicBezTo>
                    <a:pt x="13" y="59"/>
                    <a:pt x="0" y="46"/>
                    <a:pt x="0" y="30"/>
                  </a:cubicBezTo>
                  <a:cubicBezTo>
                    <a:pt x="0" y="14"/>
                    <a:pt x="13" y="0"/>
                    <a:pt x="30" y="0"/>
                  </a:cubicBezTo>
                  <a:cubicBezTo>
                    <a:pt x="46" y="0"/>
                    <a:pt x="59" y="14"/>
                    <a:pt x="59" y="30"/>
                  </a:cubicBezTo>
                  <a:cubicBezTo>
                    <a:pt x="59" y="35"/>
                    <a:pt x="58" y="39"/>
                    <a:pt x="56" y="43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4" y="61"/>
                    <a:pt x="74" y="67"/>
                    <a:pt x="70" y="70"/>
                  </a:cubicBezTo>
                  <a:close/>
                  <a:moveTo>
                    <a:pt x="30" y="47"/>
                  </a:moveTo>
                  <a:cubicBezTo>
                    <a:pt x="39" y="47"/>
                    <a:pt x="47" y="39"/>
                    <a:pt x="47" y="30"/>
                  </a:cubicBezTo>
                  <a:cubicBezTo>
                    <a:pt x="47" y="20"/>
                    <a:pt x="39" y="13"/>
                    <a:pt x="30" y="13"/>
                  </a:cubicBezTo>
                  <a:cubicBezTo>
                    <a:pt x="20" y="13"/>
                    <a:pt x="12" y="20"/>
                    <a:pt x="12" y="30"/>
                  </a:cubicBezTo>
                  <a:cubicBezTo>
                    <a:pt x="12" y="39"/>
                    <a:pt x="20" y="47"/>
                    <a:pt x="30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55038" y="3732213"/>
              <a:ext cx="179388" cy="139700"/>
            </a:xfrm>
            <a:custGeom>
              <a:avLst/>
              <a:gdLst>
                <a:gd name="T0" fmla="*/ 7 w 48"/>
                <a:gd name="T1" fmla="*/ 37 h 37"/>
                <a:gd name="T2" fmla="*/ 41 w 48"/>
                <a:gd name="T3" fmla="*/ 37 h 37"/>
                <a:gd name="T4" fmla="*/ 48 w 48"/>
                <a:gd name="T5" fmla="*/ 0 h 37"/>
                <a:gd name="T6" fmla="*/ 26 w 48"/>
                <a:gd name="T7" fmla="*/ 0 h 37"/>
                <a:gd name="T8" fmla="*/ 18 w 48"/>
                <a:gd name="T9" fmla="*/ 7 h 37"/>
                <a:gd name="T10" fmla="*/ 0 w 48"/>
                <a:gd name="T11" fmla="*/ 29 h 37"/>
                <a:gd name="T12" fmla="*/ 7 w 48"/>
                <a:gd name="T13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7">
                  <a:moveTo>
                    <a:pt x="7" y="37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2" y="0"/>
                    <a:pt x="20" y="4"/>
                    <a:pt x="18" y="7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3"/>
                    <a:pt x="3" y="37"/>
                    <a:pt x="7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56651" y="3732213"/>
              <a:ext cx="180975" cy="128587"/>
            </a:xfrm>
            <a:custGeom>
              <a:avLst/>
              <a:gdLst>
                <a:gd name="T0" fmla="*/ 47 w 48"/>
                <a:gd name="T1" fmla="*/ 34 h 34"/>
                <a:gd name="T2" fmla="*/ 48 w 48"/>
                <a:gd name="T3" fmla="*/ 29 h 34"/>
                <a:gd name="T4" fmla="*/ 31 w 48"/>
                <a:gd name="T5" fmla="*/ 7 h 34"/>
                <a:gd name="T6" fmla="*/ 23 w 48"/>
                <a:gd name="T7" fmla="*/ 0 h 34"/>
                <a:gd name="T8" fmla="*/ 0 w 48"/>
                <a:gd name="T9" fmla="*/ 0 h 34"/>
                <a:gd name="T10" fmla="*/ 5 w 48"/>
                <a:gd name="T11" fmla="*/ 25 h 34"/>
                <a:gd name="T12" fmla="*/ 20 w 48"/>
                <a:gd name="T13" fmla="*/ 22 h 34"/>
                <a:gd name="T14" fmla="*/ 47 w 48"/>
                <a:gd name="T15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34">
                  <a:moveTo>
                    <a:pt x="47" y="34"/>
                  </a:moveTo>
                  <a:cubicBezTo>
                    <a:pt x="48" y="33"/>
                    <a:pt x="48" y="31"/>
                    <a:pt x="48" y="29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9" y="4"/>
                    <a:pt x="26" y="0"/>
                    <a:pt x="2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9" y="23"/>
                    <a:pt x="14" y="22"/>
                    <a:pt x="20" y="22"/>
                  </a:cubicBezTo>
                  <a:cubicBezTo>
                    <a:pt x="30" y="22"/>
                    <a:pt x="40" y="27"/>
                    <a:pt x="4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55038" y="3897313"/>
              <a:ext cx="352425" cy="217487"/>
            </a:xfrm>
            <a:custGeom>
              <a:avLst/>
              <a:gdLst>
                <a:gd name="T0" fmla="*/ 74 w 94"/>
                <a:gd name="T1" fmla="*/ 52 h 58"/>
                <a:gd name="T2" fmla="*/ 37 w 94"/>
                <a:gd name="T3" fmla="*/ 15 h 58"/>
                <a:gd name="T4" fmla="*/ 40 w 94"/>
                <a:gd name="T5" fmla="*/ 0 h 58"/>
                <a:gd name="T6" fmla="*/ 7 w 94"/>
                <a:gd name="T7" fmla="*/ 0 h 58"/>
                <a:gd name="T8" fmla="*/ 0 w 94"/>
                <a:gd name="T9" fmla="*/ 7 h 58"/>
                <a:gd name="T10" fmla="*/ 0 w 94"/>
                <a:gd name="T11" fmla="*/ 51 h 58"/>
                <a:gd name="T12" fmla="*/ 7 w 94"/>
                <a:gd name="T13" fmla="*/ 58 h 58"/>
                <a:gd name="T14" fmla="*/ 94 w 94"/>
                <a:gd name="T15" fmla="*/ 58 h 58"/>
                <a:gd name="T16" fmla="*/ 85 w 94"/>
                <a:gd name="T17" fmla="*/ 50 h 58"/>
                <a:gd name="T18" fmla="*/ 74 w 94"/>
                <a:gd name="T19" fmla="*/ 52 h 58"/>
                <a:gd name="T20" fmla="*/ 26 w 94"/>
                <a:gd name="T21" fmla="*/ 42 h 58"/>
                <a:gd name="T22" fmla="*/ 23 w 94"/>
                <a:gd name="T23" fmla="*/ 46 h 58"/>
                <a:gd name="T24" fmla="*/ 16 w 94"/>
                <a:gd name="T25" fmla="*/ 46 h 58"/>
                <a:gd name="T26" fmla="*/ 13 w 94"/>
                <a:gd name="T27" fmla="*/ 42 h 58"/>
                <a:gd name="T28" fmla="*/ 13 w 94"/>
                <a:gd name="T29" fmla="*/ 38 h 58"/>
                <a:gd name="T30" fmla="*/ 16 w 94"/>
                <a:gd name="T31" fmla="*/ 34 h 58"/>
                <a:gd name="T32" fmla="*/ 23 w 94"/>
                <a:gd name="T33" fmla="*/ 34 h 58"/>
                <a:gd name="T34" fmla="*/ 26 w 94"/>
                <a:gd name="T35" fmla="*/ 38 h 58"/>
                <a:gd name="T36" fmla="*/ 26 w 94"/>
                <a:gd name="T37" fmla="*/ 4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4" h="58">
                  <a:moveTo>
                    <a:pt x="74" y="52"/>
                  </a:moveTo>
                  <a:cubicBezTo>
                    <a:pt x="53" y="52"/>
                    <a:pt x="37" y="35"/>
                    <a:pt x="37" y="15"/>
                  </a:cubicBezTo>
                  <a:cubicBezTo>
                    <a:pt x="37" y="10"/>
                    <a:pt x="38" y="4"/>
                    <a:pt x="4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5"/>
                    <a:pt x="3" y="58"/>
                    <a:pt x="7" y="58"/>
                  </a:cubicBezTo>
                  <a:cubicBezTo>
                    <a:pt x="94" y="58"/>
                    <a:pt x="94" y="58"/>
                    <a:pt x="94" y="58"/>
                  </a:cubicBezTo>
                  <a:cubicBezTo>
                    <a:pt x="85" y="50"/>
                    <a:pt x="85" y="50"/>
                    <a:pt x="85" y="50"/>
                  </a:cubicBezTo>
                  <a:cubicBezTo>
                    <a:pt x="82" y="51"/>
                    <a:pt x="78" y="52"/>
                    <a:pt x="74" y="52"/>
                  </a:cubicBezTo>
                  <a:close/>
                  <a:moveTo>
                    <a:pt x="26" y="42"/>
                  </a:moveTo>
                  <a:cubicBezTo>
                    <a:pt x="26" y="44"/>
                    <a:pt x="25" y="46"/>
                    <a:pt x="23" y="46"/>
                  </a:cubicBezTo>
                  <a:cubicBezTo>
                    <a:pt x="16" y="46"/>
                    <a:pt x="16" y="46"/>
                    <a:pt x="16" y="46"/>
                  </a:cubicBezTo>
                  <a:cubicBezTo>
                    <a:pt x="14" y="46"/>
                    <a:pt x="13" y="44"/>
                    <a:pt x="13" y="42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6"/>
                    <a:pt x="14" y="34"/>
                    <a:pt x="16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5" y="34"/>
                    <a:pt x="26" y="36"/>
                    <a:pt x="26" y="38"/>
                  </a:cubicBezTo>
                  <a:lnTo>
                    <a:pt x="26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1" name="Group 20出自【趣你的PPT】(微信:qunideppt)：最优质的PPT资源库"/>
          <p:cNvGrpSpPr/>
          <p:nvPr/>
        </p:nvGrpSpPr>
        <p:grpSpPr>
          <a:xfrm>
            <a:off x="10374105" y="3392245"/>
            <a:ext cx="644679" cy="640235"/>
            <a:chOff x="9569450" y="5030788"/>
            <a:chExt cx="460376" cy="457200"/>
          </a:xfrm>
          <a:solidFill>
            <a:schemeClr val="accent3"/>
          </a:solidFill>
        </p:grpSpPr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55213" y="5245101"/>
              <a:ext cx="69850" cy="63500"/>
            </a:xfrm>
            <a:custGeom>
              <a:avLst/>
              <a:gdLst>
                <a:gd name="T0" fmla="*/ 16 w 19"/>
                <a:gd name="T1" fmla="*/ 0 h 17"/>
                <a:gd name="T2" fmla="*/ 4 w 19"/>
                <a:gd name="T3" fmla="*/ 0 h 17"/>
                <a:gd name="T4" fmla="*/ 2 w 19"/>
                <a:gd name="T5" fmla="*/ 0 h 17"/>
                <a:gd name="T6" fmla="*/ 1 w 19"/>
                <a:gd name="T7" fmla="*/ 2 h 17"/>
                <a:gd name="T8" fmla="*/ 0 w 19"/>
                <a:gd name="T9" fmla="*/ 10 h 17"/>
                <a:gd name="T10" fmla="*/ 2 w 19"/>
                <a:gd name="T11" fmla="*/ 14 h 17"/>
                <a:gd name="T12" fmla="*/ 15 w 19"/>
                <a:gd name="T13" fmla="*/ 17 h 17"/>
                <a:gd name="T14" fmla="*/ 16 w 19"/>
                <a:gd name="T15" fmla="*/ 17 h 17"/>
                <a:gd name="T16" fmla="*/ 17 w 19"/>
                <a:gd name="T17" fmla="*/ 16 h 17"/>
                <a:gd name="T18" fmla="*/ 18 w 19"/>
                <a:gd name="T19" fmla="*/ 15 h 17"/>
                <a:gd name="T20" fmla="*/ 19 w 19"/>
                <a:gd name="T21" fmla="*/ 2 h 17"/>
                <a:gd name="T22" fmla="*/ 16 w 19"/>
                <a:gd name="T2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17">
                  <a:moveTo>
                    <a:pt x="1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1" y="5"/>
                    <a:pt x="1" y="8"/>
                    <a:pt x="0" y="10"/>
                  </a:cubicBezTo>
                  <a:cubicBezTo>
                    <a:pt x="0" y="12"/>
                    <a:pt x="1" y="13"/>
                    <a:pt x="2" y="14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6" y="17"/>
                  </a:cubicBezTo>
                  <a:cubicBezTo>
                    <a:pt x="16" y="17"/>
                    <a:pt x="17" y="17"/>
                    <a:pt x="17" y="16"/>
                  </a:cubicBezTo>
                  <a:cubicBezTo>
                    <a:pt x="18" y="16"/>
                    <a:pt x="18" y="15"/>
                    <a:pt x="18" y="15"/>
                  </a:cubicBezTo>
                  <a:cubicBezTo>
                    <a:pt x="19" y="11"/>
                    <a:pt x="19" y="6"/>
                    <a:pt x="19" y="2"/>
                  </a:cubicBezTo>
                  <a:cubicBezTo>
                    <a:pt x="19" y="1"/>
                    <a:pt x="18" y="0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31400" y="5303838"/>
              <a:ext cx="82550" cy="79375"/>
            </a:xfrm>
            <a:custGeom>
              <a:avLst/>
              <a:gdLst>
                <a:gd name="T0" fmla="*/ 20 w 22"/>
                <a:gd name="T1" fmla="*/ 4 h 21"/>
                <a:gd name="T2" fmla="*/ 8 w 22"/>
                <a:gd name="T3" fmla="*/ 1 h 21"/>
                <a:gd name="T4" fmla="*/ 7 w 22"/>
                <a:gd name="T5" fmla="*/ 0 h 21"/>
                <a:gd name="T6" fmla="*/ 4 w 22"/>
                <a:gd name="T7" fmla="*/ 2 h 21"/>
                <a:gd name="T8" fmla="*/ 1 w 22"/>
                <a:gd name="T9" fmla="*/ 10 h 21"/>
                <a:gd name="T10" fmla="*/ 2 w 22"/>
                <a:gd name="T11" fmla="*/ 13 h 21"/>
                <a:gd name="T12" fmla="*/ 12 w 22"/>
                <a:gd name="T13" fmla="*/ 21 h 21"/>
                <a:gd name="T14" fmla="*/ 14 w 22"/>
                <a:gd name="T15" fmla="*/ 21 h 21"/>
                <a:gd name="T16" fmla="*/ 14 w 22"/>
                <a:gd name="T17" fmla="*/ 21 h 21"/>
                <a:gd name="T18" fmla="*/ 16 w 22"/>
                <a:gd name="T19" fmla="*/ 20 h 21"/>
                <a:gd name="T20" fmla="*/ 22 w 22"/>
                <a:gd name="T21" fmla="*/ 7 h 21"/>
                <a:gd name="T22" fmla="*/ 22 w 22"/>
                <a:gd name="T23" fmla="*/ 5 h 21"/>
                <a:gd name="T24" fmla="*/ 20 w 22"/>
                <a:gd name="T25" fmla="*/ 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21">
                  <a:moveTo>
                    <a:pt x="20" y="4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5" y="1"/>
                    <a:pt x="4" y="2"/>
                  </a:cubicBezTo>
                  <a:cubicBezTo>
                    <a:pt x="3" y="5"/>
                    <a:pt x="2" y="7"/>
                    <a:pt x="1" y="10"/>
                  </a:cubicBezTo>
                  <a:cubicBezTo>
                    <a:pt x="0" y="11"/>
                    <a:pt x="0" y="13"/>
                    <a:pt x="2" y="13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21"/>
                    <a:pt x="13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5" y="21"/>
                    <a:pt x="16" y="21"/>
                    <a:pt x="16" y="20"/>
                  </a:cubicBezTo>
                  <a:cubicBezTo>
                    <a:pt x="18" y="16"/>
                    <a:pt x="20" y="12"/>
                    <a:pt x="22" y="7"/>
                  </a:cubicBezTo>
                  <a:cubicBezTo>
                    <a:pt x="22" y="7"/>
                    <a:pt x="22" y="6"/>
                    <a:pt x="22" y="5"/>
                  </a:cubicBezTo>
                  <a:cubicBezTo>
                    <a:pt x="21" y="4"/>
                    <a:pt x="2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890125" y="5360988"/>
              <a:ext cx="82550" cy="85725"/>
            </a:xfrm>
            <a:custGeom>
              <a:avLst/>
              <a:gdLst>
                <a:gd name="T0" fmla="*/ 21 w 22"/>
                <a:gd name="T1" fmla="*/ 8 h 23"/>
                <a:gd name="T2" fmla="*/ 11 w 22"/>
                <a:gd name="T3" fmla="*/ 1 h 23"/>
                <a:gd name="T4" fmla="*/ 9 w 22"/>
                <a:gd name="T5" fmla="*/ 0 h 23"/>
                <a:gd name="T6" fmla="*/ 7 w 22"/>
                <a:gd name="T7" fmla="*/ 1 h 23"/>
                <a:gd name="T8" fmla="*/ 1 w 22"/>
                <a:gd name="T9" fmla="*/ 7 h 23"/>
                <a:gd name="T10" fmla="*/ 0 w 22"/>
                <a:gd name="T11" fmla="*/ 10 h 23"/>
                <a:gd name="T12" fmla="*/ 7 w 22"/>
                <a:gd name="T13" fmla="*/ 21 h 23"/>
                <a:gd name="T14" fmla="*/ 9 w 22"/>
                <a:gd name="T15" fmla="*/ 23 h 23"/>
                <a:gd name="T16" fmla="*/ 9 w 22"/>
                <a:gd name="T17" fmla="*/ 23 h 23"/>
                <a:gd name="T18" fmla="*/ 11 w 22"/>
                <a:gd name="T19" fmla="*/ 22 h 23"/>
                <a:gd name="T20" fmla="*/ 22 w 22"/>
                <a:gd name="T21" fmla="*/ 12 h 23"/>
                <a:gd name="T22" fmla="*/ 22 w 22"/>
                <a:gd name="T23" fmla="*/ 10 h 23"/>
                <a:gd name="T24" fmla="*/ 21 w 22"/>
                <a:gd name="T25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23">
                  <a:moveTo>
                    <a:pt x="21" y="8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0" y="0"/>
                    <a:pt x="10" y="0"/>
                    <a:pt x="9" y="0"/>
                  </a:cubicBezTo>
                  <a:cubicBezTo>
                    <a:pt x="8" y="0"/>
                    <a:pt x="8" y="1"/>
                    <a:pt x="7" y="1"/>
                  </a:cubicBezTo>
                  <a:cubicBezTo>
                    <a:pt x="5" y="3"/>
                    <a:pt x="3" y="5"/>
                    <a:pt x="1" y="7"/>
                  </a:cubicBezTo>
                  <a:cubicBezTo>
                    <a:pt x="0" y="8"/>
                    <a:pt x="0" y="9"/>
                    <a:pt x="0" y="10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7" y="22"/>
                    <a:pt x="8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3"/>
                    <a:pt x="10" y="23"/>
                    <a:pt x="11" y="22"/>
                  </a:cubicBezTo>
                  <a:cubicBezTo>
                    <a:pt x="15" y="19"/>
                    <a:pt x="18" y="16"/>
                    <a:pt x="22" y="12"/>
                  </a:cubicBezTo>
                  <a:cubicBezTo>
                    <a:pt x="22" y="12"/>
                    <a:pt x="22" y="11"/>
                    <a:pt x="22" y="10"/>
                  </a:cubicBezTo>
                  <a:cubicBezTo>
                    <a:pt x="22" y="9"/>
                    <a:pt x="22" y="9"/>
                    <a:pt x="2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69450" y="5030788"/>
              <a:ext cx="460376" cy="457200"/>
            </a:xfrm>
            <a:custGeom>
              <a:avLst/>
              <a:gdLst>
                <a:gd name="T0" fmla="*/ 84 w 123"/>
                <a:gd name="T1" fmla="*/ 100 h 122"/>
                <a:gd name="T2" fmla="*/ 81 w 123"/>
                <a:gd name="T3" fmla="*/ 99 h 122"/>
                <a:gd name="T4" fmla="*/ 80 w 123"/>
                <a:gd name="T5" fmla="*/ 99 h 122"/>
                <a:gd name="T6" fmla="*/ 61 w 123"/>
                <a:gd name="T7" fmla="*/ 103 h 122"/>
                <a:gd name="T8" fmla="*/ 18 w 123"/>
                <a:gd name="T9" fmla="*/ 61 h 122"/>
                <a:gd name="T10" fmla="*/ 61 w 123"/>
                <a:gd name="T11" fmla="*/ 18 h 122"/>
                <a:gd name="T12" fmla="*/ 90 w 123"/>
                <a:gd name="T13" fmla="*/ 28 h 122"/>
                <a:gd name="T14" fmla="*/ 82 w 123"/>
                <a:gd name="T15" fmla="*/ 36 h 122"/>
                <a:gd name="T16" fmla="*/ 81 w 123"/>
                <a:gd name="T17" fmla="*/ 39 h 122"/>
                <a:gd name="T18" fmla="*/ 83 w 123"/>
                <a:gd name="T19" fmla="*/ 41 h 122"/>
                <a:gd name="T20" fmla="*/ 119 w 123"/>
                <a:gd name="T21" fmla="*/ 47 h 122"/>
                <a:gd name="T22" fmla="*/ 120 w 123"/>
                <a:gd name="T23" fmla="*/ 47 h 122"/>
                <a:gd name="T24" fmla="*/ 122 w 123"/>
                <a:gd name="T25" fmla="*/ 47 h 122"/>
                <a:gd name="T26" fmla="*/ 122 w 123"/>
                <a:gd name="T27" fmla="*/ 44 h 122"/>
                <a:gd name="T28" fmla="*/ 116 w 123"/>
                <a:gd name="T29" fmla="*/ 8 h 122"/>
                <a:gd name="T30" fmla="*/ 114 w 123"/>
                <a:gd name="T31" fmla="*/ 6 h 122"/>
                <a:gd name="T32" fmla="*/ 113 w 123"/>
                <a:gd name="T33" fmla="*/ 6 h 122"/>
                <a:gd name="T34" fmla="*/ 111 w 123"/>
                <a:gd name="T35" fmla="*/ 7 h 122"/>
                <a:gd name="T36" fmla="*/ 103 w 123"/>
                <a:gd name="T37" fmla="*/ 15 h 122"/>
                <a:gd name="T38" fmla="*/ 61 w 123"/>
                <a:gd name="T39" fmla="*/ 0 h 122"/>
                <a:gd name="T40" fmla="*/ 0 w 123"/>
                <a:gd name="T41" fmla="*/ 61 h 122"/>
                <a:gd name="T42" fmla="*/ 61 w 123"/>
                <a:gd name="T43" fmla="*/ 122 h 122"/>
                <a:gd name="T44" fmla="*/ 89 w 123"/>
                <a:gd name="T45" fmla="*/ 115 h 122"/>
                <a:gd name="T46" fmla="*/ 90 w 123"/>
                <a:gd name="T47" fmla="*/ 113 h 122"/>
                <a:gd name="T48" fmla="*/ 90 w 123"/>
                <a:gd name="T49" fmla="*/ 111 h 122"/>
                <a:gd name="T50" fmla="*/ 84 w 123"/>
                <a:gd name="T51" fmla="*/ 10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3" h="122">
                  <a:moveTo>
                    <a:pt x="84" y="100"/>
                  </a:moveTo>
                  <a:cubicBezTo>
                    <a:pt x="83" y="99"/>
                    <a:pt x="82" y="99"/>
                    <a:pt x="81" y="99"/>
                  </a:cubicBezTo>
                  <a:cubicBezTo>
                    <a:pt x="81" y="99"/>
                    <a:pt x="81" y="99"/>
                    <a:pt x="80" y="99"/>
                  </a:cubicBezTo>
                  <a:cubicBezTo>
                    <a:pt x="74" y="102"/>
                    <a:pt x="68" y="103"/>
                    <a:pt x="61" y="103"/>
                  </a:cubicBezTo>
                  <a:cubicBezTo>
                    <a:pt x="37" y="103"/>
                    <a:pt x="18" y="84"/>
                    <a:pt x="18" y="61"/>
                  </a:cubicBezTo>
                  <a:cubicBezTo>
                    <a:pt x="18" y="37"/>
                    <a:pt x="37" y="18"/>
                    <a:pt x="61" y="18"/>
                  </a:cubicBezTo>
                  <a:cubicBezTo>
                    <a:pt x="72" y="18"/>
                    <a:pt x="82" y="22"/>
                    <a:pt x="90" y="28"/>
                  </a:cubicBezTo>
                  <a:cubicBezTo>
                    <a:pt x="82" y="36"/>
                    <a:pt x="82" y="36"/>
                    <a:pt x="82" y="36"/>
                  </a:cubicBezTo>
                  <a:cubicBezTo>
                    <a:pt x="81" y="37"/>
                    <a:pt x="81" y="38"/>
                    <a:pt x="81" y="39"/>
                  </a:cubicBezTo>
                  <a:cubicBezTo>
                    <a:pt x="82" y="40"/>
                    <a:pt x="82" y="41"/>
                    <a:pt x="83" y="41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7"/>
                    <a:pt x="120" y="47"/>
                    <a:pt x="120" y="47"/>
                  </a:cubicBezTo>
                  <a:cubicBezTo>
                    <a:pt x="120" y="47"/>
                    <a:pt x="121" y="47"/>
                    <a:pt x="122" y="47"/>
                  </a:cubicBezTo>
                  <a:cubicBezTo>
                    <a:pt x="122" y="46"/>
                    <a:pt x="123" y="45"/>
                    <a:pt x="122" y="44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6" y="7"/>
                    <a:pt x="115" y="7"/>
                    <a:pt x="114" y="6"/>
                  </a:cubicBezTo>
                  <a:cubicBezTo>
                    <a:pt x="114" y="6"/>
                    <a:pt x="113" y="6"/>
                    <a:pt x="113" y="6"/>
                  </a:cubicBezTo>
                  <a:cubicBezTo>
                    <a:pt x="112" y="6"/>
                    <a:pt x="112" y="6"/>
                    <a:pt x="111" y="7"/>
                  </a:cubicBezTo>
                  <a:cubicBezTo>
                    <a:pt x="103" y="15"/>
                    <a:pt x="103" y="15"/>
                    <a:pt x="103" y="15"/>
                  </a:cubicBezTo>
                  <a:cubicBezTo>
                    <a:pt x="92" y="5"/>
                    <a:pt x="77" y="0"/>
                    <a:pt x="61" y="0"/>
                  </a:cubicBezTo>
                  <a:cubicBezTo>
                    <a:pt x="27" y="0"/>
                    <a:pt x="0" y="27"/>
                    <a:pt x="0" y="61"/>
                  </a:cubicBezTo>
                  <a:cubicBezTo>
                    <a:pt x="0" y="94"/>
                    <a:pt x="27" y="122"/>
                    <a:pt x="61" y="122"/>
                  </a:cubicBezTo>
                  <a:cubicBezTo>
                    <a:pt x="71" y="122"/>
                    <a:pt x="81" y="119"/>
                    <a:pt x="89" y="115"/>
                  </a:cubicBezTo>
                  <a:cubicBezTo>
                    <a:pt x="90" y="115"/>
                    <a:pt x="90" y="114"/>
                    <a:pt x="90" y="113"/>
                  </a:cubicBezTo>
                  <a:cubicBezTo>
                    <a:pt x="91" y="113"/>
                    <a:pt x="91" y="112"/>
                    <a:pt x="90" y="111"/>
                  </a:cubicBezTo>
                  <a:lnTo>
                    <a:pt x="84" y="1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702800" y="5203826"/>
              <a:ext cx="87313" cy="123825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33 h 33"/>
                <a:gd name="T4" fmla="*/ 0 w 23"/>
                <a:gd name="T5" fmla="*/ 28 h 33"/>
                <a:gd name="T6" fmla="*/ 5 w 23"/>
                <a:gd name="T7" fmla="*/ 23 h 33"/>
                <a:gd name="T8" fmla="*/ 10 w 23"/>
                <a:gd name="T9" fmla="*/ 19 h 33"/>
                <a:gd name="T10" fmla="*/ 13 w 23"/>
                <a:gd name="T11" fmla="*/ 14 h 33"/>
                <a:gd name="T12" fmla="*/ 14 w 23"/>
                <a:gd name="T13" fmla="*/ 11 h 33"/>
                <a:gd name="T14" fmla="*/ 13 w 23"/>
                <a:gd name="T15" fmla="*/ 7 h 33"/>
                <a:gd name="T16" fmla="*/ 9 w 23"/>
                <a:gd name="T17" fmla="*/ 6 h 33"/>
                <a:gd name="T18" fmla="*/ 5 w 23"/>
                <a:gd name="T19" fmla="*/ 7 h 33"/>
                <a:gd name="T20" fmla="*/ 2 w 23"/>
                <a:gd name="T21" fmla="*/ 9 h 33"/>
                <a:gd name="T22" fmla="*/ 1 w 23"/>
                <a:gd name="T23" fmla="*/ 9 h 33"/>
                <a:gd name="T24" fmla="*/ 1 w 23"/>
                <a:gd name="T25" fmla="*/ 2 h 33"/>
                <a:gd name="T26" fmla="*/ 5 w 23"/>
                <a:gd name="T27" fmla="*/ 0 h 33"/>
                <a:gd name="T28" fmla="*/ 11 w 23"/>
                <a:gd name="T29" fmla="*/ 0 h 33"/>
                <a:gd name="T30" fmla="*/ 19 w 23"/>
                <a:gd name="T31" fmla="*/ 2 h 33"/>
                <a:gd name="T32" fmla="*/ 22 w 23"/>
                <a:gd name="T33" fmla="*/ 10 h 33"/>
                <a:gd name="T34" fmla="*/ 20 w 23"/>
                <a:gd name="T35" fmla="*/ 15 h 33"/>
                <a:gd name="T36" fmla="*/ 16 w 23"/>
                <a:gd name="T37" fmla="*/ 21 h 33"/>
                <a:gd name="T38" fmla="*/ 13 w 23"/>
                <a:gd name="T39" fmla="*/ 25 h 33"/>
                <a:gd name="T40" fmla="*/ 10 w 23"/>
                <a:gd name="T41" fmla="*/ 27 h 33"/>
                <a:gd name="T42" fmla="*/ 23 w 23"/>
                <a:gd name="T43" fmla="*/ 27 h 33"/>
                <a:gd name="T44" fmla="*/ 23 w 23"/>
                <a:gd name="T4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0" y="33"/>
                    <a:pt x="0" y="33"/>
                    <a:pt x="0" y="33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2" y="26"/>
                    <a:pt x="4" y="25"/>
                    <a:pt x="5" y="23"/>
                  </a:cubicBezTo>
                  <a:cubicBezTo>
                    <a:pt x="7" y="21"/>
                    <a:pt x="9" y="20"/>
                    <a:pt x="10" y="19"/>
                  </a:cubicBezTo>
                  <a:cubicBezTo>
                    <a:pt x="11" y="17"/>
                    <a:pt x="12" y="16"/>
                    <a:pt x="13" y="14"/>
                  </a:cubicBezTo>
                  <a:cubicBezTo>
                    <a:pt x="14" y="13"/>
                    <a:pt x="14" y="12"/>
                    <a:pt x="14" y="11"/>
                  </a:cubicBezTo>
                  <a:cubicBezTo>
                    <a:pt x="14" y="9"/>
                    <a:pt x="14" y="8"/>
                    <a:pt x="13" y="7"/>
                  </a:cubicBezTo>
                  <a:cubicBezTo>
                    <a:pt x="12" y="6"/>
                    <a:pt x="11" y="6"/>
                    <a:pt x="9" y="6"/>
                  </a:cubicBezTo>
                  <a:cubicBezTo>
                    <a:pt x="8" y="6"/>
                    <a:pt x="7" y="6"/>
                    <a:pt x="5" y="7"/>
                  </a:cubicBezTo>
                  <a:cubicBezTo>
                    <a:pt x="4" y="7"/>
                    <a:pt x="3" y="8"/>
                    <a:pt x="2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1"/>
                    <a:pt x="3" y="1"/>
                    <a:pt x="5" y="0"/>
                  </a:cubicBezTo>
                  <a:cubicBezTo>
                    <a:pt x="7" y="0"/>
                    <a:pt x="9" y="0"/>
                    <a:pt x="11" y="0"/>
                  </a:cubicBezTo>
                  <a:cubicBezTo>
                    <a:pt x="14" y="0"/>
                    <a:pt x="17" y="0"/>
                    <a:pt x="19" y="2"/>
                  </a:cubicBezTo>
                  <a:cubicBezTo>
                    <a:pt x="21" y="4"/>
                    <a:pt x="22" y="6"/>
                    <a:pt x="22" y="10"/>
                  </a:cubicBezTo>
                  <a:cubicBezTo>
                    <a:pt x="22" y="12"/>
                    <a:pt x="21" y="14"/>
                    <a:pt x="20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5" y="22"/>
                    <a:pt x="14" y="24"/>
                    <a:pt x="13" y="25"/>
                  </a:cubicBezTo>
                  <a:cubicBezTo>
                    <a:pt x="11" y="26"/>
                    <a:pt x="11" y="26"/>
                    <a:pt x="10" y="27"/>
                  </a:cubicBezTo>
                  <a:cubicBezTo>
                    <a:pt x="23" y="27"/>
                    <a:pt x="23" y="27"/>
                    <a:pt x="23" y="27"/>
                  </a:cubicBezTo>
                  <a:lnTo>
                    <a:pt x="23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804400" y="5203826"/>
              <a:ext cx="93663" cy="123825"/>
            </a:xfrm>
            <a:custGeom>
              <a:avLst/>
              <a:gdLst>
                <a:gd name="T0" fmla="*/ 59 w 59"/>
                <a:gd name="T1" fmla="*/ 59 h 78"/>
                <a:gd name="T2" fmla="*/ 50 w 59"/>
                <a:gd name="T3" fmla="*/ 59 h 78"/>
                <a:gd name="T4" fmla="*/ 50 w 59"/>
                <a:gd name="T5" fmla="*/ 78 h 78"/>
                <a:gd name="T6" fmla="*/ 33 w 59"/>
                <a:gd name="T7" fmla="*/ 78 h 78"/>
                <a:gd name="T8" fmla="*/ 33 w 59"/>
                <a:gd name="T9" fmla="*/ 59 h 78"/>
                <a:gd name="T10" fmla="*/ 0 w 59"/>
                <a:gd name="T11" fmla="*/ 59 h 78"/>
                <a:gd name="T12" fmla="*/ 0 w 59"/>
                <a:gd name="T13" fmla="*/ 45 h 78"/>
                <a:gd name="T14" fmla="*/ 31 w 59"/>
                <a:gd name="T15" fmla="*/ 0 h 78"/>
                <a:gd name="T16" fmla="*/ 50 w 59"/>
                <a:gd name="T17" fmla="*/ 0 h 78"/>
                <a:gd name="T18" fmla="*/ 50 w 59"/>
                <a:gd name="T19" fmla="*/ 47 h 78"/>
                <a:gd name="T20" fmla="*/ 59 w 59"/>
                <a:gd name="T21" fmla="*/ 47 h 78"/>
                <a:gd name="T22" fmla="*/ 59 w 59"/>
                <a:gd name="T23" fmla="*/ 59 h 78"/>
                <a:gd name="T24" fmla="*/ 33 w 59"/>
                <a:gd name="T25" fmla="*/ 47 h 78"/>
                <a:gd name="T26" fmla="*/ 33 w 59"/>
                <a:gd name="T27" fmla="*/ 19 h 78"/>
                <a:gd name="T28" fmla="*/ 12 w 59"/>
                <a:gd name="T29" fmla="*/ 47 h 78"/>
                <a:gd name="T30" fmla="*/ 33 w 59"/>
                <a:gd name="T31" fmla="*/ 4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9" h="78">
                  <a:moveTo>
                    <a:pt x="59" y="59"/>
                  </a:moveTo>
                  <a:lnTo>
                    <a:pt x="50" y="59"/>
                  </a:lnTo>
                  <a:lnTo>
                    <a:pt x="50" y="78"/>
                  </a:lnTo>
                  <a:lnTo>
                    <a:pt x="33" y="78"/>
                  </a:lnTo>
                  <a:lnTo>
                    <a:pt x="33" y="59"/>
                  </a:lnTo>
                  <a:lnTo>
                    <a:pt x="0" y="59"/>
                  </a:lnTo>
                  <a:lnTo>
                    <a:pt x="0" y="45"/>
                  </a:lnTo>
                  <a:lnTo>
                    <a:pt x="31" y="0"/>
                  </a:lnTo>
                  <a:lnTo>
                    <a:pt x="50" y="0"/>
                  </a:lnTo>
                  <a:lnTo>
                    <a:pt x="50" y="47"/>
                  </a:lnTo>
                  <a:lnTo>
                    <a:pt x="59" y="47"/>
                  </a:lnTo>
                  <a:lnTo>
                    <a:pt x="59" y="59"/>
                  </a:lnTo>
                  <a:close/>
                  <a:moveTo>
                    <a:pt x="33" y="47"/>
                  </a:moveTo>
                  <a:lnTo>
                    <a:pt x="33" y="19"/>
                  </a:lnTo>
                  <a:lnTo>
                    <a:pt x="12" y="47"/>
                  </a:lnTo>
                  <a:lnTo>
                    <a:pt x="33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sp>
        <p:nvSpPr>
          <p:cNvPr id="32" name="出自【趣你的PPT】(微信:qunideppt)：最优质的PPT资源库"/>
          <p:cNvSpPr txBox="1"/>
          <p:nvPr/>
        </p:nvSpPr>
        <p:spPr>
          <a:xfrm>
            <a:off x="1824518" y="3343031"/>
            <a:ext cx="92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步骤一</a:t>
            </a: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290588" y="3726202"/>
            <a:ext cx="2382154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5806503" y="3343031"/>
            <a:ext cx="9173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步骤二</a:t>
            </a: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4272577" y="3726202"/>
            <a:ext cx="2382154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9459556" y="3343031"/>
            <a:ext cx="881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步骤三</a:t>
            </a: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7925632" y="3726202"/>
            <a:ext cx="2382154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grpSp>
        <p:nvGrpSpPr>
          <p:cNvPr id="28" name="Group 27出自【趣你的PPT】(微信:qunideppt)：最优质的PPT资源库"/>
          <p:cNvGrpSpPr/>
          <p:nvPr/>
        </p:nvGrpSpPr>
        <p:grpSpPr>
          <a:xfrm>
            <a:off x="355458" y="302192"/>
            <a:ext cx="2736084" cy="461665"/>
            <a:chOff x="969820" y="487930"/>
            <a:chExt cx="2736084" cy="461665"/>
          </a:xfrm>
        </p:grpSpPr>
        <p:sp>
          <p:nvSpPr>
            <p:cNvPr id="29" name="出自【趣你的PPT】(微信:qunideppt)：最优质的PPT资源库"/>
            <p:cNvSpPr txBox="1"/>
            <p:nvPr/>
          </p:nvSpPr>
          <p:spPr>
            <a:xfrm>
              <a:off x="1369563" y="487930"/>
              <a:ext cx="23363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研究思路</a:t>
              </a:r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67700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2" name="出自【趣你的PPT】(微信:qunideppt)：最优质的PPT资源库"/>
          <p:cNvSpPr/>
          <p:nvPr/>
        </p:nvSpPr>
        <p:spPr>
          <a:xfrm>
            <a:off x="-38676" y="1485900"/>
            <a:ext cx="12230676" cy="4633547"/>
          </a:xfrm>
          <a:prstGeom prst="rect">
            <a:avLst/>
          </a:prstGeom>
          <a:solidFill>
            <a:srgbClr val="EAE29C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3" name="出自【趣你的PPT】(微信:qunideppt)：最优质的PPT资源库"/>
          <p:cNvSpPr/>
          <p:nvPr/>
        </p:nvSpPr>
        <p:spPr>
          <a:xfrm>
            <a:off x="4198611" y="1666284"/>
            <a:ext cx="2058144" cy="20581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33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6399989" y="3844012"/>
            <a:ext cx="1593402" cy="15934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>
            <a:off x="6399990" y="2304948"/>
            <a:ext cx="1419480" cy="1419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38" name="出自【趣你的PPT】(微信:qunideppt)：最优质的PPT资源库"/>
          <p:cNvSpPr/>
          <p:nvPr/>
        </p:nvSpPr>
        <p:spPr>
          <a:xfrm>
            <a:off x="4844565" y="3829124"/>
            <a:ext cx="1412191" cy="14121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grpSp>
        <p:nvGrpSpPr>
          <p:cNvPr id="66" name="Group 65出自【趣你的PPT】(微信:qunideppt)：最优质的PPT资源库"/>
          <p:cNvGrpSpPr/>
          <p:nvPr/>
        </p:nvGrpSpPr>
        <p:grpSpPr>
          <a:xfrm>
            <a:off x="5592310" y="3046785"/>
            <a:ext cx="1460618" cy="1460618"/>
            <a:chOff x="4134957" y="2225651"/>
            <a:chExt cx="1267354" cy="1267354"/>
          </a:xfrm>
        </p:grpSpPr>
        <p:sp>
          <p:nvSpPr>
            <p:cNvPr id="40" name="出自【趣你的PPT】(微信:qunideppt)：最优质的PPT资源库"/>
            <p:cNvSpPr/>
            <p:nvPr/>
          </p:nvSpPr>
          <p:spPr>
            <a:xfrm>
              <a:off x="4134957" y="2225651"/>
              <a:ext cx="1267354" cy="1267354"/>
            </a:xfrm>
            <a:prstGeom prst="frame">
              <a:avLst>
                <a:gd name="adj1" fmla="val 20016"/>
              </a:avLst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1" name="出自【趣你的PPT】(微信:qunideppt)：最优质的PPT资源库"/>
            <p:cNvSpPr/>
            <p:nvPr/>
          </p:nvSpPr>
          <p:spPr>
            <a:xfrm>
              <a:off x="4376473" y="2467167"/>
              <a:ext cx="784322" cy="7843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" name="Shape 433出自【趣你的PPT】(微信:qunideppt)：最优质的PPT资源库"/>
          <p:cNvGrpSpPr/>
          <p:nvPr/>
        </p:nvGrpSpPr>
        <p:grpSpPr>
          <a:xfrm>
            <a:off x="6861821" y="2767695"/>
            <a:ext cx="495818" cy="493987"/>
            <a:chOff x="1403350" y="1023937"/>
            <a:chExt cx="430213" cy="428624"/>
          </a:xfrm>
          <a:solidFill>
            <a:schemeClr val="bg1"/>
          </a:solidFill>
        </p:grpSpPr>
        <p:sp>
          <p:nvSpPr>
            <p:cNvPr id="11" name="出自【趣你的PPT】(微信:qunideppt)：最优质的PPT资源库"/>
            <p:cNvSpPr/>
            <p:nvPr/>
          </p:nvSpPr>
          <p:spPr>
            <a:xfrm>
              <a:off x="1631950" y="1252537"/>
              <a:ext cx="201613" cy="20002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2376" y="2412"/>
                  </a:moveTo>
                  <a:cubicBezTo>
                    <a:pt x="60000" y="0"/>
                    <a:pt x="57029" y="0"/>
                    <a:pt x="54653" y="2412"/>
                  </a:cubicBezTo>
                  <a:cubicBezTo>
                    <a:pt x="52277" y="4221"/>
                    <a:pt x="52277" y="7839"/>
                    <a:pt x="54653" y="10251"/>
                  </a:cubicBezTo>
                  <a:cubicBezTo>
                    <a:pt x="106930" y="63316"/>
                    <a:pt x="106930" y="63316"/>
                    <a:pt x="106930" y="63316"/>
                  </a:cubicBezTo>
                  <a:cubicBezTo>
                    <a:pt x="107524" y="63919"/>
                    <a:pt x="107524" y="66331"/>
                    <a:pt x="106336" y="67537"/>
                  </a:cubicBezTo>
                  <a:cubicBezTo>
                    <a:pt x="67128" y="107336"/>
                    <a:pt x="67128" y="107336"/>
                    <a:pt x="67128" y="107336"/>
                  </a:cubicBezTo>
                  <a:cubicBezTo>
                    <a:pt x="66534" y="107939"/>
                    <a:pt x="64752" y="109145"/>
                    <a:pt x="62970" y="109145"/>
                  </a:cubicBezTo>
                  <a:cubicBezTo>
                    <a:pt x="62970" y="109145"/>
                    <a:pt x="62970" y="109145"/>
                    <a:pt x="62970" y="109145"/>
                  </a:cubicBezTo>
                  <a:cubicBezTo>
                    <a:pt x="61782" y="109145"/>
                    <a:pt x="60594" y="108542"/>
                    <a:pt x="59405" y="107336"/>
                  </a:cubicBezTo>
                  <a:cubicBezTo>
                    <a:pt x="59405" y="107336"/>
                    <a:pt x="56435" y="104321"/>
                    <a:pt x="51683" y="99497"/>
                  </a:cubicBezTo>
                  <a:cubicBezTo>
                    <a:pt x="79009" y="71758"/>
                    <a:pt x="79009" y="71758"/>
                    <a:pt x="79009" y="71758"/>
                  </a:cubicBezTo>
                  <a:cubicBezTo>
                    <a:pt x="81386" y="69346"/>
                    <a:pt x="81386" y="65728"/>
                    <a:pt x="79009" y="63919"/>
                  </a:cubicBezTo>
                  <a:cubicBezTo>
                    <a:pt x="76633" y="61507"/>
                    <a:pt x="73069" y="61507"/>
                    <a:pt x="71287" y="63919"/>
                  </a:cubicBezTo>
                  <a:cubicBezTo>
                    <a:pt x="43960" y="91055"/>
                    <a:pt x="43960" y="91055"/>
                    <a:pt x="43960" y="91055"/>
                  </a:cubicBezTo>
                  <a:cubicBezTo>
                    <a:pt x="39801" y="86231"/>
                    <a:pt x="34455" y="81407"/>
                    <a:pt x="29108" y="75376"/>
                  </a:cubicBezTo>
                  <a:cubicBezTo>
                    <a:pt x="40396" y="63919"/>
                    <a:pt x="40396" y="63919"/>
                    <a:pt x="40396" y="63919"/>
                  </a:cubicBezTo>
                  <a:cubicBezTo>
                    <a:pt x="42178" y="61507"/>
                    <a:pt x="42178" y="57889"/>
                    <a:pt x="40396" y="55477"/>
                  </a:cubicBezTo>
                  <a:cubicBezTo>
                    <a:pt x="38019" y="53668"/>
                    <a:pt x="34455" y="53668"/>
                    <a:pt x="32079" y="55477"/>
                  </a:cubicBezTo>
                  <a:cubicBezTo>
                    <a:pt x="20792" y="66934"/>
                    <a:pt x="20792" y="66934"/>
                    <a:pt x="20792" y="66934"/>
                  </a:cubicBezTo>
                  <a:cubicBezTo>
                    <a:pt x="17821" y="63316"/>
                    <a:pt x="14257" y="59698"/>
                    <a:pt x="10099" y="56080"/>
                  </a:cubicBezTo>
                  <a:cubicBezTo>
                    <a:pt x="8316" y="53668"/>
                    <a:pt x="4752" y="53668"/>
                    <a:pt x="2376" y="56080"/>
                  </a:cubicBezTo>
                  <a:cubicBezTo>
                    <a:pt x="0" y="58492"/>
                    <a:pt x="0" y="62110"/>
                    <a:pt x="2376" y="63919"/>
                  </a:cubicBezTo>
                  <a:cubicBezTo>
                    <a:pt x="31485" y="93467"/>
                    <a:pt x="51089" y="115175"/>
                    <a:pt x="51683" y="115175"/>
                  </a:cubicBezTo>
                  <a:cubicBezTo>
                    <a:pt x="51683" y="115175"/>
                    <a:pt x="51683" y="115778"/>
                    <a:pt x="51683" y="115778"/>
                  </a:cubicBezTo>
                  <a:cubicBezTo>
                    <a:pt x="54653" y="118793"/>
                    <a:pt x="58811" y="120000"/>
                    <a:pt x="62970" y="120000"/>
                  </a:cubicBezTo>
                  <a:cubicBezTo>
                    <a:pt x="62970" y="120000"/>
                    <a:pt x="62970" y="120000"/>
                    <a:pt x="62970" y="120000"/>
                  </a:cubicBezTo>
                  <a:cubicBezTo>
                    <a:pt x="67722" y="120000"/>
                    <a:pt x="72475" y="118190"/>
                    <a:pt x="75445" y="115778"/>
                  </a:cubicBezTo>
                  <a:cubicBezTo>
                    <a:pt x="114059" y="75376"/>
                    <a:pt x="114059" y="75376"/>
                    <a:pt x="114059" y="75376"/>
                  </a:cubicBezTo>
                  <a:cubicBezTo>
                    <a:pt x="119405" y="69949"/>
                    <a:pt x="120000" y="60301"/>
                    <a:pt x="114653" y="54874"/>
                  </a:cubicBezTo>
                  <a:lnTo>
                    <a:pt x="62376" y="24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>
            <a:xfrm>
              <a:off x="1403350" y="1023937"/>
              <a:ext cx="206374" cy="2047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7365" y="118829"/>
                  </a:moveTo>
                  <a:cubicBezTo>
                    <a:pt x="58536" y="120000"/>
                    <a:pt x="60292" y="120000"/>
                    <a:pt x="61463" y="120000"/>
                  </a:cubicBezTo>
                  <a:cubicBezTo>
                    <a:pt x="63219" y="120000"/>
                    <a:pt x="64390" y="120000"/>
                    <a:pt x="65560" y="118829"/>
                  </a:cubicBezTo>
                  <a:cubicBezTo>
                    <a:pt x="67317" y="116487"/>
                    <a:pt x="67317" y="112975"/>
                    <a:pt x="65560" y="110634"/>
                  </a:cubicBezTo>
                  <a:cubicBezTo>
                    <a:pt x="61463" y="107121"/>
                    <a:pt x="57365" y="103024"/>
                    <a:pt x="53853" y="99512"/>
                  </a:cubicBezTo>
                  <a:cubicBezTo>
                    <a:pt x="64975" y="88390"/>
                    <a:pt x="64975" y="88390"/>
                    <a:pt x="64975" y="88390"/>
                  </a:cubicBezTo>
                  <a:cubicBezTo>
                    <a:pt x="67317" y="86634"/>
                    <a:pt x="67317" y="83121"/>
                    <a:pt x="64975" y="80780"/>
                  </a:cubicBezTo>
                  <a:cubicBezTo>
                    <a:pt x="62634" y="78439"/>
                    <a:pt x="59707" y="78439"/>
                    <a:pt x="57365" y="80780"/>
                  </a:cubicBezTo>
                  <a:cubicBezTo>
                    <a:pt x="46243" y="91902"/>
                    <a:pt x="46243" y="91902"/>
                    <a:pt x="46243" y="91902"/>
                  </a:cubicBezTo>
                  <a:cubicBezTo>
                    <a:pt x="40390" y="86048"/>
                    <a:pt x="35121" y="80780"/>
                    <a:pt x="31024" y="76682"/>
                  </a:cubicBezTo>
                  <a:cubicBezTo>
                    <a:pt x="57365" y="50341"/>
                    <a:pt x="57365" y="50341"/>
                    <a:pt x="57365" y="50341"/>
                  </a:cubicBezTo>
                  <a:cubicBezTo>
                    <a:pt x="59707" y="48000"/>
                    <a:pt x="59707" y="44487"/>
                    <a:pt x="57365" y="42146"/>
                  </a:cubicBezTo>
                  <a:cubicBezTo>
                    <a:pt x="55024" y="40390"/>
                    <a:pt x="51512" y="40390"/>
                    <a:pt x="49756" y="42146"/>
                  </a:cubicBezTo>
                  <a:cubicBezTo>
                    <a:pt x="22829" y="69073"/>
                    <a:pt x="22829" y="69073"/>
                    <a:pt x="22829" y="69073"/>
                  </a:cubicBezTo>
                  <a:cubicBezTo>
                    <a:pt x="18146" y="64390"/>
                    <a:pt x="15219" y="61463"/>
                    <a:pt x="15219" y="61463"/>
                  </a:cubicBezTo>
                  <a:cubicBezTo>
                    <a:pt x="15219" y="61463"/>
                    <a:pt x="11707" y="57365"/>
                    <a:pt x="15219" y="53853"/>
                  </a:cubicBezTo>
                  <a:cubicBezTo>
                    <a:pt x="53268" y="15804"/>
                    <a:pt x="53268" y="15804"/>
                    <a:pt x="53268" y="15804"/>
                  </a:cubicBezTo>
                  <a:cubicBezTo>
                    <a:pt x="56195" y="13463"/>
                    <a:pt x="58536" y="12878"/>
                    <a:pt x="60878" y="15804"/>
                  </a:cubicBezTo>
                  <a:cubicBezTo>
                    <a:pt x="62634" y="17560"/>
                    <a:pt x="81951" y="39219"/>
                    <a:pt x="110048" y="67317"/>
                  </a:cubicBezTo>
                  <a:cubicBezTo>
                    <a:pt x="112390" y="69658"/>
                    <a:pt x="115902" y="69658"/>
                    <a:pt x="117658" y="67317"/>
                  </a:cubicBezTo>
                  <a:cubicBezTo>
                    <a:pt x="120000" y="64975"/>
                    <a:pt x="120000" y="61463"/>
                    <a:pt x="117658" y="59707"/>
                  </a:cubicBezTo>
                  <a:cubicBezTo>
                    <a:pt x="88390" y="30439"/>
                    <a:pt x="69073" y="8195"/>
                    <a:pt x="69073" y="8195"/>
                  </a:cubicBezTo>
                  <a:cubicBezTo>
                    <a:pt x="69073" y="8195"/>
                    <a:pt x="69073" y="8195"/>
                    <a:pt x="69073" y="8195"/>
                  </a:cubicBezTo>
                  <a:cubicBezTo>
                    <a:pt x="60878" y="0"/>
                    <a:pt x="51512" y="2341"/>
                    <a:pt x="45658" y="8195"/>
                  </a:cubicBezTo>
                  <a:cubicBezTo>
                    <a:pt x="7609" y="46243"/>
                    <a:pt x="7609" y="46243"/>
                    <a:pt x="7609" y="46243"/>
                  </a:cubicBezTo>
                  <a:cubicBezTo>
                    <a:pt x="0" y="53268"/>
                    <a:pt x="1756" y="63804"/>
                    <a:pt x="7609" y="69658"/>
                  </a:cubicBezTo>
                  <a:cubicBezTo>
                    <a:pt x="7609" y="69658"/>
                    <a:pt x="28682" y="89560"/>
                    <a:pt x="57365" y="1188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>
              <a:off x="1406525" y="1027112"/>
              <a:ext cx="427037" cy="42544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4824" y="44047"/>
                  </a:moveTo>
                  <a:cubicBezTo>
                    <a:pt x="118032" y="30776"/>
                    <a:pt x="118032" y="30776"/>
                    <a:pt x="118032" y="30776"/>
                  </a:cubicBezTo>
                  <a:cubicBezTo>
                    <a:pt x="119156" y="29364"/>
                    <a:pt x="120000" y="27670"/>
                    <a:pt x="120000" y="25976"/>
                  </a:cubicBezTo>
                  <a:cubicBezTo>
                    <a:pt x="120000" y="24282"/>
                    <a:pt x="119156" y="22588"/>
                    <a:pt x="118032" y="21458"/>
                  </a:cubicBezTo>
                  <a:cubicBezTo>
                    <a:pt x="98641" y="1976"/>
                    <a:pt x="98641" y="1976"/>
                    <a:pt x="98641" y="1976"/>
                  </a:cubicBezTo>
                  <a:cubicBezTo>
                    <a:pt x="97517" y="847"/>
                    <a:pt x="95831" y="0"/>
                    <a:pt x="94145" y="0"/>
                  </a:cubicBezTo>
                  <a:cubicBezTo>
                    <a:pt x="92459" y="0"/>
                    <a:pt x="90772" y="847"/>
                    <a:pt x="89648" y="1976"/>
                  </a:cubicBezTo>
                  <a:cubicBezTo>
                    <a:pt x="75878" y="15811"/>
                    <a:pt x="75878" y="15811"/>
                    <a:pt x="75878" y="15811"/>
                  </a:cubicBezTo>
                  <a:cubicBezTo>
                    <a:pt x="75597" y="16094"/>
                    <a:pt x="75597" y="16094"/>
                    <a:pt x="75316" y="16376"/>
                  </a:cubicBezTo>
                  <a:cubicBezTo>
                    <a:pt x="12646" y="79623"/>
                    <a:pt x="12646" y="79623"/>
                    <a:pt x="12646" y="79623"/>
                  </a:cubicBezTo>
                  <a:cubicBezTo>
                    <a:pt x="12084" y="79905"/>
                    <a:pt x="12084" y="80188"/>
                    <a:pt x="11803" y="80470"/>
                  </a:cubicBezTo>
                  <a:cubicBezTo>
                    <a:pt x="281" y="116611"/>
                    <a:pt x="281" y="116611"/>
                    <a:pt x="281" y="116611"/>
                  </a:cubicBezTo>
                  <a:cubicBezTo>
                    <a:pt x="0" y="117458"/>
                    <a:pt x="281" y="118588"/>
                    <a:pt x="843" y="119152"/>
                  </a:cubicBezTo>
                  <a:cubicBezTo>
                    <a:pt x="1405" y="119717"/>
                    <a:pt x="1967" y="120000"/>
                    <a:pt x="2810" y="120000"/>
                  </a:cubicBezTo>
                  <a:cubicBezTo>
                    <a:pt x="3091" y="120000"/>
                    <a:pt x="3372" y="120000"/>
                    <a:pt x="3372" y="119717"/>
                  </a:cubicBezTo>
                  <a:cubicBezTo>
                    <a:pt x="40187" y="108705"/>
                    <a:pt x="40187" y="108705"/>
                    <a:pt x="40187" y="108705"/>
                  </a:cubicBezTo>
                  <a:cubicBezTo>
                    <a:pt x="40749" y="108705"/>
                    <a:pt x="41030" y="108423"/>
                    <a:pt x="41311" y="108141"/>
                  </a:cubicBezTo>
                  <a:cubicBezTo>
                    <a:pt x="104262" y="44611"/>
                    <a:pt x="104262" y="44611"/>
                    <a:pt x="104262" y="44611"/>
                  </a:cubicBezTo>
                  <a:cubicBezTo>
                    <a:pt x="104543" y="44329"/>
                    <a:pt x="104543" y="44329"/>
                    <a:pt x="104824" y="44047"/>
                  </a:cubicBezTo>
                  <a:close/>
                  <a:moveTo>
                    <a:pt x="93302" y="5647"/>
                  </a:moveTo>
                  <a:cubicBezTo>
                    <a:pt x="93583" y="5364"/>
                    <a:pt x="93864" y="5364"/>
                    <a:pt x="94145" y="5364"/>
                  </a:cubicBezTo>
                  <a:cubicBezTo>
                    <a:pt x="94426" y="5364"/>
                    <a:pt x="94707" y="5364"/>
                    <a:pt x="94988" y="5647"/>
                  </a:cubicBezTo>
                  <a:cubicBezTo>
                    <a:pt x="114379" y="25129"/>
                    <a:pt x="114379" y="25129"/>
                    <a:pt x="114379" y="25129"/>
                  </a:cubicBezTo>
                  <a:cubicBezTo>
                    <a:pt x="114660" y="25411"/>
                    <a:pt x="114660" y="25976"/>
                    <a:pt x="114660" y="25976"/>
                  </a:cubicBezTo>
                  <a:cubicBezTo>
                    <a:pt x="114660" y="26258"/>
                    <a:pt x="114660" y="26541"/>
                    <a:pt x="114379" y="26823"/>
                  </a:cubicBezTo>
                  <a:cubicBezTo>
                    <a:pt x="102576" y="38964"/>
                    <a:pt x="102576" y="38964"/>
                    <a:pt x="102576" y="38964"/>
                  </a:cubicBezTo>
                  <a:cubicBezTo>
                    <a:pt x="81498" y="17788"/>
                    <a:pt x="81498" y="17788"/>
                    <a:pt x="81498" y="17788"/>
                  </a:cubicBezTo>
                  <a:lnTo>
                    <a:pt x="93302" y="5647"/>
                  </a:lnTo>
                  <a:close/>
                  <a:moveTo>
                    <a:pt x="34847" y="92611"/>
                  </a:moveTo>
                  <a:cubicBezTo>
                    <a:pt x="27540" y="92611"/>
                    <a:pt x="27540" y="92611"/>
                    <a:pt x="27540" y="92611"/>
                  </a:cubicBezTo>
                  <a:cubicBezTo>
                    <a:pt x="27540" y="84988"/>
                    <a:pt x="27540" y="84988"/>
                    <a:pt x="27540" y="84988"/>
                  </a:cubicBezTo>
                  <a:cubicBezTo>
                    <a:pt x="84028" y="27952"/>
                    <a:pt x="84028" y="27952"/>
                    <a:pt x="84028" y="27952"/>
                  </a:cubicBezTo>
                  <a:cubicBezTo>
                    <a:pt x="91896" y="35858"/>
                    <a:pt x="91896" y="35858"/>
                    <a:pt x="91896" y="35858"/>
                  </a:cubicBezTo>
                  <a:lnTo>
                    <a:pt x="34847" y="92611"/>
                  </a:lnTo>
                  <a:close/>
                  <a:moveTo>
                    <a:pt x="77845" y="21458"/>
                  </a:moveTo>
                  <a:cubicBezTo>
                    <a:pt x="80374" y="24282"/>
                    <a:pt x="80374" y="24282"/>
                    <a:pt x="80374" y="24282"/>
                  </a:cubicBezTo>
                  <a:cubicBezTo>
                    <a:pt x="24168" y="81035"/>
                    <a:pt x="24168" y="81035"/>
                    <a:pt x="24168" y="81035"/>
                  </a:cubicBezTo>
                  <a:cubicBezTo>
                    <a:pt x="19672" y="79905"/>
                    <a:pt x="19672" y="79905"/>
                    <a:pt x="19672" y="79905"/>
                  </a:cubicBezTo>
                  <a:lnTo>
                    <a:pt x="77845" y="21458"/>
                  </a:lnTo>
                  <a:close/>
                  <a:moveTo>
                    <a:pt x="16018" y="84423"/>
                  </a:moveTo>
                  <a:cubicBezTo>
                    <a:pt x="22201" y="85835"/>
                    <a:pt x="22201" y="85835"/>
                    <a:pt x="22201" y="85835"/>
                  </a:cubicBezTo>
                  <a:cubicBezTo>
                    <a:pt x="22201" y="95152"/>
                    <a:pt x="22201" y="95152"/>
                    <a:pt x="22201" y="95152"/>
                  </a:cubicBezTo>
                  <a:cubicBezTo>
                    <a:pt x="22201" y="96564"/>
                    <a:pt x="23325" y="97694"/>
                    <a:pt x="24730" y="97694"/>
                  </a:cubicBezTo>
                  <a:cubicBezTo>
                    <a:pt x="34004" y="97694"/>
                    <a:pt x="34004" y="97694"/>
                    <a:pt x="34004" y="97694"/>
                  </a:cubicBezTo>
                  <a:cubicBezTo>
                    <a:pt x="35971" y="104752"/>
                    <a:pt x="35971" y="104752"/>
                    <a:pt x="35971" y="104752"/>
                  </a:cubicBezTo>
                  <a:cubicBezTo>
                    <a:pt x="6744" y="113223"/>
                    <a:pt x="6744" y="113223"/>
                    <a:pt x="6744" y="113223"/>
                  </a:cubicBezTo>
                  <a:lnTo>
                    <a:pt x="16018" y="84423"/>
                  </a:lnTo>
                  <a:close/>
                  <a:moveTo>
                    <a:pt x="40468" y="101647"/>
                  </a:moveTo>
                  <a:cubicBezTo>
                    <a:pt x="38782" y="96000"/>
                    <a:pt x="38782" y="96000"/>
                    <a:pt x="38782" y="96000"/>
                  </a:cubicBezTo>
                  <a:cubicBezTo>
                    <a:pt x="95831" y="39529"/>
                    <a:pt x="95831" y="39529"/>
                    <a:pt x="95831" y="39529"/>
                  </a:cubicBezTo>
                  <a:cubicBezTo>
                    <a:pt x="98641" y="42635"/>
                    <a:pt x="98641" y="42635"/>
                    <a:pt x="98641" y="42635"/>
                  </a:cubicBezTo>
                  <a:lnTo>
                    <a:pt x="40468" y="1016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" name="Shape 447出自【趣你的PPT】(微信:qunideppt)：最优质的PPT资源库"/>
          <p:cNvGrpSpPr/>
          <p:nvPr/>
        </p:nvGrpSpPr>
        <p:grpSpPr>
          <a:xfrm>
            <a:off x="5433567" y="4290056"/>
            <a:ext cx="234186" cy="490327"/>
            <a:chOff x="7096125" y="1027112"/>
            <a:chExt cx="203199" cy="425449"/>
          </a:xfrm>
          <a:solidFill>
            <a:schemeClr val="bg1"/>
          </a:solidFill>
        </p:grpSpPr>
        <p:sp>
          <p:nvSpPr>
            <p:cNvPr id="16" name="出自【趣你的PPT】(微信:qunideppt)：最优质的PPT资源库"/>
            <p:cNvSpPr/>
            <p:nvPr/>
          </p:nvSpPr>
          <p:spPr>
            <a:xfrm>
              <a:off x="7096125" y="1211262"/>
              <a:ext cx="203199" cy="24129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16929"/>
                  </a:moveTo>
                  <a:cubicBezTo>
                    <a:pt x="120000" y="4979"/>
                    <a:pt x="120000" y="4979"/>
                    <a:pt x="120000" y="4979"/>
                  </a:cubicBezTo>
                  <a:cubicBezTo>
                    <a:pt x="120000" y="2489"/>
                    <a:pt x="117623" y="0"/>
                    <a:pt x="114653" y="0"/>
                  </a:cubicBezTo>
                  <a:cubicBezTo>
                    <a:pt x="111089" y="0"/>
                    <a:pt x="108712" y="2489"/>
                    <a:pt x="108712" y="4979"/>
                  </a:cubicBezTo>
                  <a:cubicBezTo>
                    <a:pt x="108712" y="16929"/>
                    <a:pt x="108712" y="16929"/>
                    <a:pt x="108712" y="16929"/>
                  </a:cubicBezTo>
                  <a:cubicBezTo>
                    <a:pt x="108712" y="39834"/>
                    <a:pt x="86732" y="58755"/>
                    <a:pt x="60000" y="58755"/>
                  </a:cubicBezTo>
                  <a:cubicBezTo>
                    <a:pt x="32673" y="58755"/>
                    <a:pt x="10693" y="39834"/>
                    <a:pt x="10693" y="16929"/>
                  </a:cubicBezTo>
                  <a:cubicBezTo>
                    <a:pt x="10693" y="4979"/>
                    <a:pt x="10693" y="4979"/>
                    <a:pt x="10693" y="4979"/>
                  </a:cubicBezTo>
                  <a:cubicBezTo>
                    <a:pt x="10693" y="2489"/>
                    <a:pt x="8316" y="0"/>
                    <a:pt x="5346" y="0"/>
                  </a:cubicBezTo>
                  <a:cubicBezTo>
                    <a:pt x="2376" y="0"/>
                    <a:pt x="0" y="2489"/>
                    <a:pt x="0" y="4979"/>
                  </a:cubicBezTo>
                  <a:cubicBezTo>
                    <a:pt x="0" y="16929"/>
                    <a:pt x="0" y="16929"/>
                    <a:pt x="0" y="16929"/>
                  </a:cubicBezTo>
                  <a:cubicBezTo>
                    <a:pt x="0" y="43319"/>
                    <a:pt x="23762" y="65228"/>
                    <a:pt x="54059" y="67717"/>
                  </a:cubicBezTo>
                  <a:cubicBezTo>
                    <a:pt x="54059" y="91120"/>
                    <a:pt x="54059" y="91120"/>
                    <a:pt x="54059" y="91120"/>
                  </a:cubicBezTo>
                  <a:cubicBezTo>
                    <a:pt x="32673" y="91120"/>
                    <a:pt x="32673" y="91120"/>
                    <a:pt x="32673" y="91120"/>
                  </a:cubicBezTo>
                  <a:cubicBezTo>
                    <a:pt x="22574" y="91120"/>
                    <a:pt x="15445" y="97593"/>
                    <a:pt x="15445" y="105560"/>
                  </a:cubicBezTo>
                  <a:cubicBezTo>
                    <a:pt x="15445" y="115518"/>
                    <a:pt x="15445" y="115518"/>
                    <a:pt x="15445" y="115518"/>
                  </a:cubicBezTo>
                  <a:cubicBezTo>
                    <a:pt x="15445" y="118008"/>
                    <a:pt x="17821" y="120000"/>
                    <a:pt x="20792" y="120000"/>
                  </a:cubicBezTo>
                  <a:cubicBezTo>
                    <a:pt x="98613" y="120000"/>
                    <a:pt x="98613" y="120000"/>
                    <a:pt x="98613" y="120000"/>
                  </a:cubicBezTo>
                  <a:cubicBezTo>
                    <a:pt x="102178" y="120000"/>
                    <a:pt x="104554" y="118008"/>
                    <a:pt x="104554" y="115518"/>
                  </a:cubicBezTo>
                  <a:cubicBezTo>
                    <a:pt x="104554" y="106058"/>
                    <a:pt x="104554" y="106058"/>
                    <a:pt x="104554" y="106058"/>
                  </a:cubicBezTo>
                  <a:cubicBezTo>
                    <a:pt x="104554" y="97593"/>
                    <a:pt x="96831" y="91120"/>
                    <a:pt x="87326" y="91120"/>
                  </a:cubicBezTo>
                  <a:cubicBezTo>
                    <a:pt x="65346" y="91120"/>
                    <a:pt x="65346" y="91120"/>
                    <a:pt x="65346" y="91120"/>
                  </a:cubicBezTo>
                  <a:cubicBezTo>
                    <a:pt x="65346" y="67717"/>
                    <a:pt x="65346" y="67717"/>
                    <a:pt x="65346" y="67717"/>
                  </a:cubicBezTo>
                  <a:cubicBezTo>
                    <a:pt x="96237" y="65228"/>
                    <a:pt x="120000" y="43319"/>
                    <a:pt x="120000" y="16929"/>
                  </a:cubicBezTo>
                  <a:close/>
                  <a:moveTo>
                    <a:pt x="93267" y="106058"/>
                  </a:moveTo>
                  <a:cubicBezTo>
                    <a:pt x="93267" y="110539"/>
                    <a:pt x="93267" y="110539"/>
                    <a:pt x="93267" y="110539"/>
                  </a:cubicBezTo>
                  <a:cubicBezTo>
                    <a:pt x="26732" y="110539"/>
                    <a:pt x="26732" y="110539"/>
                    <a:pt x="26732" y="110539"/>
                  </a:cubicBezTo>
                  <a:cubicBezTo>
                    <a:pt x="26732" y="105560"/>
                    <a:pt x="26732" y="105560"/>
                    <a:pt x="26732" y="105560"/>
                  </a:cubicBezTo>
                  <a:cubicBezTo>
                    <a:pt x="26732" y="102572"/>
                    <a:pt x="29108" y="100580"/>
                    <a:pt x="32673" y="100580"/>
                  </a:cubicBezTo>
                  <a:cubicBezTo>
                    <a:pt x="87326" y="100580"/>
                    <a:pt x="87326" y="100580"/>
                    <a:pt x="87326" y="100580"/>
                  </a:cubicBezTo>
                  <a:cubicBezTo>
                    <a:pt x="90891" y="100580"/>
                    <a:pt x="93267" y="103070"/>
                    <a:pt x="93267" y="10605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>
            <a:xfrm>
              <a:off x="7135813" y="1027112"/>
              <a:ext cx="123824" cy="28257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92903" y="120000"/>
                    <a:pt x="120000" y="108042"/>
                    <a:pt x="120000" y="93096"/>
                  </a:cubicBezTo>
                  <a:cubicBezTo>
                    <a:pt x="120000" y="26903"/>
                    <a:pt x="120000" y="26903"/>
                    <a:pt x="120000" y="26903"/>
                  </a:cubicBezTo>
                  <a:cubicBezTo>
                    <a:pt x="120000" y="11957"/>
                    <a:pt x="92903" y="0"/>
                    <a:pt x="60000" y="0"/>
                  </a:cubicBezTo>
                  <a:cubicBezTo>
                    <a:pt x="27096" y="0"/>
                    <a:pt x="0" y="11957"/>
                    <a:pt x="0" y="26903"/>
                  </a:cubicBezTo>
                  <a:cubicBezTo>
                    <a:pt x="0" y="93096"/>
                    <a:pt x="0" y="93096"/>
                    <a:pt x="0" y="93096"/>
                  </a:cubicBezTo>
                  <a:cubicBezTo>
                    <a:pt x="0" y="108042"/>
                    <a:pt x="27096" y="120000"/>
                    <a:pt x="60000" y="120000"/>
                  </a:cubicBezTo>
                  <a:close/>
                  <a:moveTo>
                    <a:pt x="18387" y="26903"/>
                  </a:moveTo>
                  <a:cubicBezTo>
                    <a:pt x="18387" y="16654"/>
                    <a:pt x="36774" y="8113"/>
                    <a:pt x="60000" y="8113"/>
                  </a:cubicBezTo>
                  <a:cubicBezTo>
                    <a:pt x="83225" y="8113"/>
                    <a:pt x="101612" y="16654"/>
                    <a:pt x="101612" y="26903"/>
                  </a:cubicBezTo>
                  <a:cubicBezTo>
                    <a:pt x="101612" y="93096"/>
                    <a:pt x="101612" y="93096"/>
                    <a:pt x="101612" y="93096"/>
                  </a:cubicBezTo>
                  <a:cubicBezTo>
                    <a:pt x="101612" y="103772"/>
                    <a:pt x="83225" y="111886"/>
                    <a:pt x="60000" y="111886"/>
                  </a:cubicBezTo>
                  <a:cubicBezTo>
                    <a:pt x="36774" y="111886"/>
                    <a:pt x="18387" y="103772"/>
                    <a:pt x="18387" y="93096"/>
                  </a:cubicBezTo>
                  <a:lnTo>
                    <a:pt x="18387" y="2690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" name="Shape 451出自【趣你的PPT】(微信:qunideppt)：最优质的PPT资源库"/>
          <p:cNvGrpSpPr/>
          <p:nvPr/>
        </p:nvGrpSpPr>
        <p:grpSpPr>
          <a:xfrm>
            <a:off x="4775179" y="2211728"/>
            <a:ext cx="905007" cy="898302"/>
            <a:chOff x="4657725" y="1027112"/>
            <a:chExt cx="428625" cy="425449"/>
          </a:xfrm>
          <a:solidFill>
            <a:schemeClr val="bg1"/>
          </a:solidFill>
        </p:grpSpPr>
        <p:sp>
          <p:nvSpPr>
            <p:cNvPr id="19" name="出自【趣你的PPT】(微信:qunideppt)：最优质的PPT资源库"/>
            <p:cNvSpPr/>
            <p:nvPr/>
          </p:nvSpPr>
          <p:spPr>
            <a:xfrm>
              <a:off x="4697412" y="1068387"/>
              <a:ext cx="201613" cy="20161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0"/>
                  </a:moveTo>
                  <a:cubicBezTo>
                    <a:pt x="26732" y="0"/>
                    <a:pt x="0" y="26732"/>
                    <a:pt x="0" y="60000"/>
                  </a:cubicBezTo>
                  <a:cubicBezTo>
                    <a:pt x="0" y="92673"/>
                    <a:pt x="26732" y="120000"/>
                    <a:pt x="60000" y="120000"/>
                  </a:cubicBezTo>
                  <a:cubicBezTo>
                    <a:pt x="93267" y="120000"/>
                    <a:pt x="120000" y="92673"/>
                    <a:pt x="120000" y="60000"/>
                  </a:cubicBezTo>
                  <a:cubicBezTo>
                    <a:pt x="120000" y="26732"/>
                    <a:pt x="93267" y="0"/>
                    <a:pt x="60000" y="0"/>
                  </a:cubicBezTo>
                  <a:close/>
                  <a:moveTo>
                    <a:pt x="60000" y="108712"/>
                  </a:moveTo>
                  <a:cubicBezTo>
                    <a:pt x="33267" y="108712"/>
                    <a:pt x="11287" y="86732"/>
                    <a:pt x="11287" y="60000"/>
                  </a:cubicBezTo>
                  <a:cubicBezTo>
                    <a:pt x="11287" y="32673"/>
                    <a:pt x="33267" y="10693"/>
                    <a:pt x="60000" y="10693"/>
                  </a:cubicBezTo>
                  <a:cubicBezTo>
                    <a:pt x="87326" y="10693"/>
                    <a:pt x="108712" y="32673"/>
                    <a:pt x="108712" y="60000"/>
                  </a:cubicBezTo>
                  <a:cubicBezTo>
                    <a:pt x="108712" y="86732"/>
                    <a:pt x="87326" y="108712"/>
                    <a:pt x="60000" y="1087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出自【趣你的PPT】(微信:qunideppt)：最优质的PPT资源库"/>
            <p:cNvSpPr/>
            <p:nvPr/>
          </p:nvSpPr>
          <p:spPr>
            <a:xfrm>
              <a:off x="4657725" y="1027112"/>
              <a:ext cx="428625" cy="42544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6908" y="106164"/>
                  </a:moveTo>
                  <a:cubicBezTo>
                    <a:pt x="85714" y="74541"/>
                    <a:pt x="85714" y="74541"/>
                    <a:pt x="85714" y="74541"/>
                  </a:cubicBezTo>
                  <a:cubicBezTo>
                    <a:pt x="84028" y="73129"/>
                    <a:pt x="82060" y="72282"/>
                    <a:pt x="79812" y="72282"/>
                  </a:cubicBezTo>
                  <a:cubicBezTo>
                    <a:pt x="78688" y="72282"/>
                    <a:pt x="77564" y="72564"/>
                    <a:pt x="76440" y="73129"/>
                  </a:cubicBezTo>
                  <a:cubicBezTo>
                    <a:pt x="69133" y="65788"/>
                    <a:pt x="69133" y="65788"/>
                    <a:pt x="69133" y="65788"/>
                  </a:cubicBezTo>
                  <a:cubicBezTo>
                    <a:pt x="75035" y="58729"/>
                    <a:pt x="78969" y="49694"/>
                    <a:pt x="78969" y="39811"/>
                  </a:cubicBezTo>
                  <a:cubicBezTo>
                    <a:pt x="78969" y="17788"/>
                    <a:pt x="61264" y="0"/>
                    <a:pt x="39344" y="0"/>
                  </a:cubicBezTo>
                  <a:cubicBezTo>
                    <a:pt x="17704" y="0"/>
                    <a:pt x="0" y="17788"/>
                    <a:pt x="0" y="39811"/>
                  </a:cubicBezTo>
                  <a:cubicBezTo>
                    <a:pt x="0" y="61552"/>
                    <a:pt x="17704" y="79341"/>
                    <a:pt x="39344" y="79341"/>
                  </a:cubicBezTo>
                  <a:cubicBezTo>
                    <a:pt x="49180" y="79341"/>
                    <a:pt x="58454" y="75670"/>
                    <a:pt x="65199" y="69458"/>
                  </a:cubicBezTo>
                  <a:cubicBezTo>
                    <a:pt x="72505" y="76800"/>
                    <a:pt x="72505" y="76800"/>
                    <a:pt x="72505" y="76800"/>
                  </a:cubicBezTo>
                  <a:cubicBezTo>
                    <a:pt x="71943" y="77929"/>
                    <a:pt x="71662" y="79058"/>
                    <a:pt x="71662" y="80470"/>
                  </a:cubicBezTo>
                  <a:cubicBezTo>
                    <a:pt x="71662" y="82729"/>
                    <a:pt x="72505" y="84705"/>
                    <a:pt x="74192" y="86117"/>
                  </a:cubicBezTo>
                  <a:cubicBezTo>
                    <a:pt x="105386" y="117741"/>
                    <a:pt x="105386" y="117741"/>
                    <a:pt x="105386" y="117741"/>
                  </a:cubicBezTo>
                  <a:cubicBezTo>
                    <a:pt x="107072" y="119152"/>
                    <a:pt x="109039" y="120000"/>
                    <a:pt x="111288" y="120000"/>
                  </a:cubicBezTo>
                  <a:cubicBezTo>
                    <a:pt x="113255" y="120000"/>
                    <a:pt x="115503" y="119152"/>
                    <a:pt x="116908" y="117741"/>
                  </a:cubicBezTo>
                  <a:cubicBezTo>
                    <a:pt x="120000" y="114352"/>
                    <a:pt x="120000" y="109270"/>
                    <a:pt x="116908" y="106164"/>
                  </a:cubicBezTo>
                  <a:close/>
                  <a:moveTo>
                    <a:pt x="39344" y="73976"/>
                  </a:moveTo>
                  <a:cubicBezTo>
                    <a:pt x="20515" y="73976"/>
                    <a:pt x="5058" y="58729"/>
                    <a:pt x="5058" y="39811"/>
                  </a:cubicBezTo>
                  <a:cubicBezTo>
                    <a:pt x="5058" y="20894"/>
                    <a:pt x="20515" y="5364"/>
                    <a:pt x="39344" y="5364"/>
                  </a:cubicBezTo>
                  <a:cubicBezTo>
                    <a:pt x="58173" y="5364"/>
                    <a:pt x="73629" y="20894"/>
                    <a:pt x="73629" y="39811"/>
                  </a:cubicBezTo>
                  <a:cubicBezTo>
                    <a:pt x="73629" y="58729"/>
                    <a:pt x="58173" y="73976"/>
                    <a:pt x="39344" y="73976"/>
                  </a:cubicBezTo>
                  <a:close/>
                  <a:moveTo>
                    <a:pt x="113255" y="113788"/>
                  </a:moveTo>
                  <a:cubicBezTo>
                    <a:pt x="112131" y="114917"/>
                    <a:pt x="110163" y="114917"/>
                    <a:pt x="109039" y="113788"/>
                  </a:cubicBezTo>
                  <a:cubicBezTo>
                    <a:pt x="77845" y="82447"/>
                    <a:pt x="77845" y="82447"/>
                    <a:pt x="77845" y="82447"/>
                  </a:cubicBezTo>
                  <a:cubicBezTo>
                    <a:pt x="77283" y="81882"/>
                    <a:pt x="77002" y="81317"/>
                    <a:pt x="77002" y="80470"/>
                  </a:cubicBezTo>
                  <a:cubicBezTo>
                    <a:pt x="77002" y="79623"/>
                    <a:pt x="77283" y="79058"/>
                    <a:pt x="77845" y="78494"/>
                  </a:cubicBezTo>
                  <a:cubicBezTo>
                    <a:pt x="78407" y="77929"/>
                    <a:pt x="79250" y="77647"/>
                    <a:pt x="79812" y="77647"/>
                  </a:cubicBezTo>
                  <a:cubicBezTo>
                    <a:pt x="80655" y="77647"/>
                    <a:pt x="81498" y="77929"/>
                    <a:pt x="82060" y="78494"/>
                  </a:cubicBezTo>
                  <a:cubicBezTo>
                    <a:pt x="113255" y="109835"/>
                    <a:pt x="113255" y="109835"/>
                    <a:pt x="113255" y="109835"/>
                  </a:cubicBezTo>
                  <a:cubicBezTo>
                    <a:pt x="114379" y="110964"/>
                    <a:pt x="114379" y="112658"/>
                    <a:pt x="113255" y="11378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" name="出自【趣你的PPT】(微信:qunideppt)：最优质的PPT资源库"/>
          <p:cNvSpPr/>
          <p:nvPr/>
        </p:nvSpPr>
        <p:spPr>
          <a:xfrm>
            <a:off x="6909873" y="4374150"/>
            <a:ext cx="663174" cy="66317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8048362" y="2577606"/>
            <a:ext cx="1372819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方案三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8048362" y="2947902"/>
            <a:ext cx="2268983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8211646" y="4203631"/>
            <a:ext cx="1372819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方案四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8211646" y="4573927"/>
            <a:ext cx="2268983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2517690" y="2258274"/>
            <a:ext cx="1372819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方案一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1565829" y="2628570"/>
            <a:ext cx="2347460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3188891" y="4098137"/>
            <a:ext cx="1372819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方案二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2237030" y="4468433"/>
            <a:ext cx="2347460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grpSp>
        <p:nvGrpSpPr>
          <p:cNvPr id="30" name="Group 29出自【趣你的PPT】(微信:qunideppt)：最优质的PPT资源库"/>
          <p:cNvGrpSpPr/>
          <p:nvPr/>
        </p:nvGrpSpPr>
        <p:grpSpPr>
          <a:xfrm>
            <a:off x="355458" y="302192"/>
            <a:ext cx="2736084" cy="461665"/>
            <a:chOff x="969820" y="487930"/>
            <a:chExt cx="2736084" cy="461665"/>
          </a:xfrm>
        </p:grpSpPr>
        <p:sp>
          <p:nvSpPr>
            <p:cNvPr id="36" name="出自【趣你的PPT】(微信:qunideppt)：最优质的PPT资源库"/>
            <p:cNvSpPr txBox="1"/>
            <p:nvPr/>
          </p:nvSpPr>
          <p:spPr>
            <a:xfrm>
              <a:off x="1369563" y="487930"/>
              <a:ext cx="23363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研究方案</a:t>
              </a:r>
            </a:p>
          </p:txBody>
        </p:sp>
        <p:sp>
          <p:nvSpPr>
            <p:cNvPr id="37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416043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出自【趣你的PPT】(微信:qunideppt)：最优质的PPT资源库"/>
          <p:cNvSpPr/>
          <p:nvPr/>
        </p:nvSpPr>
        <p:spPr>
          <a:xfrm>
            <a:off x="-38676" y="1485900"/>
            <a:ext cx="12230676" cy="4633547"/>
          </a:xfrm>
          <a:prstGeom prst="rect">
            <a:avLst/>
          </a:prstGeom>
          <a:solidFill>
            <a:srgbClr val="EAE29C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242" name="出自【趣你的PPT】(微信:qunideppt)：最优质的PPT资源库"/>
          <p:cNvSpPr>
            <a:spLocks/>
          </p:cNvSpPr>
          <p:nvPr/>
        </p:nvSpPr>
        <p:spPr bwMode="auto">
          <a:xfrm>
            <a:off x="11057732" y="265113"/>
            <a:ext cx="225425" cy="223838"/>
          </a:xfrm>
          <a:custGeom>
            <a:avLst/>
            <a:gdLst>
              <a:gd name="T0" fmla="*/ 225425 w 21600"/>
              <a:gd name="T1" fmla="*/ 223837 h 21600"/>
              <a:gd name="T2" fmla="*/ 225425 w 21600"/>
              <a:gd name="T3" fmla="*/ 223837 h 21600"/>
              <a:gd name="T4" fmla="*/ 225425 w 21600"/>
              <a:gd name="T5" fmla="*/ 223837 h 21600"/>
              <a:gd name="T6" fmla="*/ 225425 w 21600"/>
              <a:gd name="T7" fmla="*/ 223837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>
              <a:defRPr sz="5000">
                <a:solidFill>
                  <a:srgbClr val="000000"/>
                </a:solidFill>
                <a:latin typeface="Helvetica Light" charset="0"/>
                <a:ea typeface="MS PGothic" panose="020B0600070205080204" pitchFamily="34" charset="-128"/>
                <a:sym typeface="Helvetica Light" charset="0"/>
              </a:defRPr>
            </a:lvl1pPr>
            <a:lvl2pPr marL="742950" indent="-285750" algn="ctr">
              <a:defRPr sz="5000">
                <a:solidFill>
                  <a:srgbClr val="000000"/>
                </a:solidFill>
                <a:latin typeface="Helvetica Light" charset="0"/>
                <a:ea typeface="MS PGothic" panose="020B0600070205080204" pitchFamily="34" charset="-128"/>
                <a:sym typeface="Helvetica Light" charset="0"/>
              </a:defRPr>
            </a:lvl2pPr>
            <a:lvl3pPr marL="1143000" indent="-228600" algn="ctr">
              <a:defRPr sz="5000">
                <a:solidFill>
                  <a:srgbClr val="000000"/>
                </a:solidFill>
                <a:latin typeface="Helvetica Light" charset="0"/>
                <a:ea typeface="MS PGothic" panose="020B0600070205080204" pitchFamily="34" charset="-128"/>
                <a:sym typeface="Helvetica Light" charset="0"/>
              </a:defRPr>
            </a:lvl3pPr>
            <a:lvl4pPr marL="1600200" indent="-228600" algn="ctr">
              <a:defRPr sz="5000">
                <a:solidFill>
                  <a:srgbClr val="000000"/>
                </a:solidFill>
                <a:latin typeface="Helvetica Light" charset="0"/>
                <a:ea typeface="MS PGothic" panose="020B0600070205080204" pitchFamily="34" charset="-128"/>
                <a:sym typeface="Helvetica Light" charset="0"/>
              </a:defRPr>
            </a:lvl4pPr>
            <a:lvl5pPr marL="2057400" indent="-228600" algn="ctr">
              <a:defRPr sz="5000">
                <a:solidFill>
                  <a:srgbClr val="000000"/>
                </a:solidFill>
                <a:latin typeface="Helvetica Light" charset="0"/>
                <a:ea typeface="MS PGothic" panose="020B0600070205080204" pitchFamily="34" charset="-128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MS PGothic" panose="020B0600070205080204" pitchFamily="34" charset="-128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MS PGothic" panose="020B0600070205080204" pitchFamily="34" charset="-128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MS PGothic" panose="020B0600070205080204" pitchFamily="34" charset="-128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MS PGothic" panose="020B0600070205080204" pitchFamily="34" charset="-128"/>
                <a:sym typeface="Helvetica Light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7EF9D2-F915-4F1C-9144-3830C79C1D35}" type="slidenum">
              <a:rPr kumimoji="0" lang="es-ES" altLang="zh-CN" sz="1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" charset="0"/>
                <a:ea typeface="MS PGothic" panose="020B0600070205080204" pitchFamily="34" charset="-128"/>
                <a:cs typeface="+mn-cs"/>
                <a:sym typeface="Lato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s-ES" altLang="zh-CN" sz="25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ea typeface="MS PGothic" panose="020B0600070205080204" pitchFamily="34" charset="-128"/>
              <a:cs typeface="+mn-cs"/>
              <a:sym typeface="Helvetica Light" charset="0"/>
            </a:endParaRPr>
          </a:p>
        </p:txBody>
      </p:sp>
      <p:grpSp>
        <p:nvGrpSpPr>
          <p:cNvPr id="5" name="Group 4出自【趣你的PPT】(微信:qunideppt)：最优质的PPT资源库"/>
          <p:cNvGrpSpPr/>
          <p:nvPr/>
        </p:nvGrpSpPr>
        <p:grpSpPr>
          <a:xfrm>
            <a:off x="8963796" y="1657352"/>
            <a:ext cx="2014598" cy="3250404"/>
            <a:chOff x="8385175" y="1158717"/>
            <a:chExt cx="1714500" cy="2766219"/>
          </a:xfrm>
          <a:solidFill>
            <a:schemeClr val="accent2"/>
          </a:solidFill>
        </p:grpSpPr>
        <p:sp>
          <p:nvSpPr>
            <p:cNvPr id="706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85175" y="1158717"/>
              <a:ext cx="1714500" cy="27662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407" y="0"/>
                  </a:moveTo>
                  <a:cubicBezTo>
                    <a:pt x="630" y="0"/>
                    <a:pt x="0" y="390"/>
                    <a:pt x="0" y="872"/>
                  </a:cubicBezTo>
                  <a:lnTo>
                    <a:pt x="0" y="19209"/>
                  </a:lnTo>
                  <a:cubicBezTo>
                    <a:pt x="0" y="19690"/>
                    <a:pt x="630" y="20081"/>
                    <a:pt x="1407" y="20081"/>
                  </a:cubicBezTo>
                  <a:lnTo>
                    <a:pt x="9360" y="20081"/>
                  </a:lnTo>
                  <a:lnTo>
                    <a:pt x="10800" y="21599"/>
                  </a:lnTo>
                  <a:lnTo>
                    <a:pt x="12240" y="20081"/>
                  </a:lnTo>
                  <a:lnTo>
                    <a:pt x="20192" y="20081"/>
                  </a:lnTo>
                  <a:cubicBezTo>
                    <a:pt x="20969" y="20081"/>
                    <a:pt x="21600" y="19690"/>
                    <a:pt x="21600" y="19209"/>
                  </a:cubicBezTo>
                  <a:lnTo>
                    <a:pt x="21600" y="872"/>
                  </a:lnTo>
                  <a:cubicBezTo>
                    <a:pt x="21599" y="390"/>
                    <a:pt x="20969" y="0"/>
                    <a:pt x="20192" y="0"/>
                  </a:cubicBezTo>
                  <a:lnTo>
                    <a:pt x="1407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 charset="0"/>
                <a:cs typeface="+mn-cs"/>
              </a:endParaRPr>
            </a:p>
          </p:txBody>
        </p:sp>
        <p:sp>
          <p:nvSpPr>
            <p:cNvPr id="706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47162" y="1797685"/>
              <a:ext cx="528638" cy="539750"/>
            </a:xfrm>
            <a:custGeom>
              <a:avLst/>
              <a:gdLst>
                <a:gd name="T0" fmla="*/ 528638 w 21600"/>
                <a:gd name="T1" fmla="*/ 539750 h 21600"/>
                <a:gd name="T2" fmla="*/ 528638 w 21600"/>
                <a:gd name="T3" fmla="*/ 539750 h 21600"/>
                <a:gd name="T4" fmla="*/ 528638 w 21600"/>
                <a:gd name="T5" fmla="*/ 539750 h 21600"/>
                <a:gd name="T6" fmla="*/ 528638 w 21600"/>
                <a:gd name="T7" fmla="*/ 53975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21520" y="19326"/>
                  </a:moveTo>
                  <a:cubicBezTo>
                    <a:pt x="21574" y="19434"/>
                    <a:pt x="21599" y="19552"/>
                    <a:pt x="21599" y="19677"/>
                  </a:cubicBezTo>
                  <a:cubicBezTo>
                    <a:pt x="21599" y="19974"/>
                    <a:pt x="21492" y="20237"/>
                    <a:pt x="21274" y="20463"/>
                  </a:cubicBezTo>
                  <a:lnTo>
                    <a:pt x="20490" y="21235"/>
                  </a:lnTo>
                  <a:cubicBezTo>
                    <a:pt x="20281" y="21461"/>
                    <a:pt x="20026" y="21574"/>
                    <a:pt x="19720" y="21574"/>
                  </a:cubicBezTo>
                  <a:lnTo>
                    <a:pt x="19664" y="21574"/>
                  </a:lnTo>
                  <a:cubicBezTo>
                    <a:pt x="19350" y="21537"/>
                    <a:pt x="19081" y="21396"/>
                    <a:pt x="18866" y="21153"/>
                  </a:cubicBezTo>
                  <a:lnTo>
                    <a:pt x="12700" y="13222"/>
                  </a:lnTo>
                  <a:cubicBezTo>
                    <a:pt x="11958" y="13870"/>
                    <a:pt x="11265" y="14438"/>
                    <a:pt x="10623" y="14927"/>
                  </a:cubicBezTo>
                  <a:cubicBezTo>
                    <a:pt x="9975" y="15413"/>
                    <a:pt x="9366" y="15835"/>
                    <a:pt x="8789" y="16188"/>
                  </a:cubicBezTo>
                  <a:lnTo>
                    <a:pt x="9261" y="19988"/>
                  </a:lnTo>
                  <a:lnTo>
                    <a:pt x="9261" y="20124"/>
                  </a:lnTo>
                  <a:cubicBezTo>
                    <a:pt x="9261" y="20423"/>
                    <a:pt x="9162" y="20672"/>
                    <a:pt x="8964" y="20870"/>
                  </a:cubicBezTo>
                  <a:lnTo>
                    <a:pt x="8546" y="21289"/>
                  </a:lnTo>
                  <a:cubicBezTo>
                    <a:pt x="8339" y="21498"/>
                    <a:pt x="8076" y="21600"/>
                    <a:pt x="7762" y="21600"/>
                  </a:cubicBezTo>
                  <a:lnTo>
                    <a:pt x="7705" y="21600"/>
                  </a:lnTo>
                  <a:cubicBezTo>
                    <a:pt x="7354" y="21563"/>
                    <a:pt x="7088" y="21424"/>
                    <a:pt x="6907" y="21178"/>
                  </a:cubicBezTo>
                  <a:lnTo>
                    <a:pt x="4131" y="17500"/>
                  </a:lnTo>
                  <a:lnTo>
                    <a:pt x="418" y="14695"/>
                  </a:lnTo>
                  <a:cubicBezTo>
                    <a:pt x="155" y="14472"/>
                    <a:pt x="16" y="14201"/>
                    <a:pt x="0" y="13884"/>
                  </a:cubicBezTo>
                  <a:lnTo>
                    <a:pt x="0" y="13833"/>
                  </a:lnTo>
                  <a:cubicBezTo>
                    <a:pt x="0" y="13550"/>
                    <a:pt x="104" y="13293"/>
                    <a:pt x="311" y="13059"/>
                  </a:cubicBezTo>
                  <a:lnTo>
                    <a:pt x="715" y="12668"/>
                  </a:lnTo>
                  <a:cubicBezTo>
                    <a:pt x="897" y="12439"/>
                    <a:pt x="1151" y="12332"/>
                    <a:pt x="1477" y="12340"/>
                  </a:cubicBezTo>
                  <a:cubicBezTo>
                    <a:pt x="1550" y="12340"/>
                    <a:pt x="1595" y="12352"/>
                    <a:pt x="1612" y="12369"/>
                  </a:cubicBezTo>
                  <a:lnTo>
                    <a:pt x="5407" y="12801"/>
                  </a:lnTo>
                  <a:cubicBezTo>
                    <a:pt x="5761" y="12233"/>
                    <a:pt x="6180" y="11625"/>
                    <a:pt x="6672" y="10983"/>
                  </a:cubicBezTo>
                  <a:cubicBezTo>
                    <a:pt x="7167" y="10336"/>
                    <a:pt x="7733" y="9655"/>
                    <a:pt x="8376" y="8931"/>
                  </a:cubicBezTo>
                  <a:lnTo>
                    <a:pt x="478" y="2748"/>
                  </a:lnTo>
                  <a:cubicBezTo>
                    <a:pt x="195" y="2521"/>
                    <a:pt x="59" y="2256"/>
                    <a:pt x="59" y="1950"/>
                  </a:cubicBezTo>
                  <a:lnTo>
                    <a:pt x="59" y="1894"/>
                  </a:lnTo>
                  <a:cubicBezTo>
                    <a:pt x="59" y="1614"/>
                    <a:pt x="161" y="1354"/>
                    <a:pt x="370" y="1111"/>
                  </a:cubicBezTo>
                  <a:lnTo>
                    <a:pt x="1140" y="336"/>
                  </a:lnTo>
                  <a:cubicBezTo>
                    <a:pt x="1383" y="130"/>
                    <a:pt x="1641" y="25"/>
                    <a:pt x="1910" y="25"/>
                  </a:cubicBezTo>
                  <a:lnTo>
                    <a:pt x="2088" y="25"/>
                  </a:lnTo>
                  <a:cubicBezTo>
                    <a:pt x="2153" y="25"/>
                    <a:pt x="2215" y="45"/>
                    <a:pt x="2269" y="79"/>
                  </a:cubicBezTo>
                  <a:lnTo>
                    <a:pt x="13147" y="4045"/>
                  </a:lnTo>
                  <a:lnTo>
                    <a:pt x="15193" y="2030"/>
                  </a:lnTo>
                  <a:cubicBezTo>
                    <a:pt x="15827" y="1396"/>
                    <a:pt x="16551" y="901"/>
                    <a:pt x="17375" y="540"/>
                  </a:cubicBezTo>
                  <a:cubicBezTo>
                    <a:pt x="18195" y="180"/>
                    <a:pt x="18951" y="0"/>
                    <a:pt x="19636" y="0"/>
                  </a:cubicBezTo>
                  <a:cubicBezTo>
                    <a:pt x="20284" y="0"/>
                    <a:pt x="20779" y="166"/>
                    <a:pt x="21113" y="500"/>
                  </a:cubicBezTo>
                  <a:cubicBezTo>
                    <a:pt x="21291" y="661"/>
                    <a:pt x="21418" y="870"/>
                    <a:pt x="21492" y="1125"/>
                  </a:cubicBezTo>
                  <a:cubicBezTo>
                    <a:pt x="21563" y="1374"/>
                    <a:pt x="21600" y="1659"/>
                    <a:pt x="21600" y="1973"/>
                  </a:cubicBezTo>
                  <a:cubicBezTo>
                    <a:pt x="21600" y="2660"/>
                    <a:pt x="21424" y="3415"/>
                    <a:pt x="21076" y="4235"/>
                  </a:cubicBezTo>
                  <a:cubicBezTo>
                    <a:pt x="20728" y="5055"/>
                    <a:pt x="20230" y="5778"/>
                    <a:pt x="19582" y="6400"/>
                  </a:cubicBezTo>
                  <a:lnTo>
                    <a:pt x="17547" y="8456"/>
                  </a:lnTo>
                  <a:lnTo>
                    <a:pt x="21520" y="19326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54" name="出自【趣你的PPT】(微信:qunideppt)：最优质的PPT资源库"/>
          <p:cNvSpPr txBox="1"/>
          <p:nvPr/>
        </p:nvSpPr>
        <p:spPr>
          <a:xfrm>
            <a:off x="9284686" y="2051255"/>
            <a:ext cx="1372819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说明四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grpSp>
        <p:nvGrpSpPr>
          <p:cNvPr id="8" name="Group 7出自【趣你的PPT】(微信:qunideppt)：最优质的PPT资源库"/>
          <p:cNvGrpSpPr/>
          <p:nvPr/>
        </p:nvGrpSpPr>
        <p:grpSpPr>
          <a:xfrm>
            <a:off x="9573426" y="4996659"/>
            <a:ext cx="795338" cy="795338"/>
            <a:chOff x="9001919" y="4996659"/>
            <a:chExt cx="795338" cy="795338"/>
          </a:xfrm>
        </p:grpSpPr>
        <p:sp>
          <p:nvSpPr>
            <p:cNvPr id="706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01919" y="4996659"/>
              <a:ext cx="795338" cy="795338"/>
            </a:xfrm>
            <a:custGeom>
              <a:avLst/>
              <a:gdLst>
                <a:gd name="T0" fmla="*/ 795670 w 19679"/>
                <a:gd name="T1" fmla="*/ 873385 h 19679"/>
                <a:gd name="T2" fmla="*/ 795670 w 19679"/>
                <a:gd name="T3" fmla="*/ 873385 h 19679"/>
                <a:gd name="T4" fmla="*/ 795670 w 19679"/>
                <a:gd name="T5" fmla="*/ 873385 h 19679"/>
                <a:gd name="T6" fmla="*/ 795670 w 19679"/>
                <a:gd name="T7" fmla="*/ 873385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25400" tIns="25400" rIns="25400" bIns="2540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grpSp>
          <p:nvGrpSpPr>
            <p:cNvPr id="39" name="Shape 451"/>
            <p:cNvGrpSpPr/>
            <p:nvPr/>
          </p:nvGrpSpPr>
          <p:grpSpPr>
            <a:xfrm>
              <a:off x="9212263" y="5258733"/>
              <a:ext cx="374650" cy="371874"/>
              <a:chOff x="4657725" y="1027112"/>
              <a:chExt cx="428625" cy="425449"/>
            </a:xfrm>
            <a:solidFill>
              <a:schemeClr val="bg1"/>
            </a:solidFill>
          </p:grpSpPr>
          <p:sp>
            <p:nvSpPr>
              <p:cNvPr id="40" name="出自【趣你的PPT】(微信:qunideppt)：最优质的PPT资源库"/>
              <p:cNvSpPr/>
              <p:nvPr/>
            </p:nvSpPr>
            <p:spPr>
              <a:xfrm>
                <a:off x="4697412" y="1068387"/>
                <a:ext cx="201613" cy="201613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0"/>
                    </a:moveTo>
                    <a:cubicBezTo>
                      <a:pt x="26732" y="0"/>
                      <a:pt x="0" y="26732"/>
                      <a:pt x="0" y="60000"/>
                    </a:cubicBezTo>
                    <a:cubicBezTo>
                      <a:pt x="0" y="92673"/>
                      <a:pt x="26732" y="120000"/>
                      <a:pt x="60000" y="120000"/>
                    </a:cubicBezTo>
                    <a:cubicBezTo>
                      <a:pt x="93267" y="120000"/>
                      <a:pt x="120000" y="92673"/>
                      <a:pt x="120000" y="60000"/>
                    </a:cubicBezTo>
                    <a:cubicBezTo>
                      <a:pt x="120000" y="26732"/>
                      <a:pt x="93267" y="0"/>
                      <a:pt x="60000" y="0"/>
                    </a:cubicBezTo>
                    <a:close/>
                    <a:moveTo>
                      <a:pt x="60000" y="108712"/>
                    </a:moveTo>
                    <a:cubicBezTo>
                      <a:pt x="33267" y="108712"/>
                      <a:pt x="11287" y="86732"/>
                      <a:pt x="11287" y="60000"/>
                    </a:cubicBezTo>
                    <a:cubicBezTo>
                      <a:pt x="11287" y="32673"/>
                      <a:pt x="33267" y="10693"/>
                      <a:pt x="60000" y="10693"/>
                    </a:cubicBezTo>
                    <a:cubicBezTo>
                      <a:pt x="87326" y="10693"/>
                      <a:pt x="108712" y="32673"/>
                      <a:pt x="108712" y="60000"/>
                    </a:cubicBezTo>
                    <a:cubicBezTo>
                      <a:pt x="108712" y="86732"/>
                      <a:pt x="87326" y="108712"/>
                      <a:pt x="60000" y="1087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lIns="121900" tIns="60933" rIns="121900" bIns="60933" anchor="t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" name="出自【趣你的PPT】(微信:qunideppt)：最优质的PPT资源库"/>
              <p:cNvSpPr/>
              <p:nvPr/>
            </p:nvSpPr>
            <p:spPr>
              <a:xfrm>
                <a:off x="4657725" y="1027112"/>
                <a:ext cx="428625" cy="425449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16908" y="106164"/>
                    </a:moveTo>
                    <a:cubicBezTo>
                      <a:pt x="85714" y="74541"/>
                      <a:pt x="85714" y="74541"/>
                      <a:pt x="85714" y="74541"/>
                    </a:cubicBezTo>
                    <a:cubicBezTo>
                      <a:pt x="84028" y="73129"/>
                      <a:pt x="82060" y="72282"/>
                      <a:pt x="79812" y="72282"/>
                    </a:cubicBezTo>
                    <a:cubicBezTo>
                      <a:pt x="78688" y="72282"/>
                      <a:pt x="77564" y="72564"/>
                      <a:pt x="76440" y="73129"/>
                    </a:cubicBezTo>
                    <a:cubicBezTo>
                      <a:pt x="69133" y="65788"/>
                      <a:pt x="69133" y="65788"/>
                      <a:pt x="69133" y="65788"/>
                    </a:cubicBezTo>
                    <a:cubicBezTo>
                      <a:pt x="75035" y="58729"/>
                      <a:pt x="78969" y="49694"/>
                      <a:pt x="78969" y="39811"/>
                    </a:cubicBezTo>
                    <a:cubicBezTo>
                      <a:pt x="78969" y="17788"/>
                      <a:pt x="61264" y="0"/>
                      <a:pt x="39344" y="0"/>
                    </a:cubicBezTo>
                    <a:cubicBezTo>
                      <a:pt x="17704" y="0"/>
                      <a:pt x="0" y="17788"/>
                      <a:pt x="0" y="39811"/>
                    </a:cubicBezTo>
                    <a:cubicBezTo>
                      <a:pt x="0" y="61552"/>
                      <a:pt x="17704" y="79341"/>
                      <a:pt x="39344" y="79341"/>
                    </a:cubicBezTo>
                    <a:cubicBezTo>
                      <a:pt x="49180" y="79341"/>
                      <a:pt x="58454" y="75670"/>
                      <a:pt x="65199" y="69458"/>
                    </a:cubicBezTo>
                    <a:cubicBezTo>
                      <a:pt x="72505" y="76800"/>
                      <a:pt x="72505" y="76800"/>
                      <a:pt x="72505" y="76800"/>
                    </a:cubicBezTo>
                    <a:cubicBezTo>
                      <a:pt x="71943" y="77929"/>
                      <a:pt x="71662" y="79058"/>
                      <a:pt x="71662" y="80470"/>
                    </a:cubicBezTo>
                    <a:cubicBezTo>
                      <a:pt x="71662" y="82729"/>
                      <a:pt x="72505" y="84705"/>
                      <a:pt x="74192" y="86117"/>
                    </a:cubicBezTo>
                    <a:cubicBezTo>
                      <a:pt x="105386" y="117741"/>
                      <a:pt x="105386" y="117741"/>
                      <a:pt x="105386" y="117741"/>
                    </a:cubicBezTo>
                    <a:cubicBezTo>
                      <a:pt x="107072" y="119152"/>
                      <a:pt x="109039" y="120000"/>
                      <a:pt x="111288" y="120000"/>
                    </a:cubicBezTo>
                    <a:cubicBezTo>
                      <a:pt x="113255" y="120000"/>
                      <a:pt x="115503" y="119152"/>
                      <a:pt x="116908" y="117741"/>
                    </a:cubicBezTo>
                    <a:cubicBezTo>
                      <a:pt x="120000" y="114352"/>
                      <a:pt x="120000" y="109270"/>
                      <a:pt x="116908" y="106164"/>
                    </a:cubicBezTo>
                    <a:close/>
                    <a:moveTo>
                      <a:pt x="39344" y="73976"/>
                    </a:moveTo>
                    <a:cubicBezTo>
                      <a:pt x="20515" y="73976"/>
                      <a:pt x="5058" y="58729"/>
                      <a:pt x="5058" y="39811"/>
                    </a:cubicBezTo>
                    <a:cubicBezTo>
                      <a:pt x="5058" y="20894"/>
                      <a:pt x="20515" y="5364"/>
                      <a:pt x="39344" y="5364"/>
                    </a:cubicBezTo>
                    <a:cubicBezTo>
                      <a:pt x="58173" y="5364"/>
                      <a:pt x="73629" y="20894"/>
                      <a:pt x="73629" y="39811"/>
                    </a:cubicBezTo>
                    <a:cubicBezTo>
                      <a:pt x="73629" y="58729"/>
                      <a:pt x="58173" y="73976"/>
                      <a:pt x="39344" y="73976"/>
                    </a:cubicBezTo>
                    <a:close/>
                    <a:moveTo>
                      <a:pt x="113255" y="113788"/>
                    </a:moveTo>
                    <a:cubicBezTo>
                      <a:pt x="112131" y="114917"/>
                      <a:pt x="110163" y="114917"/>
                      <a:pt x="109039" y="113788"/>
                    </a:cubicBezTo>
                    <a:cubicBezTo>
                      <a:pt x="77845" y="82447"/>
                      <a:pt x="77845" y="82447"/>
                      <a:pt x="77845" y="82447"/>
                    </a:cubicBezTo>
                    <a:cubicBezTo>
                      <a:pt x="77283" y="81882"/>
                      <a:pt x="77002" y="81317"/>
                      <a:pt x="77002" y="80470"/>
                    </a:cubicBezTo>
                    <a:cubicBezTo>
                      <a:pt x="77002" y="79623"/>
                      <a:pt x="77283" y="79058"/>
                      <a:pt x="77845" y="78494"/>
                    </a:cubicBezTo>
                    <a:cubicBezTo>
                      <a:pt x="78407" y="77929"/>
                      <a:pt x="79250" y="77647"/>
                      <a:pt x="79812" y="77647"/>
                    </a:cubicBezTo>
                    <a:cubicBezTo>
                      <a:pt x="80655" y="77647"/>
                      <a:pt x="81498" y="77929"/>
                      <a:pt x="82060" y="78494"/>
                    </a:cubicBezTo>
                    <a:cubicBezTo>
                      <a:pt x="113255" y="109835"/>
                      <a:pt x="113255" y="109835"/>
                      <a:pt x="113255" y="109835"/>
                    </a:cubicBezTo>
                    <a:cubicBezTo>
                      <a:pt x="114379" y="110964"/>
                      <a:pt x="114379" y="112658"/>
                      <a:pt x="113255" y="11378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lIns="121900" tIns="60933" rIns="121900" bIns="60933" anchor="t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3841621" y="1634354"/>
            <a:ext cx="2043106" cy="3296400"/>
            <a:chOff x="3997325" y="1158717"/>
            <a:chExt cx="1714500" cy="2766219"/>
          </a:xfrm>
          <a:solidFill>
            <a:schemeClr val="accent2"/>
          </a:solidFill>
        </p:grpSpPr>
        <p:sp>
          <p:nvSpPr>
            <p:cNvPr id="706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97325" y="1158717"/>
              <a:ext cx="1714500" cy="27662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407" y="0"/>
                  </a:moveTo>
                  <a:cubicBezTo>
                    <a:pt x="630" y="0"/>
                    <a:pt x="0" y="390"/>
                    <a:pt x="0" y="872"/>
                  </a:cubicBezTo>
                  <a:lnTo>
                    <a:pt x="0" y="19209"/>
                  </a:lnTo>
                  <a:cubicBezTo>
                    <a:pt x="0" y="19690"/>
                    <a:pt x="630" y="20081"/>
                    <a:pt x="1407" y="20081"/>
                  </a:cubicBezTo>
                  <a:lnTo>
                    <a:pt x="9360" y="20081"/>
                  </a:lnTo>
                  <a:lnTo>
                    <a:pt x="10800" y="21599"/>
                  </a:lnTo>
                  <a:lnTo>
                    <a:pt x="12240" y="20081"/>
                  </a:lnTo>
                  <a:lnTo>
                    <a:pt x="20192" y="20081"/>
                  </a:lnTo>
                  <a:cubicBezTo>
                    <a:pt x="20969" y="20081"/>
                    <a:pt x="21600" y="19690"/>
                    <a:pt x="21600" y="19209"/>
                  </a:cubicBezTo>
                  <a:lnTo>
                    <a:pt x="21600" y="872"/>
                  </a:lnTo>
                  <a:cubicBezTo>
                    <a:pt x="21599" y="390"/>
                    <a:pt x="20969" y="0"/>
                    <a:pt x="20192" y="0"/>
                  </a:cubicBezTo>
                  <a:lnTo>
                    <a:pt x="1407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 charset="0"/>
                <a:cs typeface="+mn-cs"/>
              </a:endParaRPr>
            </a:p>
          </p:txBody>
        </p:sp>
        <p:sp>
          <p:nvSpPr>
            <p:cNvPr id="706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26756" y="1789748"/>
              <a:ext cx="700088" cy="539750"/>
            </a:xfrm>
            <a:custGeom>
              <a:avLst/>
              <a:gdLst>
                <a:gd name="T0" fmla="*/ 700088 w 21600"/>
                <a:gd name="T1" fmla="*/ 539750 h 21600"/>
                <a:gd name="T2" fmla="*/ 700088 w 21600"/>
                <a:gd name="T3" fmla="*/ 539750 h 21600"/>
                <a:gd name="T4" fmla="*/ 700088 w 21600"/>
                <a:gd name="T5" fmla="*/ 539750 h 21600"/>
                <a:gd name="T6" fmla="*/ 700088 w 21600"/>
                <a:gd name="T7" fmla="*/ 53975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20263" y="3222"/>
                  </a:moveTo>
                  <a:cubicBezTo>
                    <a:pt x="20632" y="3222"/>
                    <a:pt x="20946" y="3384"/>
                    <a:pt x="21208" y="3713"/>
                  </a:cubicBezTo>
                  <a:cubicBezTo>
                    <a:pt x="21470" y="4042"/>
                    <a:pt x="21600" y="4427"/>
                    <a:pt x="21600" y="4865"/>
                  </a:cubicBezTo>
                  <a:lnTo>
                    <a:pt x="21600" y="19984"/>
                  </a:lnTo>
                  <a:cubicBezTo>
                    <a:pt x="21600" y="20421"/>
                    <a:pt x="21470" y="20803"/>
                    <a:pt x="21208" y="21121"/>
                  </a:cubicBezTo>
                  <a:cubicBezTo>
                    <a:pt x="20946" y="21441"/>
                    <a:pt x="20632" y="21600"/>
                    <a:pt x="20263" y="21600"/>
                  </a:cubicBezTo>
                  <a:lnTo>
                    <a:pt x="1348" y="21600"/>
                  </a:lnTo>
                  <a:cubicBezTo>
                    <a:pt x="981" y="21600"/>
                    <a:pt x="663" y="21441"/>
                    <a:pt x="399" y="21121"/>
                  </a:cubicBezTo>
                  <a:cubicBezTo>
                    <a:pt x="134" y="20803"/>
                    <a:pt x="0" y="20421"/>
                    <a:pt x="0" y="19984"/>
                  </a:cubicBezTo>
                  <a:lnTo>
                    <a:pt x="0" y="4865"/>
                  </a:lnTo>
                  <a:cubicBezTo>
                    <a:pt x="0" y="4427"/>
                    <a:pt x="134" y="4042"/>
                    <a:pt x="399" y="3713"/>
                  </a:cubicBezTo>
                  <a:cubicBezTo>
                    <a:pt x="663" y="3384"/>
                    <a:pt x="981" y="3222"/>
                    <a:pt x="1348" y="3222"/>
                  </a:cubicBezTo>
                  <a:lnTo>
                    <a:pt x="5638" y="3222"/>
                  </a:lnTo>
                  <a:lnTo>
                    <a:pt x="6318" y="1460"/>
                  </a:lnTo>
                  <a:cubicBezTo>
                    <a:pt x="6458" y="1057"/>
                    <a:pt x="6717" y="713"/>
                    <a:pt x="7089" y="425"/>
                  </a:cubicBezTo>
                  <a:cubicBezTo>
                    <a:pt x="7466" y="143"/>
                    <a:pt x="7838" y="0"/>
                    <a:pt x="8203" y="0"/>
                  </a:cubicBezTo>
                  <a:lnTo>
                    <a:pt x="13396" y="0"/>
                  </a:lnTo>
                  <a:cubicBezTo>
                    <a:pt x="13763" y="0"/>
                    <a:pt x="14135" y="143"/>
                    <a:pt x="14510" y="425"/>
                  </a:cubicBezTo>
                  <a:cubicBezTo>
                    <a:pt x="14884" y="713"/>
                    <a:pt x="15146" y="1057"/>
                    <a:pt x="15293" y="1460"/>
                  </a:cubicBezTo>
                  <a:lnTo>
                    <a:pt x="15961" y="3222"/>
                  </a:lnTo>
                  <a:lnTo>
                    <a:pt x="20263" y="3222"/>
                  </a:lnTo>
                  <a:close/>
                  <a:moveTo>
                    <a:pt x="10806" y="19185"/>
                  </a:moveTo>
                  <a:cubicBezTo>
                    <a:pt x="11572" y="19185"/>
                    <a:pt x="12299" y="19002"/>
                    <a:pt x="12987" y="18650"/>
                  </a:cubicBezTo>
                  <a:cubicBezTo>
                    <a:pt x="13672" y="18294"/>
                    <a:pt x="14270" y="17810"/>
                    <a:pt x="14774" y="17196"/>
                  </a:cubicBezTo>
                  <a:cubicBezTo>
                    <a:pt x="15278" y="16582"/>
                    <a:pt x="15677" y="15862"/>
                    <a:pt x="15974" y="15048"/>
                  </a:cubicBezTo>
                  <a:cubicBezTo>
                    <a:pt x="16270" y="14234"/>
                    <a:pt x="16419" y="13356"/>
                    <a:pt x="16419" y="12421"/>
                  </a:cubicBezTo>
                  <a:cubicBezTo>
                    <a:pt x="16419" y="11499"/>
                    <a:pt x="16270" y="10623"/>
                    <a:pt x="15974" y="9795"/>
                  </a:cubicBezTo>
                  <a:cubicBezTo>
                    <a:pt x="15677" y="8966"/>
                    <a:pt x="15278" y="8249"/>
                    <a:pt x="14774" y="7644"/>
                  </a:cubicBezTo>
                  <a:cubicBezTo>
                    <a:pt x="14270" y="7036"/>
                    <a:pt x="13672" y="6557"/>
                    <a:pt x="12987" y="6199"/>
                  </a:cubicBezTo>
                  <a:cubicBezTo>
                    <a:pt x="12299" y="5843"/>
                    <a:pt x="11572" y="5667"/>
                    <a:pt x="10806" y="5667"/>
                  </a:cubicBezTo>
                  <a:cubicBezTo>
                    <a:pt x="10039" y="5667"/>
                    <a:pt x="9312" y="5846"/>
                    <a:pt x="8619" y="6199"/>
                  </a:cubicBezTo>
                  <a:cubicBezTo>
                    <a:pt x="7929" y="6557"/>
                    <a:pt x="7332" y="7036"/>
                    <a:pt x="6827" y="7644"/>
                  </a:cubicBezTo>
                  <a:cubicBezTo>
                    <a:pt x="6323" y="8249"/>
                    <a:pt x="5922" y="8963"/>
                    <a:pt x="5625" y="9789"/>
                  </a:cubicBezTo>
                  <a:cubicBezTo>
                    <a:pt x="5329" y="10612"/>
                    <a:pt x="5180" y="11490"/>
                    <a:pt x="5180" y="12421"/>
                  </a:cubicBezTo>
                  <a:cubicBezTo>
                    <a:pt x="5180" y="13356"/>
                    <a:pt x="5329" y="14234"/>
                    <a:pt x="5625" y="15048"/>
                  </a:cubicBezTo>
                  <a:cubicBezTo>
                    <a:pt x="5922" y="15862"/>
                    <a:pt x="6323" y="16582"/>
                    <a:pt x="6827" y="17196"/>
                  </a:cubicBezTo>
                  <a:cubicBezTo>
                    <a:pt x="7332" y="17810"/>
                    <a:pt x="7929" y="18294"/>
                    <a:pt x="8619" y="18650"/>
                  </a:cubicBezTo>
                  <a:cubicBezTo>
                    <a:pt x="9312" y="19005"/>
                    <a:pt x="10039" y="19185"/>
                    <a:pt x="10806" y="19185"/>
                  </a:cubicBezTo>
                  <a:moveTo>
                    <a:pt x="10806" y="7832"/>
                  </a:moveTo>
                  <a:cubicBezTo>
                    <a:pt x="11337" y="7832"/>
                    <a:pt x="11834" y="7953"/>
                    <a:pt x="12294" y="8191"/>
                  </a:cubicBezTo>
                  <a:cubicBezTo>
                    <a:pt x="12754" y="8432"/>
                    <a:pt x="13158" y="8755"/>
                    <a:pt x="13501" y="9169"/>
                  </a:cubicBezTo>
                  <a:cubicBezTo>
                    <a:pt x="13846" y="9583"/>
                    <a:pt x="14118" y="10068"/>
                    <a:pt x="14316" y="10623"/>
                  </a:cubicBezTo>
                  <a:cubicBezTo>
                    <a:pt x="14515" y="11184"/>
                    <a:pt x="14615" y="11781"/>
                    <a:pt x="14615" y="12421"/>
                  </a:cubicBezTo>
                  <a:cubicBezTo>
                    <a:pt x="14615" y="13056"/>
                    <a:pt x="14515" y="13649"/>
                    <a:pt x="14316" y="14205"/>
                  </a:cubicBezTo>
                  <a:cubicBezTo>
                    <a:pt x="14118" y="14757"/>
                    <a:pt x="13846" y="15245"/>
                    <a:pt x="13501" y="15668"/>
                  </a:cubicBezTo>
                  <a:cubicBezTo>
                    <a:pt x="13158" y="16091"/>
                    <a:pt x="12752" y="16420"/>
                    <a:pt x="12289" y="16661"/>
                  </a:cubicBezTo>
                  <a:cubicBezTo>
                    <a:pt x="11824" y="16899"/>
                    <a:pt x="11330" y="17016"/>
                    <a:pt x="10806" y="17016"/>
                  </a:cubicBezTo>
                  <a:cubicBezTo>
                    <a:pt x="10274" y="17016"/>
                    <a:pt x="9777" y="16899"/>
                    <a:pt x="9312" y="16661"/>
                  </a:cubicBezTo>
                  <a:cubicBezTo>
                    <a:pt x="8847" y="16420"/>
                    <a:pt x="8443" y="16091"/>
                    <a:pt x="8100" y="15668"/>
                  </a:cubicBezTo>
                  <a:cubicBezTo>
                    <a:pt x="7755" y="15245"/>
                    <a:pt x="7483" y="14754"/>
                    <a:pt x="7285" y="14199"/>
                  </a:cubicBezTo>
                  <a:cubicBezTo>
                    <a:pt x="7084" y="13641"/>
                    <a:pt x="6984" y="13044"/>
                    <a:pt x="6984" y="12421"/>
                  </a:cubicBezTo>
                  <a:cubicBezTo>
                    <a:pt x="6984" y="11781"/>
                    <a:pt x="7084" y="11184"/>
                    <a:pt x="7285" y="10623"/>
                  </a:cubicBezTo>
                  <a:cubicBezTo>
                    <a:pt x="7483" y="10068"/>
                    <a:pt x="7755" y="9583"/>
                    <a:pt x="8100" y="9169"/>
                  </a:cubicBezTo>
                  <a:cubicBezTo>
                    <a:pt x="8443" y="8755"/>
                    <a:pt x="8847" y="8431"/>
                    <a:pt x="9312" y="8191"/>
                  </a:cubicBezTo>
                  <a:cubicBezTo>
                    <a:pt x="9777" y="7953"/>
                    <a:pt x="10274" y="7832"/>
                    <a:pt x="10806" y="783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49" name="出自【趣你的PPT】(微信:qunideppt)：最优质的PPT资源库"/>
          <p:cNvSpPr txBox="1"/>
          <p:nvPr/>
        </p:nvSpPr>
        <p:spPr>
          <a:xfrm>
            <a:off x="4176765" y="2051255"/>
            <a:ext cx="1372819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说明二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4465505" y="4996659"/>
            <a:ext cx="795338" cy="795338"/>
            <a:chOff x="4614069" y="4996659"/>
            <a:chExt cx="795338" cy="795338"/>
          </a:xfrm>
        </p:grpSpPr>
        <p:sp>
          <p:nvSpPr>
            <p:cNvPr id="706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14069" y="4996659"/>
              <a:ext cx="795338" cy="795338"/>
            </a:xfrm>
            <a:custGeom>
              <a:avLst/>
              <a:gdLst>
                <a:gd name="T0" fmla="*/ 795670 w 19679"/>
                <a:gd name="T1" fmla="*/ 873385 h 19679"/>
                <a:gd name="T2" fmla="*/ 795670 w 19679"/>
                <a:gd name="T3" fmla="*/ 873385 h 19679"/>
                <a:gd name="T4" fmla="*/ 795670 w 19679"/>
                <a:gd name="T5" fmla="*/ 873385 h 19679"/>
                <a:gd name="T6" fmla="*/ 795670 w 19679"/>
                <a:gd name="T7" fmla="*/ 873385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25400" tIns="25400" rIns="25400" bIns="2540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grpSp>
          <p:nvGrpSpPr>
            <p:cNvPr id="42" name="Group 23"/>
            <p:cNvGrpSpPr/>
            <p:nvPr/>
          </p:nvGrpSpPr>
          <p:grpSpPr>
            <a:xfrm>
              <a:off x="4839237" y="5233839"/>
              <a:ext cx="345002" cy="356378"/>
              <a:chOff x="8188325" y="3233738"/>
              <a:chExt cx="506413" cy="500062"/>
            </a:xfrm>
            <a:solidFill>
              <a:schemeClr val="bg1"/>
            </a:solidFill>
          </p:grpSpPr>
          <p:sp>
            <p:nvSpPr>
              <p:cNvPr id="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262938" y="3346450"/>
                <a:ext cx="19050" cy="198437"/>
              </a:xfrm>
              <a:custGeom>
                <a:avLst/>
                <a:gdLst>
                  <a:gd name="T0" fmla="*/ 5 w 5"/>
                  <a:gd name="T1" fmla="*/ 51 h 53"/>
                  <a:gd name="T2" fmla="*/ 3 w 5"/>
                  <a:gd name="T3" fmla="*/ 53 h 53"/>
                  <a:gd name="T4" fmla="*/ 3 w 5"/>
                  <a:gd name="T5" fmla="*/ 53 h 53"/>
                  <a:gd name="T6" fmla="*/ 1 w 5"/>
                  <a:gd name="T7" fmla="*/ 51 h 53"/>
                  <a:gd name="T8" fmla="*/ 0 w 5"/>
                  <a:gd name="T9" fmla="*/ 2 h 53"/>
                  <a:gd name="T10" fmla="*/ 3 w 5"/>
                  <a:gd name="T11" fmla="*/ 0 h 53"/>
                  <a:gd name="T12" fmla="*/ 3 w 5"/>
                  <a:gd name="T13" fmla="*/ 0 h 53"/>
                  <a:gd name="T14" fmla="*/ 5 w 5"/>
                  <a:gd name="T15" fmla="*/ 2 h 53"/>
                  <a:gd name="T16" fmla="*/ 5 w 5"/>
                  <a:gd name="T17" fmla="*/ 5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53">
                    <a:moveTo>
                      <a:pt x="5" y="51"/>
                    </a:moveTo>
                    <a:cubicBezTo>
                      <a:pt x="5" y="52"/>
                      <a:pt x="4" y="53"/>
                      <a:pt x="3" y="53"/>
                    </a:cubicBezTo>
                    <a:cubicBezTo>
                      <a:pt x="3" y="53"/>
                      <a:pt x="3" y="53"/>
                      <a:pt x="3" y="53"/>
                    </a:cubicBezTo>
                    <a:cubicBezTo>
                      <a:pt x="1" y="53"/>
                      <a:pt x="1" y="52"/>
                      <a:pt x="1" y="5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0"/>
                      <a:pt x="5" y="1"/>
                      <a:pt x="5" y="2"/>
                    </a:cubicBezTo>
                    <a:lnTo>
                      <a:pt x="5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267700" y="3530600"/>
                <a:ext cx="269875" cy="14287"/>
              </a:xfrm>
              <a:custGeom>
                <a:avLst/>
                <a:gdLst>
                  <a:gd name="T0" fmla="*/ 69 w 72"/>
                  <a:gd name="T1" fmla="*/ 0 h 4"/>
                  <a:gd name="T2" fmla="*/ 72 w 72"/>
                  <a:gd name="T3" fmla="*/ 2 h 4"/>
                  <a:gd name="T4" fmla="*/ 72 w 72"/>
                  <a:gd name="T5" fmla="*/ 2 h 4"/>
                  <a:gd name="T6" fmla="*/ 69 w 72"/>
                  <a:gd name="T7" fmla="*/ 4 h 4"/>
                  <a:gd name="T8" fmla="*/ 2 w 72"/>
                  <a:gd name="T9" fmla="*/ 4 h 4"/>
                  <a:gd name="T10" fmla="*/ 0 w 72"/>
                  <a:gd name="T11" fmla="*/ 2 h 4"/>
                  <a:gd name="T12" fmla="*/ 0 w 72"/>
                  <a:gd name="T13" fmla="*/ 2 h 4"/>
                  <a:gd name="T14" fmla="*/ 2 w 72"/>
                  <a:gd name="T15" fmla="*/ 0 h 4"/>
                  <a:gd name="T16" fmla="*/ 69 w 72"/>
                  <a:gd name="T1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4">
                    <a:moveTo>
                      <a:pt x="69" y="0"/>
                    </a:moveTo>
                    <a:cubicBezTo>
                      <a:pt x="70" y="0"/>
                      <a:pt x="72" y="1"/>
                      <a:pt x="72" y="2"/>
                    </a:cubicBezTo>
                    <a:cubicBezTo>
                      <a:pt x="72" y="2"/>
                      <a:pt x="72" y="2"/>
                      <a:pt x="72" y="2"/>
                    </a:cubicBezTo>
                    <a:cubicBezTo>
                      <a:pt x="72" y="3"/>
                      <a:pt x="70" y="4"/>
                      <a:pt x="69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0" y="4"/>
                      <a:pt x="0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0"/>
                      <a:pt x="2" y="0"/>
                    </a:cubicBezTo>
                    <a:lnTo>
                      <a:pt x="6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4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416925" y="3451225"/>
                <a:ext cx="34925" cy="93662"/>
              </a:xfrm>
              <a:custGeom>
                <a:avLst/>
                <a:gdLst>
                  <a:gd name="T0" fmla="*/ 7 w 9"/>
                  <a:gd name="T1" fmla="*/ 0 h 25"/>
                  <a:gd name="T2" fmla="*/ 3 w 9"/>
                  <a:gd name="T3" fmla="*/ 0 h 25"/>
                  <a:gd name="T4" fmla="*/ 0 w 9"/>
                  <a:gd name="T5" fmla="*/ 2 h 25"/>
                  <a:gd name="T6" fmla="*/ 0 w 9"/>
                  <a:gd name="T7" fmla="*/ 25 h 25"/>
                  <a:gd name="T8" fmla="*/ 9 w 9"/>
                  <a:gd name="T9" fmla="*/ 25 h 25"/>
                  <a:gd name="T10" fmla="*/ 9 w 9"/>
                  <a:gd name="T11" fmla="*/ 2 h 25"/>
                  <a:gd name="T12" fmla="*/ 7 w 9"/>
                  <a:gd name="T13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5">
                    <a:moveTo>
                      <a:pt x="7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1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5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361363" y="3425825"/>
                <a:ext cx="33338" cy="119062"/>
              </a:xfrm>
              <a:custGeom>
                <a:avLst/>
                <a:gdLst>
                  <a:gd name="T0" fmla="*/ 7 w 9"/>
                  <a:gd name="T1" fmla="*/ 0 h 32"/>
                  <a:gd name="T2" fmla="*/ 3 w 9"/>
                  <a:gd name="T3" fmla="*/ 0 h 32"/>
                  <a:gd name="T4" fmla="*/ 0 w 9"/>
                  <a:gd name="T5" fmla="*/ 2 h 32"/>
                  <a:gd name="T6" fmla="*/ 0 w 9"/>
                  <a:gd name="T7" fmla="*/ 32 h 32"/>
                  <a:gd name="T8" fmla="*/ 9 w 9"/>
                  <a:gd name="T9" fmla="*/ 32 h 32"/>
                  <a:gd name="T10" fmla="*/ 9 w 9"/>
                  <a:gd name="T11" fmla="*/ 2 h 32"/>
                  <a:gd name="T12" fmla="*/ 7 w 9"/>
                  <a:gd name="T1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32">
                    <a:moveTo>
                      <a:pt x="7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1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474075" y="3403600"/>
                <a:ext cx="33338" cy="141287"/>
              </a:xfrm>
              <a:custGeom>
                <a:avLst/>
                <a:gdLst>
                  <a:gd name="T0" fmla="*/ 7 w 9"/>
                  <a:gd name="T1" fmla="*/ 0 h 38"/>
                  <a:gd name="T2" fmla="*/ 3 w 9"/>
                  <a:gd name="T3" fmla="*/ 0 h 38"/>
                  <a:gd name="T4" fmla="*/ 0 w 9"/>
                  <a:gd name="T5" fmla="*/ 3 h 38"/>
                  <a:gd name="T6" fmla="*/ 0 w 9"/>
                  <a:gd name="T7" fmla="*/ 38 h 38"/>
                  <a:gd name="T8" fmla="*/ 9 w 9"/>
                  <a:gd name="T9" fmla="*/ 38 h 38"/>
                  <a:gd name="T10" fmla="*/ 9 w 9"/>
                  <a:gd name="T11" fmla="*/ 3 h 38"/>
                  <a:gd name="T12" fmla="*/ 7 w 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38">
                    <a:moveTo>
                      <a:pt x="7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9" y="38"/>
                      <a:pt x="9" y="38"/>
                      <a:pt x="9" y="38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1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304213" y="3481388"/>
                <a:ext cx="34925" cy="63500"/>
              </a:xfrm>
              <a:custGeom>
                <a:avLst/>
                <a:gdLst>
                  <a:gd name="T0" fmla="*/ 7 w 9"/>
                  <a:gd name="T1" fmla="*/ 0 h 17"/>
                  <a:gd name="T2" fmla="*/ 3 w 9"/>
                  <a:gd name="T3" fmla="*/ 0 h 17"/>
                  <a:gd name="T4" fmla="*/ 0 w 9"/>
                  <a:gd name="T5" fmla="*/ 2 h 17"/>
                  <a:gd name="T6" fmla="*/ 0 w 9"/>
                  <a:gd name="T7" fmla="*/ 17 h 17"/>
                  <a:gd name="T8" fmla="*/ 9 w 9"/>
                  <a:gd name="T9" fmla="*/ 17 h 17"/>
                  <a:gd name="T10" fmla="*/ 9 w 9"/>
                  <a:gd name="T11" fmla="*/ 2 h 17"/>
                  <a:gd name="T12" fmla="*/ 7 w 9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7">
                    <a:moveTo>
                      <a:pt x="7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1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5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308975" y="3376613"/>
                <a:ext cx="66675" cy="74612"/>
              </a:xfrm>
              <a:custGeom>
                <a:avLst/>
                <a:gdLst>
                  <a:gd name="T0" fmla="*/ 42 w 42"/>
                  <a:gd name="T1" fmla="*/ 7 h 47"/>
                  <a:gd name="T2" fmla="*/ 7 w 42"/>
                  <a:gd name="T3" fmla="*/ 47 h 47"/>
                  <a:gd name="T4" fmla="*/ 0 w 42"/>
                  <a:gd name="T5" fmla="*/ 40 h 47"/>
                  <a:gd name="T6" fmla="*/ 35 w 42"/>
                  <a:gd name="T7" fmla="*/ 0 h 47"/>
                  <a:gd name="T8" fmla="*/ 42 w 42"/>
                  <a:gd name="T9" fmla="*/ 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7">
                    <a:moveTo>
                      <a:pt x="42" y="7"/>
                    </a:moveTo>
                    <a:lnTo>
                      <a:pt x="7" y="47"/>
                    </a:lnTo>
                    <a:lnTo>
                      <a:pt x="0" y="40"/>
                    </a:lnTo>
                    <a:lnTo>
                      <a:pt x="35" y="0"/>
                    </a:lnTo>
                    <a:lnTo>
                      <a:pt x="42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5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364538" y="3362325"/>
                <a:ext cx="82550" cy="77787"/>
              </a:xfrm>
              <a:custGeom>
                <a:avLst/>
                <a:gdLst>
                  <a:gd name="T0" fmla="*/ 45 w 52"/>
                  <a:gd name="T1" fmla="*/ 49 h 49"/>
                  <a:gd name="T2" fmla="*/ 0 w 52"/>
                  <a:gd name="T3" fmla="*/ 9 h 49"/>
                  <a:gd name="T4" fmla="*/ 7 w 52"/>
                  <a:gd name="T5" fmla="*/ 0 h 49"/>
                  <a:gd name="T6" fmla="*/ 52 w 52"/>
                  <a:gd name="T7" fmla="*/ 40 h 49"/>
                  <a:gd name="T8" fmla="*/ 45 w 52"/>
                  <a:gd name="T9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49">
                    <a:moveTo>
                      <a:pt x="45" y="49"/>
                    </a:moveTo>
                    <a:lnTo>
                      <a:pt x="0" y="9"/>
                    </a:lnTo>
                    <a:lnTo>
                      <a:pt x="7" y="0"/>
                    </a:lnTo>
                    <a:lnTo>
                      <a:pt x="52" y="40"/>
                    </a:lnTo>
                    <a:lnTo>
                      <a:pt x="45" y="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6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424863" y="3357563"/>
                <a:ext cx="74613" cy="82550"/>
              </a:xfrm>
              <a:custGeom>
                <a:avLst/>
                <a:gdLst>
                  <a:gd name="T0" fmla="*/ 47 w 47"/>
                  <a:gd name="T1" fmla="*/ 7 h 52"/>
                  <a:gd name="T2" fmla="*/ 7 w 47"/>
                  <a:gd name="T3" fmla="*/ 52 h 52"/>
                  <a:gd name="T4" fmla="*/ 0 w 47"/>
                  <a:gd name="T5" fmla="*/ 45 h 52"/>
                  <a:gd name="T6" fmla="*/ 38 w 47"/>
                  <a:gd name="T7" fmla="*/ 0 h 52"/>
                  <a:gd name="T8" fmla="*/ 47 w 47"/>
                  <a:gd name="T9" fmla="*/ 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52">
                    <a:moveTo>
                      <a:pt x="47" y="7"/>
                    </a:moveTo>
                    <a:lnTo>
                      <a:pt x="7" y="52"/>
                    </a:lnTo>
                    <a:lnTo>
                      <a:pt x="0" y="45"/>
                    </a:lnTo>
                    <a:lnTo>
                      <a:pt x="38" y="0"/>
                    </a:lnTo>
                    <a:lnTo>
                      <a:pt x="47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466138" y="3346450"/>
                <a:ext cx="41275" cy="41275"/>
              </a:xfrm>
              <a:custGeom>
                <a:avLst/>
                <a:gdLst>
                  <a:gd name="T0" fmla="*/ 10 w 11"/>
                  <a:gd name="T1" fmla="*/ 0 h 11"/>
                  <a:gd name="T2" fmla="*/ 11 w 11"/>
                  <a:gd name="T3" fmla="*/ 2 h 11"/>
                  <a:gd name="T4" fmla="*/ 10 w 11"/>
                  <a:gd name="T5" fmla="*/ 4 h 11"/>
                  <a:gd name="T6" fmla="*/ 9 w 11"/>
                  <a:gd name="T7" fmla="*/ 8 h 11"/>
                  <a:gd name="T8" fmla="*/ 9 w 11"/>
                  <a:gd name="T9" fmla="*/ 10 h 11"/>
                  <a:gd name="T10" fmla="*/ 7 w 11"/>
                  <a:gd name="T11" fmla="*/ 11 h 11"/>
                  <a:gd name="T12" fmla="*/ 5 w 11"/>
                  <a:gd name="T13" fmla="*/ 9 h 11"/>
                  <a:gd name="T14" fmla="*/ 3 w 11"/>
                  <a:gd name="T15" fmla="*/ 7 h 11"/>
                  <a:gd name="T16" fmla="*/ 0 w 11"/>
                  <a:gd name="T17" fmla="*/ 5 h 11"/>
                  <a:gd name="T18" fmla="*/ 1 w 11"/>
                  <a:gd name="T19" fmla="*/ 3 h 11"/>
                  <a:gd name="T20" fmla="*/ 3 w 11"/>
                  <a:gd name="T21" fmla="*/ 2 h 11"/>
                  <a:gd name="T22" fmla="*/ 7 w 11"/>
                  <a:gd name="T23" fmla="*/ 1 h 11"/>
                  <a:gd name="T24" fmla="*/ 10 w 11"/>
                  <a:gd name="T2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" h="11">
                    <a:moveTo>
                      <a:pt x="10" y="0"/>
                    </a:moveTo>
                    <a:cubicBezTo>
                      <a:pt x="10" y="0"/>
                      <a:pt x="11" y="1"/>
                      <a:pt x="11" y="2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5"/>
                      <a:pt x="10" y="7"/>
                      <a:pt x="9" y="8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11"/>
                      <a:pt x="8" y="11"/>
                      <a:pt x="7" y="11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4" y="8"/>
                      <a:pt x="3" y="7"/>
                      <a:pt x="3" y="7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0" y="4"/>
                      <a:pt x="1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6" y="2"/>
                      <a:pt x="7" y="1"/>
                    </a:cubicBezTo>
                    <a:lnTo>
                      <a:pt x="1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62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8188325" y="3233738"/>
                <a:ext cx="506413" cy="500062"/>
              </a:xfrm>
              <a:custGeom>
                <a:avLst/>
                <a:gdLst>
                  <a:gd name="T0" fmla="*/ 128 w 135"/>
                  <a:gd name="T1" fmla="*/ 128 h 133"/>
                  <a:gd name="T2" fmla="*/ 116 w 135"/>
                  <a:gd name="T3" fmla="*/ 133 h 133"/>
                  <a:gd name="T4" fmla="*/ 103 w 135"/>
                  <a:gd name="T5" fmla="*/ 128 h 133"/>
                  <a:gd name="T6" fmla="*/ 82 w 135"/>
                  <a:gd name="T7" fmla="*/ 107 h 133"/>
                  <a:gd name="T8" fmla="*/ 56 w 135"/>
                  <a:gd name="T9" fmla="*/ 113 h 133"/>
                  <a:gd name="T10" fmla="*/ 0 w 135"/>
                  <a:gd name="T11" fmla="*/ 56 h 133"/>
                  <a:gd name="T12" fmla="*/ 56 w 135"/>
                  <a:gd name="T13" fmla="*/ 0 h 133"/>
                  <a:gd name="T14" fmla="*/ 113 w 135"/>
                  <a:gd name="T15" fmla="*/ 56 h 133"/>
                  <a:gd name="T16" fmla="*/ 107 w 135"/>
                  <a:gd name="T17" fmla="*/ 82 h 133"/>
                  <a:gd name="T18" fmla="*/ 128 w 135"/>
                  <a:gd name="T19" fmla="*/ 103 h 133"/>
                  <a:gd name="T20" fmla="*/ 128 w 135"/>
                  <a:gd name="T21" fmla="*/ 128 h 133"/>
                  <a:gd name="T22" fmla="*/ 56 w 135"/>
                  <a:gd name="T23" fmla="*/ 106 h 133"/>
                  <a:gd name="T24" fmla="*/ 106 w 135"/>
                  <a:gd name="T25" fmla="*/ 56 h 133"/>
                  <a:gd name="T26" fmla="*/ 56 w 135"/>
                  <a:gd name="T27" fmla="*/ 7 h 133"/>
                  <a:gd name="T28" fmla="*/ 7 w 135"/>
                  <a:gd name="T29" fmla="*/ 56 h 133"/>
                  <a:gd name="T30" fmla="*/ 56 w 135"/>
                  <a:gd name="T31" fmla="*/ 106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5" h="133">
                    <a:moveTo>
                      <a:pt x="128" y="128"/>
                    </a:moveTo>
                    <a:cubicBezTo>
                      <a:pt x="125" y="131"/>
                      <a:pt x="120" y="133"/>
                      <a:pt x="116" y="133"/>
                    </a:cubicBezTo>
                    <a:cubicBezTo>
                      <a:pt x="111" y="133"/>
                      <a:pt x="107" y="131"/>
                      <a:pt x="103" y="128"/>
                    </a:cubicBezTo>
                    <a:cubicBezTo>
                      <a:pt x="82" y="107"/>
                      <a:pt x="82" y="107"/>
                      <a:pt x="82" y="107"/>
                    </a:cubicBezTo>
                    <a:cubicBezTo>
                      <a:pt x="75" y="111"/>
                      <a:pt x="66" y="113"/>
                      <a:pt x="56" y="113"/>
                    </a:cubicBezTo>
                    <a:cubicBezTo>
                      <a:pt x="25" y="113"/>
                      <a:pt x="0" y="88"/>
                      <a:pt x="0" y="56"/>
                    </a:cubicBezTo>
                    <a:cubicBezTo>
                      <a:pt x="0" y="25"/>
                      <a:pt x="25" y="0"/>
                      <a:pt x="56" y="0"/>
                    </a:cubicBezTo>
                    <a:cubicBezTo>
                      <a:pt x="88" y="0"/>
                      <a:pt x="113" y="25"/>
                      <a:pt x="113" y="56"/>
                    </a:cubicBezTo>
                    <a:cubicBezTo>
                      <a:pt x="113" y="66"/>
                      <a:pt x="111" y="75"/>
                      <a:pt x="107" y="82"/>
                    </a:cubicBezTo>
                    <a:cubicBezTo>
                      <a:pt x="128" y="103"/>
                      <a:pt x="128" y="103"/>
                      <a:pt x="128" y="103"/>
                    </a:cubicBezTo>
                    <a:cubicBezTo>
                      <a:pt x="135" y="110"/>
                      <a:pt x="135" y="121"/>
                      <a:pt x="128" y="128"/>
                    </a:cubicBezTo>
                    <a:close/>
                    <a:moveTo>
                      <a:pt x="56" y="106"/>
                    </a:moveTo>
                    <a:cubicBezTo>
                      <a:pt x="84" y="106"/>
                      <a:pt x="106" y="84"/>
                      <a:pt x="106" y="56"/>
                    </a:cubicBezTo>
                    <a:cubicBezTo>
                      <a:pt x="106" y="29"/>
                      <a:pt x="84" y="7"/>
                      <a:pt x="56" y="7"/>
                    </a:cubicBezTo>
                    <a:cubicBezTo>
                      <a:pt x="29" y="7"/>
                      <a:pt x="7" y="29"/>
                      <a:pt x="7" y="56"/>
                    </a:cubicBezTo>
                    <a:cubicBezTo>
                      <a:pt x="7" y="84"/>
                      <a:pt x="29" y="106"/>
                      <a:pt x="56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</p:grpSp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6398128" y="1626963"/>
            <a:ext cx="2052268" cy="3311182"/>
            <a:chOff x="6134100" y="1158717"/>
            <a:chExt cx="1714500" cy="2766219"/>
          </a:xfrm>
          <a:solidFill>
            <a:schemeClr val="accent1"/>
          </a:solidFill>
        </p:grpSpPr>
        <p:sp>
          <p:nvSpPr>
            <p:cNvPr id="706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34100" y="1158717"/>
              <a:ext cx="1714500" cy="27662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407" y="0"/>
                  </a:moveTo>
                  <a:cubicBezTo>
                    <a:pt x="630" y="0"/>
                    <a:pt x="0" y="390"/>
                    <a:pt x="0" y="872"/>
                  </a:cubicBezTo>
                  <a:lnTo>
                    <a:pt x="0" y="19209"/>
                  </a:lnTo>
                  <a:cubicBezTo>
                    <a:pt x="0" y="19690"/>
                    <a:pt x="630" y="20081"/>
                    <a:pt x="1407" y="20081"/>
                  </a:cubicBezTo>
                  <a:lnTo>
                    <a:pt x="9360" y="20081"/>
                  </a:lnTo>
                  <a:lnTo>
                    <a:pt x="10800" y="21599"/>
                  </a:lnTo>
                  <a:lnTo>
                    <a:pt x="12240" y="20081"/>
                  </a:lnTo>
                  <a:lnTo>
                    <a:pt x="20192" y="20081"/>
                  </a:lnTo>
                  <a:cubicBezTo>
                    <a:pt x="20969" y="20081"/>
                    <a:pt x="21600" y="19690"/>
                    <a:pt x="21600" y="19209"/>
                  </a:cubicBezTo>
                  <a:lnTo>
                    <a:pt x="21600" y="872"/>
                  </a:lnTo>
                  <a:cubicBezTo>
                    <a:pt x="21599" y="390"/>
                    <a:pt x="20969" y="0"/>
                    <a:pt x="20192" y="0"/>
                  </a:cubicBezTo>
                  <a:lnTo>
                    <a:pt x="1407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 charset="0"/>
                <a:cs typeface="+mn-cs"/>
              </a:endParaRPr>
            </a:p>
          </p:txBody>
        </p:sp>
        <p:sp>
          <p:nvSpPr>
            <p:cNvPr id="706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23050" y="1797685"/>
              <a:ext cx="699294" cy="539750"/>
            </a:xfrm>
            <a:custGeom>
              <a:avLst/>
              <a:gdLst>
                <a:gd name="T0" fmla="*/ 699294 w 21600"/>
                <a:gd name="T1" fmla="*/ 539750 h 21600"/>
                <a:gd name="T2" fmla="*/ 699294 w 21600"/>
                <a:gd name="T3" fmla="*/ 539750 h 21600"/>
                <a:gd name="T4" fmla="*/ 699294 w 21600"/>
                <a:gd name="T5" fmla="*/ 539750 h 21600"/>
                <a:gd name="T6" fmla="*/ 699294 w 21600"/>
                <a:gd name="T7" fmla="*/ 53975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10782" y="15633"/>
                  </a:moveTo>
                  <a:cubicBezTo>
                    <a:pt x="11211" y="15633"/>
                    <a:pt x="11622" y="15565"/>
                    <a:pt x="12011" y="15416"/>
                  </a:cubicBezTo>
                  <a:cubicBezTo>
                    <a:pt x="12403" y="15272"/>
                    <a:pt x="12778" y="15084"/>
                    <a:pt x="13138" y="14855"/>
                  </a:cubicBezTo>
                  <a:cubicBezTo>
                    <a:pt x="13498" y="14626"/>
                    <a:pt x="13845" y="14361"/>
                    <a:pt x="14181" y="14073"/>
                  </a:cubicBezTo>
                  <a:cubicBezTo>
                    <a:pt x="14516" y="13774"/>
                    <a:pt x="14844" y="13471"/>
                    <a:pt x="15168" y="13160"/>
                  </a:cubicBezTo>
                  <a:cubicBezTo>
                    <a:pt x="16142" y="12226"/>
                    <a:pt x="17126" y="11306"/>
                    <a:pt x="18120" y="10410"/>
                  </a:cubicBezTo>
                  <a:cubicBezTo>
                    <a:pt x="19112" y="9515"/>
                    <a:pt x="20113" y="8616"/>
                    <a:pt x="21120" y="7714"/>
                  </a:cubicBezTo>
                  <a:cubicBezTo>
                    <a:pt x="21198" y="7640"/>
                    <a:pt x="21279" y="7570"/>
                    <a:pt x="21360" y="7496"/>
                  </a:cubicBezTo>
                  <a:cubicBezTo>
                    <a:pt x="21443" y="7429"/>
                    <a:pt x="21524" y="7347"/>
                    <a:pt x="21600" y="7250"/>
                  </a:cubicBezTo>
                  <a:lnTo>
                    <a:pt x="21600" y="19981"/>
                  </a:lnTo>
                  <a:cubicBezTo>
                    <a:pt x="21600" y="20416"/>
                    <a:pt x="21470" y="20800"/>
                    <a:pt x="21208" y="21118"/>
                  </a:cubicBezTo>
                  <a:cubicBezTo>
                    <a:pt x="20946" y="21438"/>
                    <a:pt x="20632" y="21600"/>
                    <a:pt x="20265" y="21600"/>
                  </a:cubicBezTo>
                  <a:lnTo>
                    <a:pt x="1346" y="21600"/>
                  </a:lnTo>
                  <a:cubicBezTo>
                    <a:pt x="979" y="21600"/>
                    <a:pt x="663" y="21438"/>
                    <a:pt x="396" y="21118"/>
                  </a:cubicBezTo>
                  <a:cubicBezTo>
                    <a:pt x="132" y="20803"/>
                    <a:pt x="0" y="20419"/>
                    <a:pt x="0" y="19981"/>
                  </a:cubicBezTo>
                  <a:lnTo>
                    <a:pt x="0" y="7250"/>
                  </a:lnTo>
                  <a:cubicBezTo>
                    <a:pt x="75" y="7347"/>
                    <a:pt x="156" y="7429"/>
                    <a:pt x="239" y="7496"/>
                  </a:cubicBezTo>
                  <a:cubicBezTo>
                    <a:pt x="320" y="7570"/>
                    <a:pt x="401" y="7640"/>
                    <a:pt x="479" y="7714"/>
                  </a:cubicBezTo>
                  <a:cubicBezTo>
                    <a:pt x="1488" y="8616"/>
                    <a:pt x="2487" y="9514"/>
                    <a:pt x="3481" y="10410"/>
                  </a:cubicBezTo>
                  <a:cubicBezTo>
                    <a:pt x="4473" y="11306"/>
                    <a:pt x="5457" y="12223"/>
                    <a:pt x="6434" y="13160"/>
                  </a:cubicBezTo>
                  <a:cubicBezTo>
                    <a:pt x="6738" y="13454"/>
                    <a:pt x="7058" y="13744"/>
                    <a:pt x="7394" y="14038"/>
                  </a:cubicBezTo>
                  <a:cubicBezTo>
                    <a:pt x="7729" y="14338"/>
                    <a:pt x="8079" y="14599"/>
                    <a:pt x="8437" y="14840"/>
                  </a:cubicBezTo>
                  <a:cubicBezTo>
                    <a:pt x="8797" y="15075"/>
                    <a:pt x="9174" y="15269"/>
                    <a:pt x="9568" y="15413"/>
                  </a:cubicBezTo>
                  <a:cubicBezTo>
                    <a:pt x="9965" y="15563"/>
                    <a:pt x="10371" y="15633"/>
                    <a:pt x="10782" y="15633"/>
                  </a:cubicBezTo>
                  <a:moveTo>
                    <a:pt x="10782" y="12413"/>
                  </a:moveTo>
                  <a:cubicBezTo>
                    <a:pt x="10540" y="12413"/>
                    <a:pt x="10278" y="12334"/>
                    <a:pt x="9996" y="12167"/>
                  </a:cubicBezTo>
                  <a:cubicBezTo>
                    <a:pt x="9715" y="12005"/>
                    <a:pt x="9441" y="11806"/>
                    <a:pt x="9171" y="11576"/>
                  </a:cubicBezTo>
                  <a:cubicBezTo>
                    <a:pt x="8900" y="11347"/>
                    <a:pt x="8638" y="11106"/>
                    <a:pt x="8380" y="10854"/>
                  </a:cubicBezTo>
                  <a:cubicBezTo>
                    <a:pt x="8121" y="10601"/>
                    <a:pt x="7896" y="10390"/>
                    <a:pt x="7700" y="10222"/>
                  </a:cubicBezTo>
                  <a:cubicBezTo>
                    <a:pt x="6752" y="9356"/>
                    <a:pt x="5819" y="8507"/>
                    <a:pt x="4891" y="7664"/>
                  </a:cubicBezTo>
                  <a:cubicBezTo>
                    <a:pt x="3966" y="6815"/>
                    <a:pt x="3023" y="5960"/>
                    <a:pt x="2061" y="5087"/>
                  </a:cubicBezTo>
                  <a:cubicBezTo>
                    <a:pt x="1882" y="4920"/>
                    <a:pt x="1672" y="4691"/>
                    <a:pt x="1434" y="4406"/>
                  </a:cubicBezTo>
                  <a:cubicBezTo>
                    <a:pt x="1194" y="4118"/>
                    <a:pt x="974" y="3804"/>
                    <a:pt x="766" y="3460"/>
                  </a:cubicBezTo>
                  <a:cubicBezTo>
                    <a:pt x="560" y="3110"/>
                    <a:pt x="384" y="2761"/>
                    <a:pt x="239" y="2405"/>
                  </a:cubicBezTo>
                  <a:cubicBezTo>
                    <a:pt x="95" y="2050"/>
                    <a:pt x="22" y="1724"/>
                    <a:pt x="22" y="1436"/>
                  </a:cubicBezTo>
                  <a:cubicBezTo>
                    <a:pt x="22" y="1051"/>
                    <a:pt x="164" y="713"/>
                    <a:pt x="443" y="425"/>
                  </a:cubicBezTo>
                  <a:cubicBezTo>
                    <a:pt x="727" y="143"/>
                    <a:pt x="1025" y="0"/>
                    <a:pt x="1346" y="0"/>
                  </a:cubicBezTo>
                  <a:lnTo>
                    <a:pt x="20265" y="0"/>
                  </a:lnTo>
                  <a:cubicBezTo>
                    <a:pt x="20583" y="0"/>
                    <a:pt x="20882" y="143"/>
                    <a:pt x="21161" y="425"/>
                  </a:cubicBezTo>
                  <a:cubicBezTo>
                    <a:pt x="21438" y="713"/>
                    <a:pt x="21577" y="1051"/>
                    <a:pt x="21577" y="1436"/>
                  </a:cubicBezTo>
                  <a:cubicBezTo>
                    <a:pt x="21577" y="1724"/>
                    <a:pt x="21504" y="2050"/>
                    <a:pt x="21360" y="2405"/>
                  </a:cubicBezTo>
                  <a:cubicBezTo>
                    <a:pt x="21215" y="2761"/>
                    <a:pt x="21039" y="3110"/>
                    <a:pt x="20833" y="3460"/>
                  </a:cubicBezTo>
                  <a:cubicBezTo>
                    <a:pt x="20627" y="3804"/>
                    <a:pt x="20402" y="4121"/>
                    <a:pt x="20165" y="4406"/>
                  </a:cubicBezTo>
                  <a:cubicBezTo>
                    <a:pt x="19927" y="4691"/>
                    <a:pt x="19717" y="4923"/>
                    <a:pt x="19538" y="5087"/>
                  </a:cubicBezTo>
                  <a:cubicBezTo>
                    <a:pt x="18578" y="5948"/>
                    <a:pt x="17633" y="6803"/>
                    <a:pt x="16708" y="7652"/>
                  </a:cubicBezTo>
                  <a:cubicBezTo>
                    <a:pt x="15782" y="8501"/>
                    <a:pt x="14844" y="9356"/>
                    <a:pt x="13899" y="10222"/>
                  </a:cubicBezTo>
                  <a:cubicBezTo>
                    <a:pt x="13703" y="10390"/>
                    <a:pt x="13481" y="10601"/>
                    <a:pt x="13226" y="10854"/>
                  </a:cubicBezTo>
                  <a:cubicBezTo>
                    <a:pt x="12971" y="11106"/>
                    <a:pt x="12709" y="11347"/>
                    <a:pt x="12435" y="11576"/>
                  </a:cubicBezTo>
                  <a:cubicBezTo>
                    <a:pt x="12161" y="11806"/>
                    <a:pt x="11884" y="12005"/>
                    <a:pt x="11603" y="12167"/>
                  </a:cubicBezTo>
                  <a:cubicBezTo>
                    <a:pt x="11321" y="12334"/>
                    <a:pt x="11064" y="12413"/>
                    <a:pt x="10829" y="12413"/>
                  </a:cubicBezTo>
                  <a:lnTo>
                    <a:pt x="10804" y="12413"/>
                  </a:lnTo>
                  <a:lnTo>
                    <a:pt x="10782" y="12413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53" name="出自【趣你的PPT】(微信:qunideppt)：最优质的PPT资源库"/>
          <p:cNvSpPr txBox="1"/>
          <p:nvPr/>
        </p:nvSpPr>
        <p:spPr>
          <a:xfrm>
            <a:off x="6737853" y="2051255"/>
            <a:ext cx="1372819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说明三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7026197" y="4996659"/>
            <a:ext cx="796131" cy="795338"/>
            <a:chOff x="6750448" y="4996659"/>
            <a:chExt cx="796131" cy="795338"/>
          </a:xfrm>
        </p:grpSpPr>
        <p:sp>
          <p:nvSpPr>
            <p:cNvPr id="706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50448" y="4996659"/>
              <a:ext cx="796131" cy="795338"/>
            </a:xfrm>
            <a:custGeom>
              <a:avLst/>
              <a:gdLst>
                <a:gd name="T0" fmla="*/ 795670 w 19679"/>
                <a:gd name="T1" fmla="*/ 873385 h 19679"/>
                <a:gd name="T2" fmla="*/ 795670 w 19679"/>
                <a:gd name="T3" fmla="*/ 873385 h 19679"/>
                <a:gd name="T4" fmla="*/ 795670 w 19679"/>
                <a:gd name="T5" fmla="*/ 873385 h 19679"/>
                <a:gd name="T6" fmla="*/ 795670 w 19679"/>
                <a:gd name="T7" fmla="*/ 873385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25400" tIns="25400" rIns="25400" bIns="2540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grpSp>
          <p:nvGrpSpPr>
            <p:cNvPr id="63" name="Group 35"/>
            <p:cNvGrpSpPr/>
            <p:nvPr/>
          </p:nvGrpSpPr>
          <p:grpSpPr>
            <a:xfrm>
              <a:off x="6932499" y="5165900"/>
              <a:ext cx="432028" cy="451926"/>
              <a:chOff x="7640638" y="3014663"/>
              <a:chExt cx="434976" cy="434976"/>
            </a:xfrm>
            <a:solidFill>
              <a:schemeClr val="bg1"/>
            </a:solidFill>
          </p:grpSpPr>
          <p:sp>
            <p:nvSpPr>
              <p:cNvPr id="6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651751" y="3014663"/>
                <a:ext cx="198438" cy="190500"/>
              </a:xfrm>
              <a:custGeom>
                <a:avLst/>
                <a:gdLst>
                  <a:gd name="T0" fmla="*/ 42 w 53"/>
                  <a:gd name="T1" fmla="*/ 0 h 51"/>
                  <a:gd name="T2" fmla="*/ 41 w 53"/>
                  <a:gd name="T3" fmla="*/ 0 h 51"/>
                  <a:gd name="T4" fmla="*/ 38 w 53"/>
                  <a:gd name="T5" fmla="*/ 2 h 51"/>
                  <a:gd name="T6" fmla="*/ 38 w 53"/>
                  <a:gd name="T7" fmla="*/ 6 h 51"/>
                  <a:gd name="T8" fmla="*/ 13 w 53"/>
                  <a:gd name="T9" fmla="*/ 22 h 51"/>
                  <a:gd name="T10" fmla="*/ 0 w 53"/>
                  <a:gd name="T11" fmla="*/ 50 h 51"/>
                  <a:gd name="T12" fmla="*/ 0 w 53"/>
                  <a:gd name="T13" fmla="*/ 51 h 51"/>
                  <a:gd name="T14" fmla="*/ 1 w 53"/>
                  <a:gd name="T15" fmla="*/ 51 h 51"/>
                  <a:gd name="T16" fmla="*/ 8 w 53"/>
                  <a:gd name="T17" fmla="*/ 51 h 51"/>
                  <a:gd name="T18" fmla="*/ 9 w 53"/>
                  <a:gd name="T19" fmla="*/ 50 h 51"/>
                  <a:gd name="T20" fmla="*/ 38 w 53"/>
                  <a:gd name="T21" fmla="*/ 15 h 51"/>
                  <a:gd name="T22" fmla="*/ 38 w 53"/>
                  <a:gd name="T23" fmla="*/ 18 h 51"/>
                  <a:gd name="T24" fmla="*/ 41 w 53"/>
                  <a:gd name="T25" fmla="*/ 21 h 51"/>
                  <a:gd name="T26" fmla="*/ 42 w 53"/>
                  <a:gd name="T27" fmla="*/ 20 h 51"/>
                  <a:gd name="T28" fmla="*/ 52 w 53"/>
                  <a:gd name="T29" fmla="*/ 12 h 51"/>
                  <a:gd name="T30" fmla="*/ 53 w 53"/>
                  <a:gd name="T31" fmla="*/ 10 h 51"/>
                  <a:gd name="T32" fmla="*/ 52 w 53"/>
                  <a:gd name="T33" fmla="*/ 8 h 51"/>
                  <a:gd name="T34" fmla="*/ 42 w 53"/>
                  <a:gd name="T35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51">
                    <a:moveTo>
                      <a:pt x="42" y="0"/>
                    </a:moveTo>
                    <a:cubicBezTo>
                      <a:pt x="42" y="0"/>
                      <a:pt x="41" y="0"/>
                      <a:pt x="41" y="0"/>
                    </a:cubicBezTo>
                    <a:cubicBezTo>
                      <a:pt x="39" y="0"/>
                      <a:pt x="38" y="1"/>
                      <a:pt x="38" y="2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28" y="9"/>
                      <a:pt x="20" y="14"/>
                      <a:pt x="13" y="22"/>
                    </a:cubicBezTo>
                    <a:cubicBezTo>
                      <a:pt x="6" y="30"/>
                      <a:pt x="1" y="40"/>
                      <a:pt x="0" y="50"/>
                    </a:cubicBezTo>
                    <a:cubicBezTo>
                      <a:pt x="0" y="50"/>
                      <a:pt x="0" y="51"/>
                      <a:pt x="0" y="51"/>
                    </a:cubicBezTo>
                    <a:cubicBezTo>
                      <a:pt x="0" y="51"/>
                      <a:pt x="1" y="51"/>
                      <a:pt x="1" y="51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8" y="51"/>
                      <a:pt x="9" y="51"/>
                      <a:pt x="9" y="50"/>
                    </a:cubicBezTo>
                    <a:cubicBezTo>
                      <a:pt x="11" y="34"/>
                      <a:pt x="23" y="20"/>
                      <a:pt x="38" y="15"/>
                    </a:cubicBezTo>
                    <a:cubicBezTo>
                      <a:pt x="38" y="18"/>
                      <a:pt x="38" y="18"/>
                      <a:pt x="38" y="18"/>
                    </a:cubicBezTo>
                    <a:cubicBezTo>
                      <a:pt x="38" y="19"/>
                      <a:pt x="39" y="21"/>
                      <a:pt x="41" y="21"/>
                    </a:cubicBezTo>
                    <a:cubicBezTo>
                      <a:pt x="41" y="21"/>
                      <a:pt x="42" y="20"/>
                      <a:pt x="42" y="20"/>
                    </a:cubicBezTo>
                    <a:cubicBezTo>
                      <a:pt x="52" y="12"/>
                      <a:pt x="52" y="12"/>
                      <a:pt x="52" y="12"/>
                    </a:cubicBezTo>
                    <a:cubicBezTo>
                      <a:pt x="52" y="12"/>
                      <a:pt x="53" y="11"/>
                      <a:pt x="53" y="10"/>
                    </a:cubicBezTo>
                    <a:cubicBezTo>
                      <a:pt x="53" y="9"/>
                      <a:pt x="52" y="9"/>
                      <a:pt x="52" y="8"/>
                    </a:cubicBezTo>
                    <a:lnTo>
                      <a:pt x="4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6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640638" y="3235326"/>
                <a:ext cx="190500" cy="198438"/>
              </a:xfrm>
              <a:custGeom>
                <a:avLst/>
                <a:gdLst>
                  <a:gd name="T0" fmla="*/ 50 w 51"/>
                  <a:gd name="T1" fmla="*/ 44 h 53"/>
                  <a:gd name="T2" fmla="*/ 15 w 51"/>
                  <a:gd name="T3" fmla="*/ 14 h 53"/>
                  <a:gd name="T4" fmla="*/ 18 w 51"/>
                  <a:gd name="T5" fmla="*/ 14 h 53"/>
                  <a:gd name="T6" fmla="*/ 20 w 51"/>
                  <a:gd name="T7" fmla="*/ 13 h 53"/>
                  <a:gd name="T8" fmla="*/ 20 w 51"/>
                  <a:gd name="T9" fmla="*/ 10 h 53"/>
                  <a:gd name="T10" fmla="*/ 12 w 51"/>
                  <a:gd name="T11" fmla="*/ 1 h 53"/>
                  <a:gd name="T12" fmla="*/ 10 w 51"/>
                  <a:gd name="T13" fmla="*/ 0 h 53"/>
                  <a:gd name="T14" fmla="*/ 8 w 51"/>
                  <a:gd name="T15" fmla="*/ 1 h 53"/>
                  <a:gd name="T16" fmla="*/ 0 w 51"/>
                  <a:gd name="T17" fmla="*/ 10 h 53"/>
                  <a:gd name="T18" fmla="*/ 0 w 51"/>
                  <a:gd name="T19" fmla="*/ 13 h 53"/>
                  <a:gd name="T20" fmla="*/ 2 w 51"/>
                  <a:gd name="T21" fmla="*/ 14 h 53"/>
                  <a:gd name="T22" fmla="*/ 6 w 51"/>
                  <a:gd name="T23" fmla="*/ 14 h 53"/>
                  <a:gd name="T24" fmla="*/ 22 w 51"/>
                  <a:gd name="T25" fmla="*/ 40 h 53"/>
                  <a:gd name="T26" fmla="*/ 50 w 51"/>
                  <a:gd name="T27" fmla="*/ 53 h 53"/>
                  <a:gd name="T28" fmla="*/ 50 w 51"/>
                  <a:gd name="T29" fmla="*/ 53 h 53"/>
                  <a:gd name="T30" fmla="*/ 51 w 51"/>
                  <a:gd name="T31" fmla="*/ 52 h 53"/>
                  <a:gd name="T32" fmla="*/ 51 w 51"/>
                  <a:gd name="T33" fmla="*/ 52 h 53"/>
                  <a:gd name="T34" fmla="*/ 51 w 51"/>
                  <a:gd name="T35" fmla="*/ 45 h 53"/>
                  <a:gd name="T36" fmla="*/ 50 w 51"/>
                  <a:gd name="T37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1" h="53">
                    <a:moveTo>
                      <a:pt x="50" y="44"/>
                    </a:moveTo>
                    <a:cubicBezTo>
                      <a:pt x="34" y="42"/>
                      <a:pt x="20" y="30"/>
                      <a:pt x="15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9" y="14"/>
                      <a:pt x="20" y="14"/>
                      <a:pt x="20" y="13"/>
                    </a:cubicBezTo>
                    <a:cubicBezTo>
                      <a:pt x="21" y="12"/>
                      <a:pt x="21" y="11"/>
                      <a:pt x="20" y="10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0"/>
                      <a:pt x="11" y="0"/>
                      <a:pt x="10" y="0"/>
                    </a:cubicBezTo>
                    <a:cubicBezTo>
                      <a:pt x="9" y="0"/>
                      <a:pt x="9" y="0"/>
                      <a:pt x="8" y="1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2"/>
                      <a:pt x="0" y="13"/>
                    </a:cubicBezTo>
                    <a:cubicBezTo>
                      <a:pt x="0" y="14"/>
                      <a:pt x="1" y="14"/>
                      <a:pt x="2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9" y="24"/>
                      <a:pt x="14" y="33"/>
                      <a:pt x="22" y="40"/>
                    </a:cubicBezTo>
                    <a:cubicBezTo>
                      <a:pt x="30" y="47"/>
                      <a:pt x="40" y="51"/>
                      <a:pt x="50" y="53"/>
                    </a:cubicBezTo>
                    <a:cubicBezTo>
                      <a:pt x="50" y="53"/>
                      <a:pt x="50" y="53"/>
                      <a:pt x="50" y="53"/>
                    </a:cubicBezTo>
                    <a:cubicBezTo>
                      <a:pt x="51" y="53"/>
                      <a:pt x="51" y="53"/>
                      <a:pt x="51" y="52"/>
                    </a:cubicBezTo>
                    <a:cubicBezTo>
                      <a:pt x="51" y="52"/>
                      <a:pt x="51" y="52"/>
                      <a:pt x="51" y="52"/>
                    </a:cubicBezTo>
                    <a:cubicBezTo>
                      <a:pt x="51" y="45"/>
                      <a:pt x="51" y="45"/>
                      <a:pt x="51" y="45"/>
                    </a:cubicBezTo>
                    <a:cubicBezTo>
                      <a:pt x="51" y="44"/>
                      <a:pt x="51" y="44"/>
                      <a:pt x="5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6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861301" y="3251201"/>
                <a:ext cx="203200" cy="198438"/>
              </a:xfrm>
              <a:custGeom>
                <a:avLst/>
                <a:gdLst>
                  <a:gd name="T0" fmla="*/ 53 w 54"/>
                  <a:gd name="T1" fmla="*/ 0 h 53"/>
                  <a:gd name="T2" fmla="*/ 46 w 54"/>
                  <a:gd name="T3" fmla="*/ 0 h 53"/>
                  <a:gd name="T4" fmla="*/ 45 w 54"/>
                  <a:gd name="T5" fmla="*/ 0 h 53"/>
                  <a:gd name="T6" fmla="*/ 15 w 54"/>
                  <a:gd name="T7" fmla="*/ 37 h 53"/>
                  <a:gd name="T8" fmla="*/ 15 w 54"/>
                  <a:gd name="T9" fmla="*/ 34 h 53"/>
                  <a:gd name="T10" fmla="*/ 12 w 54"/>
                  <a:gd name="T11" fmla="*/ 31 h 53"/>
                  <a:gd name="T12" fmla="*/ 11 w 54"/>
                  <a:gd name="T13" fmla="*/ 32 h 53"/>
                  <a:gd name="T14" fmla="*/ 1 w 54"/>
                  <a:gd name="T15" fmla="*/ 40 h 53"/>
                  <a:gd name="T16" fmla="*/ 0 w 54"/>
                  <a:gd name="T17" fmla="*/ 42 h 53"/>
                  <a:gd name="T18" fmla="*/ 1 w 54"/>
                  <a:gd name="T19" fmla="*/ 44 h 53"/>
                  <a:gd name="T20" fmla="*/ 11 w 54"/>
                  <a:gd name="T21" fmla="*/ 52 h 53"/>
                  <a:gd name="T22" fmla="*/ 12 w 54"/>
                  <a:gd name="T23" fmla="*/ 53 h 53"/>
                  <a:gd name="T24" fmla="*/ 15 w 54"/>
                  <a:gd name="T25" fmla="*/ 50 h 53"/>
                  <a:gd name="T26" fmla="*/ 15 w 54"/>
                  <a:gd name="T27" fmla="*/ 46 h 53"/>
                  <a:gd name="T28" fmla="*/ 41 w 54"/>
                  <a:gd name="T29" fmla="*/ 30 h 53"/>
                  <a:gd name="T30" fmla="*/ 54 w 54"/>
                  <a:gd name="T31" fmla="*/ 1 h 53"/>
                  <a:gd name="T32" fmla="*/ 54 w 54"/>
                  <a:gd name="T33" fmla="*/ 0 h 53"/>
                  <a:gd name="T34" fmla="*/ 53 w 54"/>
                  <a:gd name="T35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4" h="53">
                    <a:moveTo>
                      <a:pt x="53" y="0"/>
                    </a:moveTo>
                    <a:cubicBezTo>
                      <a:pt x="46" y="0"/>
                      <a:pt x="46" y="0"/>
                      <a:pt x="46" y="0"/>
                    </a:cubicBezTo>
                    <a:cubicBezTo>
                      <a:pt x="46" y="0"/>
                      <a:pt x="45" y="0"/>
                      <a:pt x="45" y="0"/>
                    </a:cubicBezTo>
                    <a:cubicBezTo>
                      <a:pt x="43" y="17"/>
                      <a:pt x="31" y="32"/>
                      <a:pt x="15" y="37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5" y="32"/>
                      <a:pt x="14" y="31"/>
                      <a:pt x="12" y="31"/>
                    </a:cubicBezTo>
                    <a:cubicBezTo>
                      <a:pt x="12" y="31"/>
                      <a:pt x="11" y="31"/>
                      <a:pt x="11" y="32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0" y="40"/>
                      <a:pt x="0" y="41"/>
                      <a:pt x="0" y="42"/>
                    </a:cubicBezTo>
                    <a:cubicBezTo>
                      <a:pt x="0" y="43"/>
                      <a:pt x="0" y="43"/>
                      <a:pt x="1" y="44"/>
                    </a:cubicBezTo>
                    <a:cubicBezTo>
                      <a:pt x="11" y="52"/>
                      <a:pt x="11" y="52"/>
                      <a:pt x="11" y="52"/>
                    </a:cubicBezTo>
                    <a:cubicBezTo>
                      <a:pt x="11" y="52"/>
                      <a:pt x="12" y="53"/>
                      <a:pt x="12" y="53"/>
                    </a:cubicBezTo>
                    <a:cubicBezTo>
                      <a:pt x="14" y="53"/>
                      <a:pt x="15" y="51"/>
                      <a:pt x="15" y="50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25" y="43"/>
                      <a:pt x="34" y="38"/>
                      <a:pt x="41" y="30"/>
                    </a:cubicBezTo>
                    <a:cubicBezTo>
                      <a:pt x="48" y="21"/>
                      <a:pt x="53" y="11"/>
                      <a:pt x="54" y="1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4" y="0"/>
                      <a:pt x="54" y="0"/>
                      <a:pt x="5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6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880351" y="3022601"/>
                <a:ext cx="195263" cy="198438"/>
              </a:xfrm>
              <a:custGeom>
                <a:avLst/>
                <a:gdLst>
                  <a:gd name="T0" fmla="*/ 51 w 52"/>
                  <a:gd name="T1" fmla="*/ 40 h 53"/>
                  <a:gd name="T2" fmla="*/ 49 w 52"/>
                  <a:gd name="T3" fmla="*/ 39 h 53"/>
                  <a:gd name="T4" fmla="*/ 45 w 52"/>
                  <a:gd name="T5" fmla="*/ 39 h 53"/>
                  <a:gd name="T6" fmla="*/ 29 w 52"/>
                  <a:gd name="T7" fmla="*/ 13 h 53"/>
                  <a:gd name="T8" fmla="*/ 1 w 52"/>
                  <a:gd name="T9" fmla="*/ 0 h 53"/>
                  <a:gd name="T10" fmla="*/ 1 w 52"/>
                  <a:gd name="T11" fmla="*/ 0 h 53"/>
                  <a:gd name="T12" fmla="*/ 1 w 52"/>
                  <a:gd name="T13" fmla="*/ 1 h 53"/>
                  <a:gd name="T14" fmla="*/ 0 w 52"/>
                  <a:gd name="T15" fmla="*/ 1 h 53"/>
                  <a:gd name="T16" fmla="*/ 0 w 52"/>
                  <a:gd name="T17" fmla="*/ 8 h 53"/>
                  <a:gd name="T18" fmla="*/ 1 w 52"/>
                  <a:gd name="T19" fmla="*/ 9 h 53"/>
                  <a:gd name="T20" fmla="*/ 37 w 52"/>
                  <a:gd name="T21" fmla="*/ 39 h 53"/>
                  <a:gd name="T22" fmla="*/ 33 w 52"/>
                  <a:gd name="T23" fmla="*/ 39 h 53"/>
                  <a:gd name="T24" fmla="*/ 31 w 52"/>
                  <a:gd name="T25" fmla="*/ 40 h 53"/>
                  <a:gd name="T26" fmla="*/ 31 w 52"/>
                  <a:gd name="T27" fmla="*/ 43 h 53"/>
                  <a:gd name="T28" fmla="*/ 39 w 52"/>
                  <a:gd name="T29" fmla="*/ 52 h 53"/>
                  <a:gd name="T30" fmla="*/ 41 w 52"/>
                  <a:gd name="T31" fmla="*/ 53 h 53"/>
                  <a:gd name="T32" fmla="*/ 43 w 52"/>
                  <a:gd name="T33" fmla="*/ 52 h 53"/>
                  <a:gd name="T34" fmla="*/ 51 w 52"/>
                  <a:gd name="T35" fmla="*/ 43 h 53"/>
                  <a:gd name="T36" fmla="*/ 51 w 52"/>
                  <a:gd name="T37" fmla="*/ 4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2" h="53">
                    <a:moveTo>
                      <a:pt x="51" y="40"/>
                    </a:moveTo>
                    <a:cubicBezTo>
                      <a:pt x="51" y="39"/>
                      <a:pt x="50" y="39"/>
                      <a:pt x="49" y="39"/>
                    </a:cubicBezTo>
                    <a:cubicBezTo>
                      <a:pt x="45" y="39"/>
                      <a:pt x="45" y="39"/>
                      <a:pt x="45" y="39"/>
                    </a:cubicBezTo>
                    <a:cubicBezTo>
                      <a:pt x="42" y="29"/>
                      <a:pt x="37" y="20"/>
                      <a:pt x="29" y="13"/>
                    </a:cubicBezTo>
                    <a:cubicBezTo>
                      <a:pt x="21" y="6"/>
                      <a:pt x="12" y="2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18" y="11"/>
                      <a:pt x="31" y="23"/>
                      <a:pt x="37" y="39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2" y="39"/>
                      <a:pt x="31" y="39"/>
                      <a:pt x="31" y="40"/>
                    </a:cubicBezTo>
                    <a:cubicBezTo>
                      <a:pt x="31" y="41"/>
                      <a:pt x="31" y="42"/>
                      <a:pt x="31" y="43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40" y="53"/>
                      <a:pt x="40" y="53"/>
                      <a:pt x="41" y="53"/>
                    </a:cubicBezTo>
                    <a:cubicBezTo>
                      <a:pt x="42" y="53"/>
                      <a:pt x="43" y="53"/>
                      <a:pt x="43" y="52"/>
                    </a:cubicBezTo>
                    <a:cubicBezTo>
                      <a:pt x="51" y="43"/>
                      <a:pt x="51" y="43"/>
                      <a:pt x="51" y="43"/>
                    </a:cubicBezTo>
                    <a:cubicBezTo>
                      <a:pt x="52" y="42"/>
                      <a:pt x="52" y="41"/>
                      <a:pt x="51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68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7723188" y="3092451"/>
                <a:ext cx="269875" cy="269875"/>
              </a:xfrm>
              <a:custGeom>
                <a:avLst/>
                <a:gdLst>
                  <a:gd name="T0" fmla="*/ 36 w 72"/>
                  <a:gd name="T1" fmla="*/ 72 h 72"/>
                  <a:gd name="T2" fmla="*/ 61 w 72"/>
                  <a:gd name="T3" fmla="*/ 21 h 72"/>
                  <a:gd name="T4" fmla="*/ 66 w 72"/>
                  <a:gd name="T5" fmla="*/ 34 h 72"/>
                  <a:gd name="T6" fmla="*/ 52 w 72"/>
                  <a:gd name="T7" fmla="*/ 34 h 72"/>
                  <a:gd name="T8" fmla="*/ 51 w 72"/>
                  <a:gd name="T9" fmla="*/ 23 h 72"/>
                  <a:gd name="T10" fmla="*/ 61 w 72"/>
                  <a:gd name="T11" fmla="*/ 21 h 72"/>
                  <a:gd name="T12" fmla="*/ 57 w 72"/>
                  <a:gd name="T13" fmla="*/ 15 h 72"/>
                  <a:gd name="T14" fmla="*/ 57 w 72"/>
                  <a:gd name="T15" fmla="*/ 17 h 72"/>
                  <a:gd name="T16" fmla="*/ 50 w 72"/>
                  <a:gd name="T17" fmla="*/ 18 h 72"/>
                  <a:gd name="T18" fmla="*/ 50 w 72"/>
                  <a:gd name="T19" fmla="*/ 10 h 72"/>
                  <a:gd name="T20" fmla="*/ 24 w 72"/>
                  <a:gd name="T21" fmla="*/ 34 h 72"/>
                  <a:gd name="T22" fmla="*/ 25 w 72"/>
                  <a:gd name="T23" fmla="*/ 23 h 72"/>
                  <a:gd name="T24" fmla="*/ 46 w 72"/>
                  <a:gd name="T25" fmla="*/ 23 h 72"/>
                  <a:gd name="T26" fmla="*/ 48 w 72"/>
                  <a:gd name="T27" fmla="*/ 33 h 72"/>
                  <a:gd name="T28" fmla="*/ 48 w 72"/>
                  <a:gd name="T29" fmla="*/ 38 h 72"/>
                  <a:gd name="T30" fmla="*/ 47 w 72"/>
                  <a:gd name="T31" fmla="*/ 48 h 72"/>
                  <a:gd name="T32" fmla="*/ 26 w 72"/>
                  <a:gd name="T33" fmla="*/ 48 h 72"/>
                  <a:gd name="T34" fmla="*/ 24 w 72"/>
                  <a:gd name="T35" fmla="*/ 39 h 72"/>
                  <a:gd name="T36" fmla="*/ 47 w 72"/>
                  <a:gd name="T37" fmla="*/ 38 h 72"/>
                  <a:gd name="T38" fmla="*/ 28 w 72"/>
                  <a:gd name="T39" fmla="*/ 13 h 72"/>
                  <a:gd name="T40" fmla="*/ 32 w 72"/>
                  <a:gd name="T41" fmla="*/ 7 h 72"/>
                  <a:gd name="T42" fmla="*/ 41 w 72"/>
                  <a:gd name="T43" fmla="*/ 7 h 72"/>
                  <a:gd name="T44" fmla="*/ 46 w 72"/>
                  <a:gd name="T45" fmla="*/ 18 h 72"/>
                  <a:gd name="T46" fmla="*/ 36 w 72"/>
                  <a:gd name="T47" fmla="*/ 20 h 72"/>
                  <a:gd name="T48" fmla="*/ 27 w 72"/>
                  <a:gd name="T49" fmla="*/ 18 h 72"/>
                  <a:gd name="T50" fmla="*/ 23 w 72"/>
                  <a:gd name="T51" fmla="*/ 10 h 72"/>
                  <a:gd name="T52" fmla="*/ 22 w 72"/>
                  <a:gd name="T53" fmla="*/ 18 h 72"/>
                  <a:gd name="T54" fmla="*/ 16 w 72"/>
                  <a:gd name="T55" fmla="*/ 17 h 72"/>
                  <a:gd name="T56" fmla="*/ 7 w 72"/>
                  <a:gd name="T57" fmla="*/ 33 h 72"/>
                  <a:gd name="T58" fmla="*/ 12 w 72"/>
                  <a:gd name="T59" fmla="*/ 21 h 72"/>
                  <a:gd name="T60" fmla="*/ 21 w 72"/>
                  <a:gd name="T61" fmla="*/ 24 h 72"/>
                  <a:gd name="T62" fmla="*/ 19 w 72"/>
                  <a:gd name="T63" fmla="*/ 34 h 72"/>
                  <a:gd name="T64" fmla="*/ 7 w 72"/>
                  <a:gd name="T65" fmla="*/ 33 h 72"/>
                  <a:gd name="T66" fmla="*/ 7 w 72"/>
                  <a:gd name="T67" fmla="*/ 39 h 72"/>
                  <a:gd name="T68" fmla="*/ 19 w 72"/>
                  <a:gd name="T69" fmla="*/ 38 h 72"/>
                  <a:gd name="T70" fmla="*/ 21 w 72"/>
                  <a:gd name="T71" fmla="*/ 48 h 72"/>
                  <a:gd name="T72" fmla="*/ 12 w 72"/>
                  <a:gd name="T73" fmla="*/ 51 h 72"/>
                  <a:gd name="T74" fmla="*/ 15 w 72"/>
                  <a:gd name="T75" fmla="*/ 57 h 72"/>
                  <a:gd name="T76" fmla="*/ 14 w 72"/>
                  <a:gd name="T77" fmla="*/ 55 h 72"/>
                  <a:gd name="T78" fmla="*/ 22 w 72"/>
                  <a:gd name="T79" fmla="*/ 53 h 72"/>
                  <a:gd name="T80" fmla="*/ 26 w 72"/>
                  <a:gd name="T81" fmla="*/ 63 h 72"/>
                  <a:gd name="T82" fmla="*/ 44 w 72"/>
                  <a:gd name="T83" fmla="*/ 59 h 72"/>
                  <a:gd name="T84" fmla="*/ 40 w 72"/>
                  <a:gd name="T85" fmla="*/ 65 h 72"/>
                  <a:gd name="T86" fmla="*/ 32 w 72"/>
                  <a:gd name="T87" fmla="*/ 65 h 72"/>
                  <a:gd name="T88" fmla="*/ 27 w 72"/>
                  <a:gd name="T89" fmla="*/ 54 h 72"/>
                  <a:gd name="T90" fmla="*/ 36 w 72"/>
                  <a:gd name="T91" fmla="*/ 52 h 72"/>
                  <a:gd name="T92" fmla="*/ 46 w 72"/>
                  <a:gd name="T93" fmla="*/ 54 h 72"/>
                  <a:gd name="T94" fmla="*/ 50 w 72"/>
                  <a:gd name="T95" fmla="*/ 62 h 72"/>
                  <a:gd name="T96" fmla="*/ 50 w 72"/>
                  <a:gd name="T97" fmla="*/ 54 h 72"/>
                  <a:gd name="T98" fmla="*/ 57 w 72"/>
                  <a:gd name="T99" fmla="*/ 54 h 72"/>
                  <a:gd name="T100" fmla="*/ 65 w 72"/>
                  <a:gd name="T101" fmla="*/ 39 h 72"/>
                  <a:gd name="T102" fmla="*/ 60 w 72"/>
                  <a:gd name="T103" fmla="*/ 51 h 72"/>
                  <a:gd name="T104" fmla="*/ 52 w 72"/>
                  <a:gd name="T105" fmla="*/ 48 h 72"/>
                  <a:gd name="T106" fmla="*/ 53 w 72"/>
                  <a:gd name="T107" fmla="*/ 38 h 72"/>
                  <a:gd name="T108" fmla="*/ 65 w 72"/>
                  <a:gd name="T109" fmla="*/ 3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72">
                    <a:moveTo>
                      <a:pt x="36" y="0"/>
                    </a:moveTo>
                    <a:cubicBezTo>
                      <a:pt x="17" y="0"/>
                      <a:pt x="0" y="16"/>
                      <a:pt x="0" y="36"/>
                    </a:cubicBezTo>
                    <a:cubicBezTo>
                      <a:pt x="0" y="56"/>
                      <a:pt x="17" y="72"/>
                      <a:pt x="36" y="72"/>
                    </a:cubicBezTo>
                    <a:cubicBezTo>
                      <a:pt x="56" y="72"/>
                      <a:pt x="72" y="56"/>
                      <a:pt x="72" y="36"/>
                    </a:cubicBezTo>
                    <a:cubicBezTo>
                      <a:pt x="72" y="16"/>
                      <a:pt x="56" y="0"/>
                      <a:pt x="36" y="0"/>
                    </a:cubicBezTo>
                    <a:close/>
                    <a:moveTo>
                      <a:pt x="61" y="21"/>
                    </a:moveTo>
                    <a:cubicBezTo>
                      <a:pt x="62" y="21"/>
                      <a:pt x="62" y="21"/>
                      <a:pt x="62" y="21"/>
                    </a:cubicBezTo>
                    <a:cubicBezTo>
                      <a:pt x="64" y="25"/>
                      <a:pt x="65" y="28"/>
                      <a:pt x="65" y="33"/>
                    </a:cubicBezTo>
                    <a:cubicBezTo>
                      <a:pt x="66" y="34"/>
                      <a:pt x="66" y="34"/>
                      <a:pt x="66" y="34"/>
                    </a:cubicBezTo>
                    <a:cubicBezTo>
                      <a:pt x="64" y="34"/>
                      <a:pt x="64" y="34"/>
                      <a:pt x="64" y="34"/>
                    </a:cubicBezTo>
                    <a:cubicBezTo>
                      <a:pt x="53" y="34"/>
                      <a:pt x="53" y="34"/>
                      <a:pt x="53" y="34"/>
                    </a:cubicBezTo>
                    <a:cubicBezTo>
                      <a:pt x="52" y="34"/>
                      <a:pt x="52" y="34"/>
                      <a:pt x="52" y="34"/>
                    </a:cubicBezTo>
                    <a:cubicBezTo>
                      <a:pt x="52" y="33"/>
                      <a:pt x="52" y="33"/>
                      <a:pt x="52" y="33"/>
                    </a:cubicBezTo>
                    <a:cubicBezTo>
                      <a:pt x="52" y="30"/>
                      <a:pt x="52" y="27"/>
                      <a:pt x="52" y="24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2" y="23"/>
                      <a:pt x="52" y="23"/>
                      <a:pt x="52" y="23"/>
                    </a:cubicBezTo>
                    <a:cubicBezTo>
                      <a:pt x="55" y="22"/>
                      <a:pt x="58" y="22"/>
                      <a:pt x="60" y="21"/>
                    </a:cubicBezTo>
                    <a:lnTo>
                      <a:pt x="61" y="21"/>
                    </a:lnTo>
                    <a:close/>
                    <a:moveTo>
                      <a:pt x="50" y="10"/>
                    </a:moveTo>
                    <a:cubicBezTo>
                      <a:pt x="52" y="11"/>
                      <a:pt x="55" y="13"/>
                      <a:pt x="57" y="15"/>
                    </a:cubicBezTo>
                    <a:cubicBezTo>
                      <a:pt x="57" y="15"/>
                      <a:pt x="57" y="15"/>
                      <a:pt x="57" y="15"/>
                    </a:cubicBezTo>
                    <a:cubicBezTo>
                      <a:pt x="57" y="15"/>
                      <a:pt x="57" y="15"/>
                      <a:pt x="57" y="16"/>
                    </a:cubicBezTo>
                    <a:cubicBezTo>
                      <a:pt x="59" y="17"/>
                      <a:pt x="59" y="17"/>
                      <a:pt x="59" y="17"/>
                    </a:cubicBezTo>
                    <a:cubicBezTo>
                      <a:pt x="57" y="17"/>
                      <a:pt x="57" y="17"/>
                      <a:pt x="57" y="17"/>
                    </a:cubicBezTo>
                    <a:cubicBezTo>
                      <a:pt x="55" y="18"/>
                      <a:pt x="53" y="18"/>
                      <a:pt x="52" y="19"/>
                    </a:cubicBezTo>
                    <a:cubicBezTo>
                      <a:pt x="50" y="19"/>
                      <a:pt x="50" y="19"/>
                      <a:pt x="50" y="19"/>
                    </a:cubicBezTo>
                    <a:cubicBezTo>
                      <a:pt x="50" y="18"/>
                      <a:pt x="50" y="18"/>
                      <a:pt x="50" y="18"/>
                    </a:cubicBezTo>
                    <a:cubicBezTo>
                      <a:pt x="50" y="15"/>
                      <a:pt x="49" y="13"/>
                      <a:pt x="48" y="11"/>
                    </a:cubicBezTo>
                    <a:cubicBezTo>
                      <a:pt x="47" y="8"/>
                      <a:pt x="47" y="8"/>
                      <a:pt x="47" y="8"/>
                    </a:cubicBezTo>
                    <a:lnTo>
                      <a:pt x="50" y="10"/>
                    </a:lnTo>
                    <a:close/>
                    <a:moveTo>
                      <a:pt x="47" y="34"/>
                    </a:moveTo>
                    <a:cubicBezTo>
                      <a:pt x="25" y="34"/>
                      <a:pt x="25" y="34"/>
                      <a:pt x="25" y="34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4" y="30"/>
                      <a:pt x="25" y="27"/>
                      <a:pt x="25" y="24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30" y="24"/>
                      <a:pt x="33" y="24"/>
                      <a:pt x="36" y="24"/>
                    </a:cubicBezTo>
                    <a:cubicBezTo>
                      <a:pt x="40" y="24"/>
                      <a:pt x="43" y="24"/>
                      <a:pt x="46" y="23"/>
                    </a:cubicBezTo>
                    <a:cubicBezTo>
                      <a:pt x="47" y="23"/>
                      <a:pt x="47" y="23"/>
                      <a:pt x="47" y="23"/>
                    </a:cubicBezTo>
                    <a:cubicBezTo>
                      <a:pt x="47" y="24"/>
                      <a:pt x="47" y="24"/>
                      <a:pt x="47" y="24"/>
                    </a:cubicBezTo>
                    <a:cubicBezTo>
                      <a:pt x="48" y="27"/>
                      <a:pt x="48" y="30"/>
                      <a:pt x="48" y="33"/>
                    </a:cubicBezTo>
                    <a:cubicBezTo>
                      <a:pt x="48" y="34"/>
                      <a:pt x="48" y="34"/>
                      <a:pt x="48" y="34"/>
                    </a:cubicBezTo>
                    <a:lnTo>
                      <a:pt x="47" y="34"/>
                    </a:lnTo>
                    <a:close/>
                    <a:moveTo>
                      <a:pt x="48" y="38"/>
                    </a:move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42"/>
                      <a:pt x="48" y="45"/>
                      <a:pt x="47" y="47"/>
                    </a:cubicBezTo>
                    <a:cubicBezTo>
                      <a:pt x="47" y="48"/>
                      <a:pt x="47" y="48"/>
                      <a:pt x="47" y="48"/>
                    </a:cubicBezTo>
                    <a:cubicBezTo>
                      <a:pt x="46" y="48"/>
                      <a:pt x="46" y="48"/>
                      <a:pt x="46" y="48"/>
                    </a:cubicBezTo>
                    <a:cubicBezTo>
                      <a:pt x="43" y="48"/>
                      <a:pt x="40" y="48"/>
                      <a:pt x="36" y="48"/>
                    </a:cubicBezTo>
                    <a:cubicBezTo>
                      <a:pt x="33" y="48"/>
                      <a:pt x="30" y="48"/>
                      <a:pt x="26" y="48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5" y="47"/>
                      <a:pt x="25" y="47"/>
                      <a:pt x="25" y="47"/>
                    </a:cubicBezTo>
                    <a:cubicBezTo>
                      <a:pt x="25" y="45"/>
                      <a:pt x="24" y="42"/>
                      <a:pt x="24" y="39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47" y="38"/>
                      <a:pt x="47" y="38"/>
                      <a:pt x="47" y="38"/>
                    </a:cubicBezTo>
                    <a:lnTo>
                      <a:pt x="48" y="38"/>
                    </a:lnTo>
                    <a:close/>
                    <a:moveTo>
                      <a:pt x="27" y="18"/>
                    </a:moveTo>
                    <a:cubicBezTo>
                      <a:pt x="27" y="16"/>
                      <a:pt x="28" y="14"/>
                      <a:pt x="28" y="13"/>
                    </a:cubicBezTo>
                    <a:cubicBezTo>
                      <a:pt x="29" y="10"/>
                      <a:pt x="30" y="9"/>
                      <a:pt x="32" y="7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4" y="7"/>
                      <a:pt x="35" y="7"/>
                      <a:pt x="36" y="7"/>
                    </a:cubicBezTo>
                    <a:cubicBezTo>
                      <a:pt x="38" y="7"/>
                      <a:pt x="39" y="7"/>
                      <a:pt x="40" y="7"/>
                    </a:cubicBezTo>
                    <a:cubicBezTo>
                      <a:pt x="41" y="7"/>
                      <a:pt x="41" y="7"/>
                      <a:pt x="41" y="7"/>
                    </a:cubicBezTo>
                    <a:cubicBezTo>
                      <a:pt x="41" y="7"/>
                      <a:pt x="41" y="7"/>
                      <a:pt x="41" y="7"/>
                    </a:cubicBezTo>
                    <a:cubicBezTo>
                      <a:pt x="42" y="9"/>
                      <a:pt x="43" y="10"/>
                      <a:pt x="44" y="13"/>
                    </a:cubicBezTo>
                    <a:cubicBezTo>
                      <a:pt x="45" y="14"/>
                      <a:pt x="45" y="16"/>
                      <a:pt x="46" y="18"/>
                    </a:cubicBezTo>
                    <a:cubicBezTo>
                      <a:pt x="46" y="19"/>
                      <a:pt x="46" y="19"/>
                      <a:pt x="46" y="19"/>
                    </a:cubicBezTo>
                    <a:cubicBezTo>
                      <a:pt x="45" y="19"/>
                      <a:pt x="45" y="19"/>
                      <a:pt x="45" y="19"/>
                    </a:cubicBezTo>
                    <a:cubicBezTo>
                      <a:pt x="42" y="20"/>
                      <a:pt x="39" y="20"/>
                      <a:pt x="36" y="20"/>
                    </a:cubicBezTo>
                    <a:cubicBezTo>
                      <a:pt x="33" y="20"/>
                      <a:pt x="30" y="20"/>
                      <a:pt x="28" y="19"/>
                    </a:cubicBezTo>
                    <a:cubicBezTo>
                      <a:pt x="26" y="19"/>
                      <a:pt x="26" y="19"/>
                      <a:pt x="26" y="19"/>
                    </a:cubicBezTo>
                    <a:lnTo>
                      <a:pt x="27" y="18"/>
                    </a:lnTo>
                    <a:close/>
                    <a:moveTo>
                      <a:pt x="15" y="16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18" y="13"/>
                      <a:pt x="20" y="11"/>
                      <a:pt x="23" y="10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4" y="13"/>
                      <a:pt x="23" y="15"/>
                      <a:pt x="22" y="18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19" y="18"/>
                      <a:pt x="17" y="18"/>
                      <a:pt x="16" y="17"/>
                    </a:cubicBezTo>
                    <a:cubicBezTo>
                      <a:pt x="14" y="17"/>
                      <a:pt x="14" y="17"/>
                      <a:pt x="14" y="17"/>
                    </a:cubicBezTo>
                    <a:lnTo>
                      <a:pt x="15" y="16"/>
                    </a:lnTo>
                    <a:close/>
                    <a:moveTo>
                      <a:pt x="7" y="33"/>
                    </a:moveTo>
                    <a:cubicBezTo>
                      <a:pt x="8" y="28"/>
                      <a:pt x="9" y="25"/>
                      <a:pt x="11" y="21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4" y="22"/>
                      <a:pt x="17" y="22"/>
                      <a:pt x="20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0" y="27"/>
                      <a:pt x="20" y="30"/>
                      <a:pt x="20" y="33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7" y="34"/>
                      <a:pt x="7" y="34"/>
                      <a:pt x="7" y="34"/>
                    </a:cubicBezTo>
                    <a:lnTo>
                      <a:pt x="7" y="33"/>
                    </a:lnTo>
                    <a:close/>
                    <a:moveTo>
                      <a:pt x="11" y="51"/>
                    </a:moveTo>
                    <a:cubicBezTo>
                      <a:pt x="11" y="50"/>
                      <a:pt x="11" y="50"/>
                      <a:pt x="11" y="50"/>
                    </a:cubicBezTo>
                    <a:cubicBezTo>
                      <a:pt x="9" y="47"/>
                      <a:pt x="8" y="43"/>
                      <a:pt x="7" y="39"/>
                    </a:cubicBezTo>
                    <a:cubicBezTo>
                      <a:pt x="7" y="38"/>
                      <a:pt x="7" y="38"/>
                      <a:pt x="7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20" y="38"/>
                      <a:pt x="20" y="38"/>
                      <a:pt x="20" y="38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20" y="42"/>
                      <a:pt x="20" y="45"/>
                      <a:pt x="21" y="48"/>
                    </a:cubicBezTo>
                    <a:cubicBezTo>
                      <a:pt x="21" y="49"/>
                      <a:pt x="21" y="49"/>
                      <a:pt x="21" y="49"/>
                    </a:cubicBezTo>
                    <a:cubicBezTo>
                      <a:pt x="20" y="49"/>
                      <a:pt x="20" y="49"/>
                      <a:pt x="20" y="49"/>
                    </a:cubicBezTo>
                    <a:cubicBezTo>
                      <a:pt x="17" y="50"/>
                      <a:pt x="14" y="50"/>
                      <a:pt x="12" y="51"/>
                    </a:cubicBezTo>
                    <a:lnTo>
                      <a:pt x="11" y="51"/>
                    </a:lnTo>
                    <a:close/>
                    <a:moveTo>
                      <a:pt x="23" y="62"/>
                    </a:moveTo>
                    <a:cubicBezTo>
                      <a:pt x="20" y="61"/>
                      <a:pt x="18" y="59"/>
                      <a:pt x="15" y="57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7" y="54"/>
                      <a:pt x="19" y="53"/>
                      <a:pt x="21" y="53"/>
                    </a:cubicBezTo>
                    <a:cubicBezTo>
                      <a:pt x="22" y="53"/>
                      <a:pt x="22" y="53"/>
                      <a:pt x="22" y="53"/>
                    </a:cubicBezTo>
                    <a:cubicBezTo>
                      <a:pt x="22" y="54"/>
                      <a:pt x="22" y="54"/>
                      <a:pt x="22" y="54"/>
                    </a:cubicBezTo>
                    <a:cubicBezTo>
                      <a:pt x="23" y="56"/>
                      <a:pt x="24" y="59"/>
                      <a:pt x="24" y="61"/>
                    </a:cubicBezTo>
                    <a:cubicBezTo>
                      <a:pt x="26" y="63"/>
                      <a:pt x="26" y="63"/>
                      <a:pt x="26" y="63"/>
                    </a:cubicBezTo>
                    <a:lnTo>
                      <a:pt x="23" y="62"/>
                    </a:lnTo>
                    <a:close/>
                    <a:moveTo>
                      <a:pt x="46" y="54"/>
                    </a:moveTo>
                    <a:cubicBezTo>
                      <a:pt x="45" y="56"/>
                      <a:pt x="45" y="58"/>
                      <a:pt x="44" y="59"/>
                    </a:cubicBezTo>
                    <a:cubicBezTo>
                      <a:pt x="43" y="61"/>
                      <a:pt x="42" y="63"/>
                      <a:pt x="41" y="65"/>
                    </a:cubicBezTo>
                    <a:cubicBezTo>
                      <a:pt x="41" y="65"/>
                      <a:pt x="41" y="65"/>
                      <a:pt x="41" y="65"/>
                    </a:cubicBezTo>
                    <a:cubicBezTo>
                      <a:pt x="40" y="65"/>
                      <a:pt x="40" y="65"/>
                      <a:pt x="40" y="65"/>
                    </a:cubicBezTo>
                    <a:cubicBezTo>
                      <a:pt x="39" y="65"/>
                      <a:pt x="38" y="65"/>
                      <a:pt x="36" y="65"/>
                    </a:cubicBezTo>
                    <a:cubicBezTo>
                      <a:pt x="35" y="65"/>
                      <a:pt x="34" y="65"/>
                      <a:pt x="32" y="65"/>
                    </a:cubicBezTo>
                    <a:cubicBezTo>
                      <a:pt x="32" y="65"/>
                      <a:pt x="32" y="65"/>
                      <a:pt x="32" y="65"/>
                    </a:cubicBezTo>
                    <a:cubicBezTo>
                      <a:pt x="32" y="65"/>
                      <a:pt x="32" y="65"/>
                      <a:pt x="32" y="65"/>
                    </a:cubicBezTo>
                    <a:cubicBezTo>
                      <a:pt x="30" y="63"/>
                      <a:pt x="29" y="61"/>
                      <a:pt x="28" y="59"/>
                    </a:cubicBezTo>
                    <a:cubicBezTo>
                      <a:pt x="28" y="58"/>
                      <a:pt x="27" y="56"/>
                      <a:pt x="27" y="54"/>
                    </a:cubicBezTo>
                    <a:cubicBezTo>
                      <a:pt x="26" y="53"/>
                      <a:pt x="26" y="53"/>
                      <a:pt x="26" y="53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0" y="52"/>
                      <a:pt x="33" y="52"/>
                      <a:pt x="36" y="52"/>
                    </a:cubicBezTo>
                    <a:cubicBezTo>
                      <a:pt x="39" y="52"/>
                      <a:pt x="42" y="52"/>
                      <a:pt x="45" y="52"/>
                    </a:cubicBezTo>
                    <a:cubicBezTo>
                      <a:pt x="46" y="53"/>
                      <a:pt x="46" y="53"/>
                      <a:pt x="46" y="53"/>
                    </a:cubicBezTo>
                    <a:lnTo>
                      <a:pt x="46" y="54"/>
                    </a:lnTo>
                    <a:close/>
                    <a:moveTo>
                      <a:pt x="57" y="56"/>
                    </a:moveTo>
                    <a:cubicBezTo>
                      <a:pt x="57" y="56"/>
                      <a:pt x="57" y="56"/>
                      <a:pt x="57" y="57"/>
                    </a:cubicBezTo>
                    <a:cubicBezTo>
                      <a:pt x="55" y="59"/>
                      <a:pt x="52" y="61"/>
                      <a:pt x="50" y="62"/>
                    </a:cubicBezTo>
                    <a:cubicBezTo>
                      <a:pt x="47" y="63"/>
                      <a:pt x="47" y="63"/>
                      <a:pt x="47" y="63"/>
                    </a:cubicBezTo>
                    <a:cubicBezTo>
                      <a:pt x="48" y="61"/>
                      <a:pt x="48" y="61"/>
                      <a:pt x="48" y="61"/>
                    </a:cubicBezTo>
                    <a:cubicBezTo>
                      <a:pt x="49" y="59"/>
                      <a:pt x="50" y="56"/>
                      <a:pt x="50" y="54"/>
                    </a:cubicBezTo>
                    <a:cubicBezTo>
                      <a:pt x="50" y="53"/>
                      <a:pt x="50" y="53"/>
                      <a:pt x="50" y="53"/>
                    </a:cubicBezTo>
                    <a:cubicBezTo>
                      <a:pt x="52" y="53"/>
                      <a:pt x="52" y="53"/>
                      <a:pt x="52" y="53"/>
                    </a:cubicBezTo>
                    <a:cubicBezTo>
                      <a:pt x="53" y="53"/>
                      <a:pt x="55" y="54"/>
                      <a:pt x="57" y="54"/>
                    </a:cubicBezTo>
                    <a:cubicBezTo>
                      <a:pt x="59" y="55"/>
                      <a:pt x="59" y="55"/>
                      <a:pt x="59" y="55"/>
                    </a:cubicBezTo>
                    <a:lnTo>
                      <a:pt x="57" y="56"/>
                    </a:lnTo>
                    <a:close/>
                    <a:moveTo>
                      <a:pt x="65" y="39"/>
                    </a:moveTo>
                    <a:cubicBezTo>
                      <a:pt x="65" y="43"/>
                      <a:pt x="64" y="47"/>
                      <a:pt x="62" y="50"/>
                    </a:cubicBezTo>
                    <a:cubicBezTo>
                      <a:pt x="61" y="51"/>
                      <a:pt x="61" y="51"/>
                      <a:pt x="61" y="51"/>
                    </a:cubicBezTo>
                    <a:cubicBezTo>
                      <a:pt x="60" y="51"/>
                      <a:pt x="60" y="51"/>
                      <a:pt x="60" y="51"/>
                    </a:cubicBezTo>
                    <a:cubicBezTo>
                      <a:pt x="58" y="50"/>
                      <a:pt x="55" y="50"/>
                      <a:pt x="52" y="49"/>
                    </a:cubicBezTo>
                    <a:cubicBezTo>
                      <a:pt x="51" y="49"/>
                      <a:pt x="51" y="49"/>
                      <a:pt x="51" y="49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52" y="45"/>
                      <a:pt x="52" y="42"/>
                      <a:pt x="52" y="39"/>
                    </a:cubicBezTo>
                    <a:cubicBezTo>
                      <a:pt x="52" y="38"/>
                      <a:pt x="52" y="38"/>
                      <a:pt x="52" y="38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66" y="38"/>
                      <a:pt x="66" y="38"/>
                      <a:pt x="66" y="38"/>
                    </a:cubicBezTo>
                    <a:lnTo>
                      <a:pt x="65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</p:grpSp>
      <p:grpSp>
        <p:nvGrpSpPr>
          <p:cNvPr id="69" name="Group 68出自【趣你的PPT】(微信:qunideppt)：最优质的PPT资源库"/>
          <p:cNvGrpSpPr/>
          <p:nvPr/>
        </p:nvGrpSpPr>
        <p:grpSpPr>
          <a:xfrm>
            <a:off x="355458" y="302192"/>
            <a:ext cx="2736084" cy="461665"/>
            <a:chOff x="969820" y="487930"/>
            <a:chExt cx="2736084" cy="461665"/>
          </a:xfrm>
        </p:grpSpPr>
        <p:sp>
          <p:nvSpPr>
            <p:cNvPr id="70" name="出自【趣你的PPT】(微信:qunideppt)：最优质的PPT资源库"/>
            <p:cNvSpPr txBox="1"/>
            <p:nvPr/>
          </p:nvSpPr>
          <p:spPr>
            <a:xfrm>
              <a:off x="1369563" y="487930"/>
              <a:ext cx="23363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研究可行性说明</a:t>
              </a:r>
            </a:p>
          </p:txBody>
        </p:sp>
        <p:sp>
          <p:nvSpPr>
            <p:cNvPr id="71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0668" name="出自【趣你的PPT】(微信:qunideppt)：最优质的PPT资源库"/>
          <p:cNvSpPr>
            <a:spLocks/>
          </p:cNvSpPr>
          <p:nvPr/>
        </p:nvSpPr>
        <p:spPr bwMode="auto">
          <a:xfrm>
            <a:off x="1313620" y="1657351"/>
            <a:ext cx="2014600" cy="3250406"/>
          </a:xfrm>
          <a:custGeom>
            <a:avLst/>
            <a:gdLst>
              <a:gd name="T0" fmla="*/ 2147483646 w 21600"/>
              <a:gd name="T1" fmla="*/ 2147483646 h 21600"/>
              <a:gd name="T2" fmla="*/ 2147483646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407" y="0"/>
                </a:moveTo>
                <a:cubicBezTo>
                  <a:pt x="630" y="0"/>
                  <a:pt x="0" y="390"/>
                  <a:pt x="0" y="872"/>
                </a:cubicBezTo>
                <a:lnTo>
                  <a:pt x="0" y="19209"/>
                </a:lnTo>
                <a:cubicBezTo>
                  <a:pt x="0" y="19690"/>
                  <a:pt x="630" y="20081"/>
                  <a:pt x="1407" y="20081"/>
                </a:cubicBezTo>
                <a:lnTo>
                  <a:pt x="9360" y="20081"/>
                </a:lnTo>
                <a:lnTo>
                  <a:pt x="10800" y="21599"/>
                </a:lnTo>
                <a:lnTo>
                  <a:pt x="12240" y="20081"/>
                </a:lnTo>
                <a:lnTo>
                  <a:pt x="20192" y="20081"/>
                </a:lnTo>
                <a:cubicBezTo>
                  <a:pt x="20969" y="20081"/>
                  <a:pt x="21600" y="19690"/>
                  <a:pt x="21600" y="19209"/>
                </a:cubicBezTo>
                <a:lnTo>
                  <a:pt x="21600" y="872"/>
                </a:lnTo>
                <a:cubicBezTo>
                  <a:pt x="21599" y="390"/>
                  <a:pt x="20969" y="0"/>
                  <a:pt x="20192" y="0"/>
                </a:cubicBezTo>
                <a:lnTo>
                  <a:pt x="140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25400" tIns="25400" rIns="25400" bIns="254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923251" y="4996659"/>
            <a:ext cx="795338" cy="795338"/>
            <a:chOff x="2394744" y="4996659"/>
            <a:chExt cx="795338" cy="795338"/>
          </a:xfrm>
        </p:grpSpPr>
        <p:sp>
          <p:nvSpPr>
            <p:cNvPr id="706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94744" y="4996659"/>
              <a:ext cx="795338" cy="795338"/>
            </a:xfrm>
            <a:custGeom>
              <a:avLst/>
              <a:gdLst>
                <a:gd name="T0" fmla="*/ 795670 w 19679"/>
                <a:gd name="T1" fmla="*/ 873385 h 19679"/>
                <a:gd name="T2" fmla="*/ 795670 w 19679"/>
                <a:gd name="T3" fmla="*/ 873385 h 19679"/>
                <a:gd name="T4" fmla="*/ 795670 w 19679"/>
                <a:gd name="T5" fmla="*/ 873385 h 19679"/>
                <a:gd name="T6" fmla="*/ 795670 w 19679"/>
                <a:gd name="T7" fmla="*/ 873385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25400" tIns="25400" rIns="25400" bIns="2540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706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74188" y="5244034"/>
              <a:ext cx="434862" cy="335266"/>
            </a:xfrm>
            <a:custGeom>
              <a:avLst/>
              <a:gdLst>
                <a:gd name="T0" fmla="*/ 700088 w 21600"/>
                <a:gd name="T1" fmla="*/ 539725 h 21579"/>
                <a:gd name="T2" fmla="*/ 700088 w 21600"/>
                <a:gd name="T3" fmla="*/ 539725 h 21579"/>
                <a:gd name="T4" fmla="*/ 700088 w 21600"/>
                <a:gd name="T5" fmla="*/ 539725 h 21579"/>
                <a:gd name="T6" fmla="*/ 700088 w 21600"/>
                <a:gd name="T7" fmla="*/ 539725 h 215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579">
                  <a:moveTo>
                    <a:pt x="21600" y="9391"/>
                  </a:moveTo>
                  <a:cubicBezTo>
                    <a:pt x="21600" y="9887"/>
                    <a:pt x="21472" y="10321"/>
                    <a:pt x="21218" y="10697"/>
                  </a:cubicBezTo>
                  <a:cubicBezTo>
                    <a:pt x="20963" y="11072"/>
                    <a:pt x="20647" y="11313"/>
                    <a:pt x="20263" y="11427"/>
                  </a:cubicBezTo>
                  <a:lnTo>
                    <a:pt x="20263" y="16610"/>
                  </a:lnTo>
                  <a:cubicBezTo>
                    <a:pt x="20263" y="17200"/>
                    <a:pt x="20087" y="17708"/>
                    <a:pt x="19729" y="18128"/>
                  </a:cubicBezTo>
                  <a:cubicBezTo>
                    <a:pt x="19374" y="18550"/>
                    <a:pt x="18951" y="18758"/>
                    <a:pt x="18459" y="18758"/>
                  </a:cubicBezTo>
                  <a:cubicBezTo>
                    <a:pt x="17927" y="18122"/>
                    <a:pt x="17286" y="17505"/>
                    <a:pt x="16537" y="16904"/>
                  </a:cubicBezTo>
                  <a:cubicBezTo>
                    <a:pt x="15785" y="16305"/>
                    <a:pt x="14980" y="15756"/>
                    <a:pt x="14116" y="15254"/>
                  </a:cubicBezTo>
                  <a:cubicBezTo>
                    <a:pt x="13254" y="14755"/>
                    <a:pt x="12363" y="14324"/>
                    <a:pt x="11449" y="13969"/>
                  </a:cubicBezTo>
                  <a:cubicBezTo>
                    <a:pt x="10536" y="13614"/>
                    <a:pt x="9648" y="13379"/>
                    <a:pt x="8788" y="13267"/>
                  </a:cubicBezTo>
                  <a:cubicBezTo>
                    <a:pt x="8453" y="13379"/>
                    <a:pt x="8179" y="13564"/>
                    <a:pt x="7968" y="13828"/>
                  </a:cubicBezTo>
                  <a:cubicBezTo>
                    <a:pt x="7758" y="14092"/>
                    <a:pt x="7613" y="14386"/>
                    <a:pt x="7535" y="14706"/>
                  </a:cubicBezTo>
                  <a:cubicBezTo>
                    <a:pt x="7457" y="15028"/>
                    <a:pt x="7449" y="15360"/>
                    <a:pt x="7510" y="15698"/>
                  </a:cubicBezTo>
                  <a:cubicBezTo>
                    <a:pt x="7574" y="16035"/>
                    <a:pt x="7719" y="16340"/>
                    <a:pt x="7946" y="16610"/>
                  </a:cubicBezTo>
                  <a:cubicBezTo>
                    <a:pt x="7750" y="16992"/>
                    <a:pt x="7660" y="17347"/>
                    <a:pt x="7677" y="17673"/>
                  </a:cubicBezTo>
                  <a:cubicBezTo>
                    <a:pt x="7692" y="17993"/>
                    <a:pt x="7772" y="18307"/>
                    <a:pt x="7917" y="18606"/>
                  </a:cubicBezTo>
                  <a:cubicBezTo>
                    <a:pt x="8059" y="18908"/>
                    <a:pt x="8255" y="19193"/>
                    <a:pt x="8497" y="19469"/>
                  </a:cubicBezTo>
                  <a:cubicBezTo>
                    <a:pt x="8737" y="19745"/>
                    <a:pt x="8996" y="20021"/>
                    <a:pt x="9271" y="20291"/>
                  </a:cubicBezTo>
                  <a:cubicBezTo>
                    <a:pt x="9114" y="20696"/>
                    <a:pt x="8842" y="21001"/>
                    <a:pt x="8455" y="21212"/>
                  </a:cubicBezTo>
                  <a:cubicBezTo>
                    <a:pt x="8069" y="21423"/>
                    <a:pt x="7655" y="21541"/>
                    <a:pt x="7212" y="21570"/>
                  </a:cubicBezTo>
                  <a:cubicBezTo>
                    <a:pt x="6771" y="21600"/>
                    <a:pt x="6340" y="21550"/>
                    <a:pt x="5917" y="21423"/>
                  </a:cubicBezTo>
                  <a:cubicBezTo>
                    <a:pt x="5496" y="21294"/>
                    <a:pt x="5163" y="21092"/>
                    <a:pt x="4923" y="20810"/>
                  </a:cubicBezTo>
                  <a:cubicBezTo>
                    <a:pt x="4781" y="20241"/>
                    <a:pt x="4624" y="19657"/>
                    <a:pt x="4453" y="19055"/>
                  </a:cubicBezTo>
                  <a:cubicBezTo>
                    <a:pt x="4281" y="18453"/>
                    <a:pt x="4139" y="17843"/>
                    <a:pt x="4032" y="17224"/>
                  </a:cubicBezTo>
                  <a:cubicBezTo>
                    <a:pt x="3921" y="16599"/>
                    <a:pt x="3868" y="15953"/>
                    <a:pt x="3868" y="15281"/>
                  </a:cubicBezTo>
                  <a:cubicBezTo>
                    <a:pt x="3868" y="14615"/>
                    <a:pt x="3961" y="13905"/>
                    <a:pt x="4149" y="13153"/>
                  </a:cubicBezTo>
                  <a:lnTo>
                    <a:pt x="1804" y="13153"/>
                  </a:lnTo>
                  <a:cubicBezTo>
                    <a:pt x="1312" y="13153"/>
                    <a:pt x="888" y="12945"/>
                    <a:pt x="533" y="12522"/>
                  </a:cubicBezTo>
                  <a:cubicBezTo>
                    <a:pt x="176" y="12100"/>
                    <a:pt x="0" y="11592"/>
                    <a:pt x="0" y="10990"/>
                  </a:cubicBezTo>
                  <a:lnTo>
                    <a:pt x="0" y="7774"/>
                  </a:lnTo>
                  <a:cubicBezTo>
                    <a:pt x="0" y="7184"/>
                    <a:pt x="176" y="6676"/>
                    <a:pt x="526" y="6245"/>
                  </a:cubicBezTo>
                  <a:cubicBezTo>
                    <a:pt x="878" y="5819"/>
                    <a:pt x="1304" y="5605"/>
                    <a:pt x="1804" y="5605"/>
                  </a:cubicBezTo>
                  <a:lnTo>
                    <a:pt x="7652" y="5605"/>
                  </a:lnTo>
                  <a:cubicBezTo>
                    <a:pt x="8551" y="5605"/>
                    <a:pt x="9508" y="5449"/>
                    <a:pt x="10524" y="5135"/>
                  </a:cubicBezTo>
                  <a:cubicBezTo>
                    <a:pt x="11540" y="4821"/>
                    <a:pt x="12536" y="4399"/>
                    <a:pt x="13511" y="3873"/>
                  </a:cubicBezTo>
                  <a:cubicBezTo>
                    <a:pt x="14488" y="3342"/>
                    <a:pt x="15408" y="2744"/>
                    <a:pt x="16272" y="2071"/>
                  </a:cubicBezTo>
                  <a:cubicBezTo>
                    <a:pt x="17134" y="1405"/>
                    <a:pt x="17864" y="713"/>
                    <a:pt x="18459" y="0"/>
                  </a:cubicBezTo>
                  <a:cubicBezTo>
                    <a:pt x="18951" y="0"/>
                    <a:pt x="19374" y="214"/>
                    <a:pt x="19729" y="633"/>
                  </a:cubicBezTo>
                  <a:cubicBezTo>
                    <a:pt x="20087" y="1056"/>
                    <a:pt x="20263" y="1567"/>
                    <a:pt x="20263" y="2165"/>
                  </a:cubicBezTo>
                  <a:lnTo>
                    <a:pt x="20263" y="7334"/>
                  </a:lnTo>
                  <a:cubicBezTo>
                    <a:pt x="20647" y="7445"/>
                    <a:pt x="20963" y="7692"/>
                    <a:pt x="21218" y="8070"/>
                  </a:cubicBezTo>
                  <a:cubicBezTo>
                    <a:pt x="21472" y="8454"/>
                    <a:pt x="21600" y="8895"/>
                    <a:pt x="21600" y="9391"/>
                  </a:cubicBezTo>
                  <a:moveTo>
                    <a:pt x="18459" y="2855"/>
                  </a:moveTo>
                  <a:cubicBezTo>
                    <a:pt x="17864" y="3407"/>
                    <a:pt x="17215" y="3941"/>
                    <a:pt x="16512" y="4451"/>
                  </a:cubicBezTo>
                  <a:cubicBezTo>
                    <a:pt x="15810" y="4962"/>
                    <a:pt x="15065" y="5423"/>
                    <a:pt x="14280" y="5834"/>
                  </a:cubicBezTo>
                  <a:cubicBezTo>
                    <a:pt x="13494" y="6245"/>
                    <a:pt x="12693" y="6609"/>
                    <a:pt x="11878" y="6923"/>
                  </a:cubicBezTo>
                  <a:cubicBezTo>
                    <a:pt x="11060" y="7237"/>
                    <a:pt x="10255" y="7462"/>
                    <a:pt x="9457" y="7603"/>
                  </a:cubicBezTo>
                  <a:lnTo>
                    <a:pt x="9457" y="11172"/>
                  </a:lnTo>
                  <a:cubicBezTo>
                    <a:pt x="10255" y="11325"/>
                    <a:pt x="11060" y="11554"/>
                    <a:pt x="11878" y="11862"/>
                  </a:cubicBezTo>
                  <a:cubicBezTo>
                    <a:pt x="12693" y="12170"/>
                    <a:pt x="13494" y="12537"/>
                    <a:pt x="14280" y="12956"/>
                  </a:cubicBezTo>
                  <a:cubicBezTo>
                    <a:pt x="15065" y="13379"/>
                    <a:pt x="15812" y="13843"/>
                    <a:pt x="16524" y="14347"/>
                  </a:cubicBezTo>
                  <a:cubicBezTo>
                    <a:pt x="17234" y="14855"/>
                    <a:pt x="17881" y="15380"/>
                    <a:pt x="18459" y="15920"/>
                  </a:cubicBezTo>
                  <a:lnTo>
                    <a:pt x="18459" y="28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47" name="出自【趣你的PPT】(微信:qunideppt)：最优质的PPT资源库"/>
          <p:cNvSpPr txBox="1"/>
          <p:nvPr/>
        </p:nvSpPr>
        <p:spPr>
          <a:xfrm>
            <a:off x="1634511" y="2051255"/>
            <a:ext cx="1372819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说明一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4" name="出自【趣你的PPT】(微信:qunideppt)：最优质的PPT资源库"/>
          <p:cNvSpPr txBox="1"/>
          <p:nvPr/>
        </p:nvSpPr>
        <p:spPr>
          <a:xfrm>
            <a:off x="1431959" y="2768999"/>
            <a:ext cx="1777922" cy="102711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ct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。我们制作的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教程视频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《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PPT》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，播放量已超过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500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万次。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75" name="出自【趣你的PPT】(微信:qunideppt)：最优质的PPT资源库"/>
          <p:cNvSpPr txBox="1"/>
          <p:nvPr/>
        </p:nvSpPr>
        <p:spPr>
          <a:xfrm>
            <a:off x="3949879" y="2768999"/>
            <a:ext cx="1777922" cy="102711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ct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。我们制作的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教程视频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《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PPT》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，播放量已超过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500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万次。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76" name="出自【趣你的PPT】(微信:qunideppt)：最优质的PPT资源库"/>
          <p:cNvSpPr txBox="1"/>
          <p:nvPr/>
        </p:nvSpPr>
        <p:spPr>
          <a:xfrm>
            <a:off x="6570302" y="2768999"/>
            <a:ext cx="1777922" cy="102711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ct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。我们制作的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教程视频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《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趣你的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PPT》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，播放量已超过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500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万次。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77" name="出自【趣你的PPT】(微信:qunideppt)：最优质的PPT资源库"/>
          <p:cNvSpPr txBox="1"/>
          <p:nvPr/>
        </p:nvSpPr>
        <p:spPr>
          <a:xfrm>
            <a:off x="9035672" y="2768999"/>
            <a:ext cx="1777922" cy="102711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ct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。我们制作的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教程视频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《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趣你的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PPT》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，播放量已超过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500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万次。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6693614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778589" y="63713"/>
            <a:ext cx="9063118" cy="5621197"/>
            <a:chOff x="778589" y="63713"/>
            <a:chExt cx="9063118" cy="562119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3457574" y="1914525"/>
              <a:ext cx="6384133" cy="3770385"/>
            </a:xfrm>
            <a:prstGeom prst="rect">
              <a:avLst/>
            </a:prstGeom>
            <a:solidFill>
              <a:srgbClr val="EAE19C">
                <a:alpha val="5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出自【趣你的PPT】(微信:qunideppt)：最优质的PPT资源库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8589" y="63713"/>
              <a:ext cx="9063118" cy="56211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8177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-585788" y="219078"/>
            <a:ext cx="12777788" cy="4978596"/>
            <a:chOff x="-585788" y="219078"/>
            <a:chExt cx="12777788" cy="4978596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0" y="1643063"/>
              <a:ext cx="12192000" cy="3554611"/>
            </a:xfrm>
            <a:prstGeom prst="rect">
              <a:avLst/>
            </a:prstGeom>
            <a:solidFill>
              <a:srgbClr val="EAE19C">
                <a:alpha val="5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出自【趣你的PPT】(微信:qunideppt)：最优质的PPT资源库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585788" y="219078"/>
              <a:ext cx="12777788" cy="497859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34539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2" name="出自【趣你的PPT】(微信:qunideppt)：最优质的PPT资源库"/>
          <p:cNvSpPr/>
          <p:nvPr/>
        </p:nvSpPr>
        <p:spPr>
          <a:xfrm>
            <a:off x="-38676" y="1485900"/>
            <a:ext cx="12230676" cy="4633547"/>
          </a:xfrm>
          <a:prstGeom prst="rect">
            <a:avLst/>
          </a:prstGeom>
          <a:solidFill>
            <a:srgbClr val="EAE29C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5" name="出自【趣你的PPT】(微信:qunideppt)：最优质的PPT资源库"/>
          <p:cNvSpPr>
            <a:spLocks/>
          </p:cNvSpPr>
          <p:nvPr/>
        </p:nvSpPr>
        <p:spPr bwMode="auto">
          <a:xfrm>
            <a:off x="4906903" y="1643787"/>
            <a:ext cx="2347309" cy="2662620"/>
          </a:xfrm>
          <a:custGeom>
            <a:avLst/>
            <a:gdLst>
              <a:gd name="T0" fmla="*/ 106 w 212"/>
              <a:gd name="T1" fmla="*/ 241 h 241"/>
              <a:gd name="T2" fmla="*/ 100 w 212"/>
              <a:gd name="T3" fmla="*/ 240 h 241"/>
              <a:gd name="T4" fmla="*/ 6 w 212"/>
              <a:gd name="T5" fmla="*/ 185 h 241"/>
              <a:gd name="T6" fmla="*/ 0 w 212"/>
              <a:gd name="T7" fmla="*/ 174 h 241"/>
              <a:gd name="T8" fmla="*/ 0 w 212"/>
              <a:gd name="T9" fmla="*/ 68 h 241"/>
              <a:gd name="T10" fmla="*/ 6 w 212"/>
              <a:gd name="T11" fmla="*/ 57 h 241"/>
              <a:gd name="T12" fmla="*/ 100 w 212"/>
              <a:gd name="T13" fmla="*/ 2 h 241"/>
              <a:gd name="T14" fmla="*/ 106 w 212"/>
              <a:gd name="T15" fmla="*/ 0 h 241"/>
              <a:gd name="T16" fmla="*/ 112 w 212"/>
              <a:gd name="T17" fmla="*/ 2 h 241"/>
              <a:gd name="T18" fmla="*/ 206 w 212"/>
              <a:gd name="T19" fmla="*/ 57 h 241"/>
              <a:gd name="T20" fmla="*/ 212 w 212"/>
              <a:gd name="T21" fmla="*/ 68 h 241"/>
              <a:gd name="T22" fmla="*/ 212 w 212"/>
              <a:gd name="T23" fmla="*/ 174 h 241"/>
              <a:gd name="T24" fmla="*/ 206 w 212"/>
              <a:gd name="T25" fmla="*/ 185 h 241"/>
              <a:gd name="T26" fmla="*/ 112 w 212"/>
              <a:gd name="T27" fmla="*/ 240 h 241"/>
              <a:gd name="T28" fmla="*/ 106 w 212"/>
              <a:gd name="T29" fmla="*/ 241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12" h="241">
                <a:moveTo>
                  <a:pt x="106" y="241"/>
                </a:moveTo>
                <a:cubicBezTo>
                  <a:pt x="104" y="241"/>
                  <a:pt x="101" y="241"/>
                  <a:pt x="100" y="240"/>
                </a:cubicBezTo>
                <a:cubicBezTo>
                  <a:pt x="6" y="185"/>
                  <a:pt x="6" y="185"/>
                  <a:pt x="6" y="185"/>
                </a:cubicBezTo>
                <a:cubicBezTo>
                  <a:pt x="3" y="183"/>
                  <a:pt x="0" y="178"/>
                  <a:pt x="0" y="174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4"/>
                  <a:pt x="3" y="59"/>
                  <a:pt x="6" y="57"/>
                </a:cubicBezTo>
                <a:cubicBezTo>
                  <a:pt x="100" y="2"/>
                  <a:pt x="100" y="2"/>
                  <a:pt x="100" y="2"/>
                </a:cubicBezTo>
                <a:cubicBezTo>
                  <a:pt x="101" y="1"/>
                  <a:pt x="104" y="0"/>
                  <a:pt x="106" y="0"/>
                </a:cubicBezTo>
                <a:cubicBezTo>
                  <a:pt x="108" y="0"/>
                  <a:pt x="111" y="1"/>
                  <a:pt x="112" y="2"/>
                </a:cubicBezTo>
                <a:cubicBezTo>
                  <a:pt x="206" y="57"/>
                  <a:pt x="206" y="57"/>
                  <a:pt x="206" y="57"/>
                </a:cubicBezTo>
                <a:cubicBezTo>
                  <a:pt x="209" y="59"/>
                  <a:pt x="212" y="64"/>
                  <a:pt x="212" y="68"/>
                </a:cubicBezTo>
                <a:cubicBezTo>
                  <a:pt x="212" y="174"/>
                  <a:pt x="212" y="174"/>
                  <a:pt x="212" y="174"/>
                </a:cubicBezTo>
                <a:cubicBezTo>
                  <a:pt x="212" y="178"/>
                  <a:pt x="209" y="183"/>
                  <a:pt x="206" y="185"/>
                </a:cubicBezTo>
                <a:cubicBezTo>
                  <a:pt x="112" y="240"/>
                  <a:pt x="112" y="240"/>
                  <a:pt x="112" y="240"/>
                </a:cubicBezTo>
                <a:cubicBezTo>
                  <a:pt x="111" y="241"/>
                  <a:pt x="108" y="241"/>
                  <a:pt x="106" y="24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grpSp>
        <p:nvGrpSpPr>
          <p:cNvPr id="15" name="Group 14出自【趣你的PPT】(微信:qunideppt)：最优质的PPT资源库"/>
          <p:cNvGrpSpPr/>
          <p:nvPr/>
        </p:nvGrpSpPr>
        <p:grpSpPr>
          <a:xfrm>
            <a:off x="5688587" y="2490875"/>
            <a:ext cx="936744" cy="936733"/>
            <a:chOff x="8601075" y="5575300"/>
            <a:chExt cx="433388" cy="433388"/>
          </a:xfrm>
          <a:solidFill>
            <a:schemeClr val="bg1"/>
          </a:solidFill>
        </p:grpSpPr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80463" y="5803900"/>
              <a:ext cx="71438" cy="69850"/>
            </a:xfrm>
            <a:custGeom>
              <a:avLst/>
              <a:gdLst>
                <a:gd name="T0" fmla="*/ 18 w 19"/>
                <a:gd name="T1" fmla="*/ 11 h 19"/>
                <a:gd name="T2" fmla="*/ 16 w 19"/>
                <a:gd name="T3" fmla="*/ 14 h 19"/>
                <a:gd name="T4" fmla="*/ 3 w 19"/>
                <a:gd name="T5" fmla="*/ 19 h 19"/>
                <a:gd name="T6" fmla="*/ 0 w 19"/>
                <a:gd name="T7" fmla="*/ 16 h 19"/>
                <a:gd name="T8" fmla="*/ 3 w 19"/>
                <a:gd name="T9" fmla="*/ 2 h 19"/>
                <a:gd name="T10" fmla="*/ 5 w 19"/>
                <a:gd name="T11" fmla="*/ 1 h 19"/>
                <a:gd name="T12" fmla="*/ 18 w 19"/>
                <a:gd name="T13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9">
                  <a:moveTo>
                    <a:pt x="18" y="11"/>
                  </a:moveTo>
                  <a:cubicBezTo>
                    <a:pt x="19" y="12"/>
                    <a:pt x="18" y="13"/>
                    <a:pt x="16" y="14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1" y="19"/>
                    <a:pt x="0" y="18"/>
                    <a:pt x="0" y="16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0"/>
                    <a:pt x="5" y="1"/>
                  </a:cubicBezTo>
                  <a:lnTo>
                    <a:pt x="18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10625" y="5627688"/>
              <a:ext cx="187325" cy="198438"/>
            </a:xfrm>
            <a:custGeom>
              <a:avLst/>
              <a:gdLst>
                <a:gd name="T0" fmla="*/ 22 w 50"/>
                <a:gd name="T1" fmla="*/ 50 h 53"/>
                <a:gd name="T2" fmla="*/ 45 w 50"/>
                <a:gd name="T3" fmla="*/ 22 h 53"/>
                <a:gd name="T4" fmla="*/ 50 w 50"/>
                <a:gd name="T5" fmla="*/ 16 h 53"/>
                <a:gd name="T6" fmla="*/ 42 w 50"/>
                <a:gd name="T7" fmla="*/ 9 h 53"/>
                <a:gd name="T8" fmla="*/ 38 w 50"/>
                <a:gd name="T9" fmla="*/ 6 h 53"/>
                <a:gd name="T10" fmla="*/ 30 w 50"/>
                <a:gd name="T11" fmla="*/ 0 h 53"/>
                <a:gd name="T12" fmla="*/ 25 w 50"/>
                <a:gd name="T13" fmla="*/ 6 h 53"/>
                <a:gd name="T14" fmla="*/ 2 w 50"/>
                <a:gd name="T15" fmla="*/ 34 h 53"/>
                <a:gd name="T16" fmla="*/ 5 w 50"/>
                <a:gd name="T17" fmla="*/ 46 h 53"/>
                <a:gd name="T18" fmla="*/ 9 w 50"/>
                <a:gd name="T19" fmla="*/ 50 h 53"/>
                <a:gd name="T20" fmla="*/ 22 w 50"/>
                <a:gd name="T21" fmla="*/ 5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53">
                  <a:moveTo>
                    <a:pt x="22" y="50"/>
                  </a:moveTo>
                  <a:cubicBezTo>
                    <a:pt x="45" y="22"/>
                    <a:pt x="45" y="22"/>
                    <a:pt x="45" y="22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0" y="38"/>
                    <a:pt x="1" y="43"/>
                    <a:pt x="5" y="46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3" y="53"/>
                    <a:pt x="18" y="53"/>
                    <a:pt x="22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34450" y="5575300"/>
              <a:ext cx="100013" cy="96838"/>
            </a:xfrm>
            <a:custGeom>
              <a:avLst/>
              <a:gdLst>
                <a:gd name="T0" fmla="*/ 0 w 27"/>
                <a:gd name="T1" fmla="*/ 9 h 26"/>
                <a:gd name="T2" fmla="*/ 5 w 27"/>
                <a:gd name="T3" fmla="*/ 14 h 26"/>
                <a:gd name="T4" fmla="*/ 15 w 27"/>
                <a:gd name="T5" fmla="*/ 22 h 26"/>
                <a:gd name="T6" fmla="*/ 20 w 27"/>
                <a:gd name="T7" fmla="*/ 26 h 26"/>
                <a:gd name="T8" fmla="*/ 25 w 27"/>
                <a:gd name="T9" fmla="*/ 20 h 26"/>
                <a:gd name="T10" fmla="*/ 24 w 27"/>
                <a:gd name="T11" fmla="*/ 11 h 26"/>
                <a:gd name="T12" fmla="*/ 14 w 27"/>
                <a:gd name="T13" fmla="*/ 3 h 26"/>
                <a:gd name="T14" fmla="*/ 5 w 27"/>
                <a:gd name="T15" fmla="*/ 4 h 26"/>
                <a:gd name="T16" fmla="*/ 0 w 27"/>
                <a:gd name="T1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6">
                  <a:moveTo>
                    <a:pt x="0" y="9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7" y="17"/>
                    <a:pt x="27" y="13"/>
                    <a:pt x="24" y="11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1" y="0"/>
                    <a:pt x="7" y="1"/>
                    <a:pt x="5" y="4"/>
                  </a:cubicBez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59813" y="5878513"/>
              <a:ext cx="109538" cy="82550"/>
            </a:xfrm>
            <a:custGeom>
              <a:avLst/>
              <a:gdLst>
                <a:gd name="T0" fmla="*/ 27 w 29"/>
                <a:gd name="T1" fmla="*/ 8 h 22"/>
                <a:gd name="T2" fmla="*/ 14 w 29"/>
                <a:gd name="T3" fmla="*/ 20 h 22"/>
                <a:gd name="T4" fmla="*/ 8 w 29"/>
                <a:gd name="T5" fmla="*/ 20 h 22"/>
                <a:gd name="T6" fmla="*/ 2 w 29"/>
                <a:gd name="T7" fmla="*/ 14 h 22"/>
                <a:gd name="T8" fmla="*/ 2 w 29"/>
                <a:gd name="T9" fmla="*/ 8 h 22"/>
                <a:gd name="T10" fmla="*/ 8 w 29"/>
                <a:gd name="T11" fmla="*/ 8 h 22"/>
                <a:gd name="T12" fmla="*/ 11 w 29"/>
                <a:gd name="T13" fmla="*/ 11 h 22"/>
                <a:gd name="T14" fmla="*/ 21 w 29"/>
                <a:gd name="T15" fmla="*/ 2 h 22"/>
                <a:gd name="T16" fmla="*/ 27 w 29"/>
                <a:gd name="T17" fmla="*/ 2 h 22"/>
                <a:gd name="T18" fmla="*/ 27 w 29"/>
                <a:gd name="T19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" h="22">
                  <a:moveTo>
                    <a:pt x="27" y="8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3" y="22"/>
                    <a:pt x="10" y="22"/>
                    <a:pt x="8" y="2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0" y="12"/>
                    <a:pt x="0" y="9"/>
                    <a:pt x="2" y="8"/>
                  </a:cubicBezTo>
                  <a:cubicBezTo>
                    <a:pt x="4" y="6"/>
                    <a:pt x="6" y="6"/>
                    <a:pt x="8" y="8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2" y="0"/>
                    <a:pt x="25" y="0"/>
                    <a:pt x="27" y="2"/>
                  </a:cubicBezTo>
                  <a:cubicBezTo>
                    <a:pt x="29" y="3"/>
                    <a:pt x="29" y="6"/>
                    <a:pt x="2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01075" y="5575300"/>
              <a:ext cx="322263" cy="433388"/>
            </a:xfrm>
            <a:custGeom>
              <a:avLst/>
              <a:gdLst>
                <a:gd name="T0" fmla="*/ 86 w 86"/>
                <a:gd name="T1" fmla="*/ 91 h 116"/>
                <a:gd name="T2" fmla="*/ 86 w 86"/>
                <a:gd name="T3" fmla="*/ 65 h 116"/>
                <a:gd name="T4" fmla="*/ 84 w 86"/>
                <a:gd name="T5" fmla="*/ 69 h 116"/>
                <a:gd name="T6" fmla="*/ 82 w 86"/>
                <a:gd name="T7" fmla="*/ 70 h 116"/>
                <a:gd name="T8" fmla="*/ 79 w 86"/>
                <a:gd name="T9" fmla="*/ 72 h 116"/>
                <a:gd name="T10" fmla="*/ 79 w 86"/>
                <a:gd name="T11" fmla="*/ 78 h 116"/>
                <a:gd name="T12" fmla="*/ 79 w 86"/>
                <a:gd name="T13" fmla="*/ 91 h 116"/>
                <a:gd name="T14" fmla="*/ 62 w 86"/>
                <a:gd name="T15" fmla="*/ 91 h 116"/>
                <a:gd name="T16" fmla="*/ 62 w 86"/>
                <a:gd name="T17" fmla="*/ 109 h 116"/>
                <a:gd name="T18" fmla="*/ 61 w 86"/>
                <a:gd name="T19" fmla="*/ 109 h 116"/>
                <a:gd name="T20" fmla="*/ 61 w 86"/>
                <a:gd name="T21" fmla="*/ 109 h 116"/>
                <a:gd name="T22" fmla="*/ 56 w 86"/>
                <a:gd name="T23" fmla="*/ 109 h 116"/>
                <a:gd name="T24" fmla="*/ 30 w 86"/>
                <a:gd name="T25" fmla="*/ 109 h 116"/>
                <a:gd name="T26" fmla="*/ 16 w 86"/>
                <a:gd name="T27" fmla="*/ 109 h 116"/>
                <a:gd name="T28" fmla="*/ 7 w 86"/>
                <a:gd name="T29" fmla="*/ 100 h 116"/>
                <a:gd name="T30" fmla="*/ 7 w 86"/>
                <a:gd name="T31" fmla="*/ 17 h 116"/>
                <a:gd name="T32" fmla="*/ 9 w 86"/>
                <a:gd name="T33" fmla="*/ 10 h 116"/>
                <a:gd name="T34" fmla="*/ 16 w 86"/>
                <a:gd name="T35" fmla="*/ 8 h 116"/>
                <a:gd name="T36" fmla="*/ 70 w 86"/>
                <a:gd name="T37" fmla="*/ 8 h 116"/>
                <a:gd name="T38" fmla="*/ 77 w 86"/>
                <a:gd name="T39" fmla="*/ 10 h 116"/>
                <a:gd name="T40" fmla="*/ 78 w 86"/>
                <a:gd name="T41" fmla="*/ 12 h 116"/>
                <a:gd name="T42" fmla="*/ 83 w 86"/>
                <a:gd name="T43" fmla="*/ 6 h 116"/>
                <a:gd name="T44" fmla="*/ 82 w 86"/>
                <a:gd name="T45" fmla="*/ 5 h 116"/>
                <a:gd name="T46" fmla="*/ 71 w 86"/>
                <a:gd name="T47" fmla="*/ 0 h 116"/>
                <a:gd name="T48" fmla="*/ 71 w 86"/>
                <a:gd name="T49" fmla="*/ 0 h 116"/>
                <a:gd name="T50" fmla="*/ 15 w 86"/>
                <a:gd name="T51" fmla="*/ 0 h 116"/>
                <a:gd name="T52" fmla="*/ 15 w 86"/>
                <a:gd name="T53" fmla="*/ 0 h 116"/>
                <a:gd name="T54" fmla="*/ 4 w 86"/>
                <a:gd name="T55" fmla="*/ 5 h 116"/>
                <a:gd name="T56" fmla="*/ 0 w 86"/>
                <a:gd name="T57" fmla="*/ 16 h 116"/>
                <a:gd name="T58" fmla="*/ 0 w 86"/>
                <a:gd name="T59" fmla="*/ 101 h 116"/>
                <a:gd name="T60" fmla="*/ 15 w 86"/>
                <a:gd name="T61" fmla="*/ 116 h 116"/>
                <a:gd name="T62" fmla="*/ 30 w 86"/>
                <a:gd name="T63" fmla="*/ 116 h 116"/>
                <a:gd name="T64" fmla="*/ 56 w 86"/>
                <a:gd name="T65" fmla="*/ 116 h 116"/>
                <a:gd name="T66" fmla="*/ 62 w 86"/>
                <a:gd name="T67" fmla="*/ 116 h 116"/>
                <a:gd name="T68" fmla="*/ 66 w 86"/>
                <a:gd name="T69" fmla="*/ 114 h 116"/>
                <a:gd name="T70" fmla="*/ 85 w 86"/>
                <a:gd name="T71" fmla="*/ 96 h 116"/>
                <a:gd name="T72" fmla="*/ 86 w 86"/>
                <a:gd name="T73" fmla="*/ 92 h 116"/>
                <a:gd name="T74" fmla="*/ 86 w 86"/>
                <a:gd name="T75" fmla="*/ 9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6" h="116">
                  <a:moveTo>
                    <a:pt x="86" y="91"/>
                  </a:moveTo>
                  <a:cubicBezTo>
                    <a:pt x="86" y="65"/>
                    <a:pt x="86" y="65"/>
                    <a:pt x="86" y="65"/>
                  </a:cubicBezTo>
                  <a:cubicBezTo>
                    <a:pt x="84" y="69"/>
                    <a:pt x="84" y="69"/>
                    <a:pt x="84" y="69"/>
                  </a:cubicBezTo>
                  <a:cubicBezTo>
                    <a:pt x="83" y="69"/>
                    <a:pt x="83" y="69"/>
                    <a:pt x="82" y="70"/>
                  </a:cubicBezTo>
                  <a:cubicBezTo>
                    <a:pt x="81" y="70"/>
                    <a:pt x="80" y="71"/>
                    <a:pt x="79" y="72"/>
                  </a:cubicBezTo>
                  <a:cubicBezTo>
                    <a:pt x="79" y="78"/>
                    <a:pt x="79" y="78"/>
                    <a:pt x="79" y="78"/>
                  </a:cubicBezTo>
                  <a:cubicBezTo>
                    <a:pt x="79" y="91"/>
                    <a:pt x="79" y="91"/>
                    <a:pt x="79" y="91"/>
                  </a:cubicBezTo>
                  <a:cubicBezTo>
                    <a:pt x="62" y="91"/>
                    <a:pt x="62" y="91"/>
                    <a:pt x="62" y="91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30" y="109"/>
                    <a:pt x="30" y="109"/>
                    <a:pt x="30" y="109"/>
                  </a:cubicBezTo>
                  <a:cubicBezTo>
                    <a:pt x="16" y="109"/>
                    <a:pt x="16" y="109"/>
                    <a:pt x="16" y="109"/>
                  </a:cubicBezTo>
                  <a:cubicBezTo>
                    <a:pt x="11" y="109"/>
                    <a:pt x="7" y="105"/>
                    <a:pt x="7" y="100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4"/>
                    <a:pt x="8" y="12"/>
                    <a:pt x="9" y="10"/>
                  </a:cubicBezTo>
                  <a:cubicBezTo>
                    <a:pt x="11" y="9"/>
                    <a:pt x="13" y="8"/>
                    <a:pt x="16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3" y="8"/>
                    <a:pt x="75" y="9"/>
                    <a:pt x="77" y="10"/>
                  </a:cubicBezTo>
                  <a:cubicBezTo>
                    <a:pt x="77" y="11"/>
                    <a:pt x="78" y="11"/>
                    <a:pt x="78" y="12"/>
                  </a:cubicBezTo>
                  <a:cubicBezTo>
                    <a:pt x="83" y="6"/>
                    <a:pt x="83" y="6"/>
                    <a:pt x="83" y="6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79" y="2"/>
                    <a:pt x="75" y="0"/>
                    <a:pt x="71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1" y="0"/>
                    <a:pt x="7" y="2"/>
                    <a:pt x="4" y="5"/>
                  </a:cubicBezTo>
                  <a:cubicBezTo>
                    <a:pt x="1" y="8"/>
                    <a:pt x="0" y="11"/>
                    <a:pt x="0" y="16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109"/>
                    <a:pt x="6" y="116"/>
                    <a:pt x="15" y="116"/>
                  </a:cubicBezTo>
                  <a:cubicBezTo>
                    <a:pt x="30" y="116"/>
                    <a:pt x="30" y="116"/>
                    <a:pt x="30" y="116"/>
                  </a:cubicBezTo>
                  <a:cubicBezTo>
                    <a:pt x="56" y="116"/>
                    <a:pt x="56" y="116"/>
                    <a:pt x="56" y="116"/>
                  </a:cubicBezTo>
                  <a:cubicBezTo>
                    <a:pt x="62" y="116"/>
                    <a:pt x="62" y="116"/>
                    <a:pt x="62" y="116"/>
                  </a:cubicBezTo>
                  <a:cubicBezTo>
                    <a:pt x="64" y="116"/>
                    <a:pt x="65" y="115"/>
                    <a:pt x="66" y="114"/>
                  </a:cubicBezTo>
                  <a:cubicBezTo>
                    <a:pt x="85" y="96"/>
                    <a:pt x="85" y="96"/>
                    <a:pt x="85" y="96"/>
                  </a:cubicBezTo>
                  <a:cubicBezTo>
                    <a:pt x="86" y="95"/>
                    <a:pt x="86" y="93"/>
                    <a:pt x="86" y="92"/>
                  </a:cubicBezTo>
                  <a:cubicBezTo>
                    <a:pt x="86" y="92"/>
                    <a:pt x="86" y="92"/>
                    <a:pt x="86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53463" y="5657850"/>
              <a:ext cx="209550" cy="25400"/>
            </a:xfrm>
            <a:custGeom>
              <a:avLst/>
              <a:gdLst>
                <a:gd name="T0" fmla="*/ 54 w 56"/>
                <a:gd name="T1" fmla="*/ 0 h 7"/>
                <a:gd name="T2" fmla="*/ 4 w 56"/>
                <a:gd name="T3" fmla="*/ 0 h 7"/>
                <a:gd name="T4" fmla="*/ 0 w 56"/>
                <a:gd name="T5" fmla="*/ 4 h 7"/>
                <a:gd name="T6" fmla="*/ 4 w 56"/>
                <a:gd name="T7" fmla="*/ 7 h 7"/>
                <a:gd name="T8" fmla="*/ 50 w 56"/>
                <a:gd name="T9" fmla="*/ 7 h 7"/>
                <a:gd name="T10" fmla="*/ 56 w 56"/>
                <a:gd name="T11" fmla="*/ 0 h 7"/>
                <a:gd name="T12" fmla="*/ 54 w 56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7">
                  <a:moveTo>
                    <a:pt x="5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7"/>
                    <a:pt x="4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5" y="0"/>
                    <a:pt x="55" y="0"/>
                    <a:pt x="5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53463" y="5713413"/>
              <a:ext cx="163513" cy="25400"/>
            </a:xfrm>
            <a:custGeom>
              <a:avLst/>
              <a:gdLst>
                <a:gd name="T0" fmla="*/ 44 w 44"/>
                <a:gd name="T1" fmla="*/ 0 h 7"/>
                <a:gd name="T2" fmla="*/ 4 w 44"/>
                <a:gd name="T3" fmla="*/ 0 h 7"/>
                <a:gd name="T4" fmla="*/ 0 w 44"/>
                <a:gd name="T5" fmla="*/ 3 h 7"/>
                <a:gd name="T6" fmla="*/ 4 w 44"/>
                <a:gd name="T7" fmla="*/ 7 h 7"/>
                <a:gd name="T8" fmla="*/ 38 w 44"/>
                <a:gd name="T9" fmla="*/ 7 h 7"/>
                <a:gd name="T10" fmla="*/ 39 w 44"/>
                <a:gd name="T11" fmla="*/ 6 h 7"/>
                <a:gd name="T12" fmla="*/ 44 w 44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7">
                  <a:moveTo>
                    <a:pt x="4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7"/>
                    <a:pt x="4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8" y="7"/>
                    <a:pt x="38" y="7"/>
                    <a:pt x="39" y="6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53463" y="5765800"/>
              <a:ext cx="134938" cy="26988"/>
            </a:xfrm>
            <a:custGeom>
              <a:avLst/>
              <a:gdLst>
                <a:gd name="T0" fmla="*/ 36 w 36"/>
                <a:gd name="T1" fmla="*/ 3 h 7"/>
                <a:gd name="T2" fmla="*/ 36 w 36"/>
                <a:gd name="T3" fmla="*/ 0 h 7"/>
                <a:gd name="T4" fmla="*/ 4 w 36"/>
                <a:gd name="T5" fmla="*/ 0 h 7"/>
                <a:gd name="T6" fmla="*/ 0 w 36"/>
                <a:gd name="T7" fmla="*/ 4 h 7"/>
                <a:gd name="T8" fmla="*/ 4 w 36"/>
                <a:gd name="T9" fmla="*/ 7 h 7"/>
                <a:gd name="T10" fmla="*/ 31 w 36"/>
                <a:gd name="T11" fmla="*/ 7 h 7"/>
                <a:gd name="T12" fmla="*/ 36 w 36"/>
                <a:gd name="T1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7">
                  <a:moveTo>
                    <a:pt x="36" y="3"/>
                  </a:moveTo>
                  <a:cubicBezTo>
                    <a:pt x="36" y="2"/>
                    <a:pt x="36" y="1"/>
                    <a:pt x="36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7"/>
                    <a:pt x="4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2" y="5"/>
                    <a:pt x="34" y="4"/>
                    <a:pt x="3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53463" y="5818188"/>
              <a:ext cx="107950" cy="30163"/>
            </a:xfrm>
            <a:custGeom>
              <a:avLst/>
              <a:gdLst>
                <a:gd name="T0" fmla="*/ 4 w 29"/>
                <a:gd name="T1" fmla="*/ 0 h 8"/>
                <a:gd name="T2" fmla="*/ 0 w 29"/>
                <a:gd name="T3" fmla="*/ 4 h 8"/>
                <a:gd name="T4" fmla="*/ 4 w 29"/>
                <a:gd name="T5" fmla="*/ 8 h 8"/>
                <a:gd name="T6" fmla="*/ 28 w 29"/>
                <a:gd name="T7" fmla="*/ 8 h 8"/>
                <a:gd name="T8" fmla="*/ 29 w 29"/>
                <a:gd name="T9" fmla="*/ 0 h 8"/>
                <a:gd name="T10" fmla="*/ 4 w 29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8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9" y="0"/>
                    <a:pt x="29" y="0"/>
                    <a:pt x="29" y="0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出自【趣你的PPT】(微信:qunideppt)：最优质的PPT资源库"/>
          <p:cNvSpPr>
            <a:spLocks/>
          </p:cNvSpPr>
          <p:nvPr/>
        </p:nvSpPr>
        <p:spPr bwMode="auto">
          <a:xfrm>
            <a:off x="1417238" y="1643787"/>
            <a:ext cx="2347309" cy="2662620"/>
          </a:xfrm>
          <a:custGeom>
            <a:avLst/>
            <a:gdLst>
              <a:gd name="T0" fmla="*/ 106 w 212"/>
              <a:gd name="T1" fmla="*/ 241 h 241"/>
              <a:gd name="T2" fmla="*/ 100 w 212"/>
              <a:gd name="T3" fmla="*/ 240 h 241"/>
              <a:gd name="T4" fmla="*/ 6 w 212"/>
              <a:gd name="T5" fmla="*/ 185 h 241"/>
              <a:gd name="T6" fmla="*/ 0 w 212"/>
              <a:gd name="T7" fmla="*/ 174 h 241"/>
              <a:gd name="T8" fmla="*/ 0 w 212"/>
              <a:gd name="T9" fmla="*/ 68 h 241"/>
              <a:gd name="T10" fmla="*/ 6 w 212"/>
              <a:gd name="T11" fmla="*/ 57 h 241"/>
              <a:gd name="T12" fmla="*/ 100 w 212"/>
              <a:gd name="T13" fmla="*/ 2 h 241"/>
              <a:gd name="T14" fmla="*/ 106 w 212"/>
              <a:gd name="T15" fmla="*/ 0 h 241"/>
              <a:gd name="T16" fmla="*/ 112 w 212"/>
              <a:gd name="T17" fmla="*/ 2 h 241"/>
              <a:gd name="T18" fmla="*/ 206 w 212"/>
              <a:gd name="T19" fmla="*/ 57 h 241"/>
              <a:gd name="T20" fmla="*/ 212 w 212"/>
              <a:gd name="T21" fmla="*/ 68 h 241"/>
              <a:gd name="T22" fmla="*/ 212 w 212"/>
              <a:gd name="T23" fmla="*/ 174 h 241"/>
              <a:gd name="T24" fmla="*/ 206 w 212"/>
              <a:gd name="T25" fmla="*/ 185 h 241"/>
              <a:gd name="T26" fmla="*/ 112 w 212"/>
              <a:gd name="T27" fmla="*/ 240 h 241"/>
              <a:gd name="T28" fmla="*/ 106 w 212"/>
              <a:gd name="T29" fmla="*/ 241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12" h="241">
                <a:moveTo>
                  <a:pt x="106" y="241"/>
                </a:moveTo>
                <a:cubicBezTo>
                  <a:pt x="104" y="241"/>
                  <a:pt x="101" y="241"/>
                  <a:pt x="100" y="240"/>
                </a:cubicBezTo>
                <a:cubicBezTo>
                  <a:pt x="6" y="185"/>
                  <a:pt x="6" y="185"/>
                  <a:pt x="6" y="185"/>
                </a:cubicBezTo>
                <a:cubicBezTo>
                  <a:pt x="3" y="183"/>
                  <a:pt x="0" y="178"/>
                  <a:pt x="0" y="174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4"/>
                  <a:pt x="3" y="59"/>
                  <a:pt x="6" y="57"/>
                </a:cubicBezTo>
                <a:cubicBezTo>
                  <a:pt x="100" y="2"/>
                  <a:pt x="100" y="2"/>
                  <a:pt x="100" y="2"/>
                </a:cubicBezTo>
                <a:cubicBezTo>
                  <a:pt x="101" y="1"/>
                  <a:pt x="104" y="0"/>
                  <a:pt x="106" y="0"/>
                </a:cubicBezTo>
                <a:cubicBezTo>
                  <a:pt x="108" y="0"/>
                  <a:pt x="111" y="1"/>
                  <a:pt x="112" y="2"/>
                </a:cubicBezTo>
                <a:cubicBezTo>
                  <a:pt x="206" y="57"/>
                  <a:pt x="206" y="57"/>
                  <a:pt x="206" y="57"/>
                </a:cubicBezTo>
                <a:cubicBezTo>
                  <a:pt x="209" y="59"/>
                  <a:pt x="212" y="64"/>
                  <a:pt x="212" y="68"/>
                </a:cubicBezTo>
                <a:cubicBezTo>
                  <a:pt x="212" y="174"/>
                  <a:pt x="212" y="174"/>
                  <a:pt x="212" y="174"/>
                </a:cubicBezTo>
                <a:cubicBezTo>
                  <a:pt x="212" y="178"/>
                  <a:pt x="209" y="183"/>
                  <a:pt x="206" y="185"/>
                </a:cubicBezTo>
                <a:cubicBezTo>
                  <a:pt x="112" y="240"/>
                  <a:pt x="112" y="240"/>
                  <a:pt x="112" y="240"/>
                </a:cubicBezTo>
                <a:cubicBezTo>
                  <a:pt x="111" y="241"/>
                  <a:pt x="108" y="241"/>
                  <a:pt x="106" y="2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grpSp>
        <p:nvGrpSpPr>
          <p:cNvPr id="25" name="Group 24出自【趣你的PPT】(微信:qunideppt)：最优质的PPT资源库"/>
          <p:cNvGrpSpPr/>
          <p:nvPr/>
        </p:nvGrpSpPr>
        <p:grpSpPr>
          <a:xfrm>
            <a:off x="2244454" y="2434339"/>
            <a:ext cx="814799" cy="1081512"/>
            <a:chOff x="11153775" y="5430838"/>
            <a:chExt cx="441326" cy="585787"/>
          </a:xfrm>
          <a:solidFill>
            <a:schemeClr val="bg1"/>
          </a:solidFill>
        </p:grpSpPr>
        <p:sp>
          <p:nvSpPr>
            <p:cNvPr id="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153775" y="5659438"/>
              <a:ext cx="261938" cy="357187"/>
            </a:xfrm>
            <a:custGeom>
              <a:avLst/>
              <a:gdLst>
                <a:gd name="T0" fmla="*/ 53 w 70"/>
                <a:gd name="T1" fmla="*/ 0 h 95"/>
                <a:gd name="T2" fmla="*/ 17 w 70"/>
                <a:gd name="T3" fmla="*/ 0 h 95"/>
                <a:gd name="T4" fmla="*/ 0 w 70"/>
                <a:gd name="T5" fmla="*/ 17 h 95"/>
                <a:gd name="T6" fmla="*/ 0 w 70"/>
                <a:gd name="T7" fmla="*/ 78 h 95"/>
                <a:gd name="T8" fmla="*/ 17 w 70"/>
                <a:gd name="T9" fmla="*/ 95 h 95"/>
                <a:gd name="T10" fmla="*/ 53 w 70"/>
                <a:gd name="T11" fmla="*/ 95 h 95"/>
                <a:gd name="T12" fmla="*/ 70 w 70"/>
                <a:gd name="T13" fmla="*/ 78 h 95"/>
                <a:gd name="T14" fmla="*/ 70 w 70"/>
                <a:gd name="T15" fmla="*/ 17 h 95"/>
                <a:gd name="T16" fmla="*/ 53 w 70"/>
                <a:gd name="T17" fmla="*/ 0 h 95"/>
                <a:gd name="T18" fmla="*/ 35 w 70"/>
                <a:gd name="T19" fmla="*/ 90 h 95"/>
                <a:gd name="T20" fmla="*/ 30 w 70"/>
                <a:gd name="T21" fmla="*/ 85 h 95"/>
                <a:gd name="T22" fmla="*/ 35 w 70"/>
                <a:gd name="T23" fmla="*/ 80 h 95"/>
                <a:gd name="T24" fmla="*/ 40 w 70"/>
                <a:gd name="T25" fmla="*/ 85 h 95"/>
                <a:gd name="T26" fmla="*/ 35 w 70"/>
                <a:gd name="T27" fmla="*/ 90 h 95"/>
                <a:gd name="T28" fmla="*/ 57 w 70"/>
                <a:gd name="T29" fmla="*/ 76 h 95"/>
                <a:gd name="T30" fmla="*/ 13 w 70"/>
                <a:gd name="T31" fmla="*/ 76 h 95"/>
                <a:gd name="T32" fmla="*/ 13 w 70"/>
                <a:gd name="T33" fmla="*/ 13 h 95"/>
                <a:gd name="T34" fmla="*/ 57 w 70"/>
                <a:gd name="T35" fmla="*/ 13 h 95"/>
                <a:gd name="T36" fmla="*/ 57 w 70"/>
                <a:gd name="T37" fmla="*/ 7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0" h="95">
                  <a:moveTo>
                    <a:pt x="53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8"/>
                    <a:pt x="8" y="95"/>
                    <a:pt x="17" y="95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62" y="95"/>
                    <a:pt x="70" y="88"/>
                    <a:pt x="70" y="78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70" y="8"/>
                    <a:pt x="62" y="0"/>
                    <a:pt x="53" y="0"/>
                  </a:cubicBezTo>
                  <a:close/>
                  <a:moveTo>
                    <a:pt x="35" y="90"/>
                  </a:moveTo>
                  <a:cubicBezTo>
                    <a:pt x="32" y="90"/>
                    <a:pt x="30" y="88"/>
                    <a:pt x="30" y="85"/>
                  </a:cubicBezTo>
                  <a:cubicBezTo>
                    <a:pt x="30" y="82"/>
                    <a:pt x="32" y="80"/>
                    <a:pt x="35" y="80"/>
                  </a:cubicBezTo>
                  <a:cubicBezTo>
                    <a:pt x="38" y="80"/>
                    <a:pt x="40" y="82"/>
                    <a:pt x="40" y="85"/>
                  </a:cubicBezTo>
                  <a:cubicBezTo>
                    <a:pt x="40" y="88"/>
                    <a:pt x="38" y="90"/>
                    <a:pt x="35" y="90"/>
                  </a:cubicBezTo>
                  <a:close/>
                  <a:moveTo>
                    <a:pt x="57" y="76"/>
                  </a:moveTo>
                  <a:cubicBezTo>
                    <a:pt x="13" y="76"/>
                    <a:pt x="13" y="76"/>
                    <a:pt x="13" y="76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57" y="13"/>
                    <a:pt x="57" y="13"/>
                    <a:pt x="57" y="13"/>
                  </a:cubicBezTo>
                  <a:lnTo>
                    <a:pt x="57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212513" y="5764213"/>
              <a:ext cx="142875" cy="79375"/>
            </a:xfrm>
            <a:custGeom>
              <a:avLst/>
              <a:gdLst>
                <a:gd name="T0" fmla="*/ 35 w 38"/>
                <a:gd name="T1" fmla="*/ 3 h 21"/>
                <a:gd name="T2" fmla="*/ 31 w 38"/>
                <a:gd name="T3" fmla="*/ 5 h 21"/>
                <a:gd name="T4" fmla="*/ 27 w 38"/>
                <a:gd name="T5" fmla="*/ 14 h 21"/>
                <a:gd name="T6" fmla="*/ 15 w 38"/>
                <a:gd name="T7" fmla="*/ 14 h 21"/>
                <a:gd name="T8" fmla="*/ 12 w 38"/>
                <a:gd name="T9" fmla="*/ 3 h 21"/>
                <a:gd name="T10" fmla="*/ 12 w 38"/>
                <a:gd name="T11" fmla="*/ 2 h 21"/>
                <a:gd name="T12" fmla="*/ 8 w 38"/>
                <a:gd name="T13" fmla="*/ 0 h 21"/>
                <a:gd name="T14" fmla="*/ 4 w 38"/>
                <a:gd name="T15" fmla="*/ 0 h 21"/>
                <a:gd name="T16" fmla="*/ 0 w 38"/>
                <a:gd name="T17" fmla="*/ 4 h 21"/>
                <a:gd name="T18" fmla="*/ 4 w 38"/>
                <a:gd name="T19" fmla="*/ 7 h 21"/>
                <a:gd name="T20" fmla="*/ 6 w 38"/>
                <a:gd name="T21" fmla="*/ 7 h 21"/>
                <a:gd name="T22" fmla="*/ 9 w 38"/>
                <a:gd name="T23" fmla="*/ 18 h 21"/>
                <a:gd name="T24" fmla="*/ 10 w 38"/>
                <a:gd name="T25" fmla="*/ 20 h 21"/>
                <a:gd name="T26" fmla="*/ 10 w 38"/>
                <a:gd name="T27" fmla="*/ 20 h 21"/>
                <a:gd name="T28" fmla="*/ 10 w 38"/>
                <a:gd name="T29" fmla="*/ 20 h 21"/>
                <a:gd name="T30" fmla="*/ 12 w 38"/>
                <a:gd name="T31" fmla="*/ 21 h 21"/>
                <a:gd name="T32" fmla="*/ 29 w 38"/>
                <a:gd name="T33" fmla="*/ 21 h 21"/>
                <a:gd name="T34" fmla="*/ 31 w 38"/>
                <a:gd name="T35" fmla="*/ 20 h 21"/>
                <a:gd name="T36" fmla="*/ 33 w 38"/>
                <a:gd name="T37" fmla="*/ 18 h 21"/>
                <a:gd name="T38" fmla="*/ 37 w 38"/>
                <a:gd name="T39" fmla="*/ 7 h 21"/>
                <a:gd name="T40" fmla="*/ 35 w 38"/>
                <a:gd name="T41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" h="21">
                  <a:moveTo>
                    <a:pt x="35" y="3"/>
                  </a:moveTo>
                  <a:cubicBezTo>
                    <a:pt x="33" y="2"/>
                    <a:pt x="31" y="3"/>
                    <a:pt x="31" y="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2"/>
                    <a:pt x="12" y="2"/>
                  </a:cubicBezTo>
                  <a:cubicBezTo>
                    <a:pt x="11" y="1"/>
                    <a:pt x="10" y="0"/>
                    <a:pt x="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7"/>
                    <a:pt x="4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1"/>
                    <a:pt x="11" y="21"/>
                    <a:pt x="12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0" y="21"/>
                    <a:pt x="31" y="21"/>
                    <a:pt x="31" y="20"/>
                  </a:cubicBezTo>
                  <a:cubicBezTo>
                    <a:pt x="32" y="20"/>
                    <a:pt x="33" y="19"/>
                    <a:pt x="33" y="1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8" y="5"/>
                    <a:pt x="37" y="3"/>
                    <a:pt x="3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250613" y="5849938"/>
              <a:ext cx="33338" cy="38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303000" y="5849938"/>
              <a:ext cx="33338" cy="38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399838" y="5430838"/>
              <a:ext cx="195263" cy="149225"/>
            </a:xfrm>
            <a:custGeom>
              <a:avLst/>
              <a:gdLst>
                <a:gd name="T0" fmla="*/ 52 w 52"/>
                <a:gd name="T1" fmla="*/ 23 h 40"/>
                <a:gd name="T2" fmla="*/ 36 w 52"/>
                <a:gd name="T3" fmla="*/ 7 h 40"/>
                <a:gd name="T4" fmla="*/ 29 w 52"/>
                <a:gd name="T5" fmla="*/ 8 h 40"/>
                <a:gd name="T6" fmla="*/ 21 w 52"/>
                <a:gd name="T7" fmla="*/ 0 h 40"/>
                <a:gd name="T8" fmla="*/ 13 w 52"/>
                <a:gd name="T9" fmla="*/ 9 h 40"/>
                <a:gd name="T10" fmla="*/ 13 w 52"/>
                <a:gd name="T11" fmla="*/ 10 h 40"/>
                <a:gd name="T12" fmla="*/ 0 w 52"/>
                <a:gd name="T13" fmla="*/ 25 h 40"/>
                <a:gd name="T14" fmla="*/ 13 w 52"/>
                <a:gd name="T15" fmla="*/ 40 h 40"/>
                <a:gd name="T16" fmla="*/ 39 w 52"/>
                <a:gd name="T17" fmla="*/ 40 h 40"/>
                <a:gd name="T18" fmla="*/ 52 w 52"/>
                <a:gd name="T19" fmla="*/ 25 h 40"/>
                <a:gd name="T20" fmla="*/ 52 w 52"/>
                <a:gd name="T21" fmla="*/ 24 h 40"/>
                <a:gd name="T22" fmla="*/ 52 w 52"/>
                <a:gd name="T23" fmla="*/ 2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40">
                  <a:moveTo>
                    <a:pt x="52" y="23"/>
                  </a:moveTo>
                  <a:cubicBezTo>
                    <a:pt x="52" y="14"/>
                    <a:pt x="45" y="7"/>
                    <a:pt x="36" y="7"/>
                  </a:cubicBezTo>
                  <a:cubicBezTo>
                    <a:pt x="33" y="7"/>
                    <a:pt x="31" y="7"/>
                    <a:pt x="29" y="8"/>
                  </a:cubicBezTo>
                  <a:cubicBezTo>
                    <a:pt x="29" y="4"/>
                    <a:pt x="25" y="0"/>
                    <a:pt x="21" y="0"/>
                  </a:cubicBezTo>
                  <a:cubicBezTo>
                    <a:pt x="16" y="0"/>
                    <a:pt x="13" y="4"/>
                    <a:pt x="13" y="9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5" y="10"/>
                    <a:pt x="0" y="17"/>
                    <a:pt x="0" y="25"/>
                  </a:cubicBezTo>
                  <a:cubicBezTo>
                    <a:pt x="0" y="33"/>
                    <a:pt x="5" y="40"/>
                    <a:pt x="13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46" y="40"/>
                    <a:pt x="52" y="33"/>
                    <a:pt x="52" y="25"/>
                  </a:cubicBezTo>
                  <a:cubicBezTo>
                    <a:pt x="52" y="25"/>
                    <a:pt x="52" y="24"/>
                    <a:pt x="52" y="24"/>
                  </a:cubicBezTo>
                  <a:cubicBezTo>
                    <a:pt x="52" y="24"/>
                    <a:pt x="52" y="24"/>
                    <a:pt x="52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269663" y="5561013"/>
              <a:ext cx="22225" cy="23812"/>
            </a:xfrm>
            <a:custGeom>
              <a:avLst/>
              <a:gdLst>
                <a:gd name="T0" fmla="*/ 6 w 6"/>
                <a:gd name="T1" fmla="*/ 2 h 6"/>
                <a:gd name="T2" fmla="*/ 4 w 6"/>
                <a:gd name="T3" fmla="*/ 0 h 6"/>
                <a:gd name="T4" fmla="*/ 2 w 6"/>
                <a:gd name="T5" fmla="*/ 0 h 6"/>
                <a:gd name="T6" fmla="*/ 0 w 6"/>
                <a:gd name="T7" fmla="*/ 2 h 6"/>
                <a:gd name="T8" fmla="*/ 0 w 6"/>
                <a:gd name="T9" fmla="*/ 3 h 6"/>
                <a:gd name="T10" fmla="*/ 2 w 6"/>
                <a:gd name="T11" fmla="*/ 6 h 6"/>
                <a:gd name="T12" fmla="*/ 4 w 6"/>
                <a:gd name="T13" fmla="*/ 6 h 6"/>
                <a:gd name="T14" fmla="*/ 6 w 6"/>
                <a:gd name="T15" fmla="*/ 3 h 6"/>
                <a:gd name="T16" fmla="*/ 6 w 6"/>
                <a:gd name="T1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6">
                  <a:moveTo>
                    <a:pt x="6" y="2"/>
                  </a:moveTo>
                  <a:cubicBezTo>
                    <a:pt x="6" y="1"/>
                    <a:pt x="5" y="0"/>
                    <a:pt x="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5"/>
                    <a:pt x="1" y="6"/>
                    <a:pt x="2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6" y="5"/>
                    <a:pt x="6" y="3"/>
                  </a:cubicBezTo>
                  <a:lnTo>
                    <a:pt x="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269663" y="5602288"/>
              <a:ext cx="22225" cy="23812"/>
            </a:xfrm>
            <a:custGeom>
              <a:avLst/>
              <a:gdLst>
                <a:gd name="T0" fmla="*/ 6 w 6"/>
                <a:gd name="T1" fmla="*/ 2 h 6"/>
                <a:gd name="T2" fmla="*/ 4 w 6"/>
                <a:gd name="T3" fmla="*/ 0 h 6"/>
                <a:gd name="T4" fmla="*/ 2 w 6"/>
                <a:gd name="T5" fmla="*/ 0 h 6"/>
                <a:gd name="T6" fmla="*/ 0 w 6"/>
                <a:gd name="T7" fmla="*/ 2 h 6"/>
                <a:gd name="T8" fmla="*/ 0 w 6"/>
                <a:gd name="T9" fmla="*/ 3 h 6"/>
                <a:gd name="T10" fmla="*/ 2 w 6"/>
                <a:gd name="T11" fmla="*/ 6 h 6"/>
                <a:gd name="T12" fmla="*/ 4 w 6"/>
                <a:gd name="T13" fmla="*/ 6 h 6"/>
                <a:gd name="T14" fmla="*/ 6 w 6"/>
                <a:gd name="T15" fmla="*/ 3 h 6"/>
                <a:gd name="T16" fmla="*/ 6 w 6"/>
                <a:gd name="T1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6">
                  <a:moveTo>
                    <a:pt x="6" y="2"/>
                  </a:moveTo>
                  <a:cubicBezTo>
                    <a:pt x="6" y="1"/>
                    <a:pt x="5" y="0"/>
                    <a:pt x="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5"/>
                    <a:pt x="1" y="6"/>
                    <a:pt x="2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6" y="5"/>
                    <a:pt x="6" y="3"/>
                  </a:cubicBezTo>
                  <a:lnTo>
                    <a:pt x="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269663" y="5519738"/>
              <a:ext cx="22225" cy="19050"/>
            </a:xfrm>
            <a:custGeom>
              <a:avLst/>
              <a:gdLst>
                <a:gd name="T0" fmla="*/ 6 w 6"/>
                <a:gd name="T1" fmla="*/ 2 h 5"/>
                <a:gd name="T2" fmla="*/ 4 w 6"/>
                <a:gd name="T3" fmla="*/ 0 h 5"/>
                <a:gd name="T4" fmla="*/ 2 w 6"/>
                <a:gd name="T5" fmla="*/ 0 h 5"/>
                <a:gd name="T6" fmla="*/ 0 w 6"/>
                <a:gd name="T7" fmla="*/ 2 h 5"/>
                <a:gd name="T8" fmla="*/ 0 w 6"/>
                <a:gd name="T9" fmla="*/ 3 h 5"/>
                <a:gd name="T10" fmla="*/ 2 w 6"/>
                <a:gd name="T11" fmla="*/ 5 h 5"/>
                <a:gd name="T12" fmla="*/ 4 w 6"/>
                <a:gd name="T13" fmla="*/ 5 h 5"/>
                <a:gd name="T14" fmla="*/ 6 w 6"/>
                <a:gd name="T15" fmla="*/ 3 h 5"/>
                <a:gd name="T16" fmla="*/ 6 w 6"/>
                <a:gd name="T1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1"/>
                    <a:pt x="5" y="0"/>
                    <a:pt x="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5"/>
                    <a:pt x="1" y="5"/>
                    <a:pt x="2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6" y="5"/>
                    <a:pt x="6" y="3"/>
                  </a:cubicBezTo>
                  <a:lnTo>
                    <a:pt x="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310938" y="5519738"/>
              <a:ext cx="22225" cy="19050"/>
            </a:xfrm>
            <a:custGeom>
              <a:avLst/>
              <a:gdLst>
                <a:gd name="T0" fmla="*/ 6 w 6"/>
                <a:gd name="T1" fmla="*/ 2 h 5"/>
                <a:gd name="T2" fmla="*/ 4 w 6"/>
                <a:gd name="T3" fmla="*/ 0 h 5"/>
                <a:gd name="T4" fmla="*/ 2 w 6"/>
                <a:gd name="T5" fmla="*/ 0 h 5"/>
                <a:gd name="T6" fmla="*/ 0 w 6"/>
                <a:gd name="T7" fmla="*/ 2 h 5"/>
                <a:gd name="T8" fmla="*/ 0 w 6"/>
                <a:gd name="T9" fmla="*/ 3 h 5"/>
                <a:gd name="T10" fmla="*/ 2 w 6"/>
                <a:gd name="T11" fmla="*/ 5 h 5"/>
                <a:gd name="T12" fmla="*/ 4 w 6"/>
                <a:gd name="T13" fmla="*/ 5 h 5"/>
                <a:gd name="T14" fmla="*/ 6 w 6"/>
                <a:gd name="T15" fmla="*/ 3 h 5"/>
                <a:gd name="T16" fmla="*/ 6 w 6"/>
                <a:gd name="T1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1"/>
                    <a:pt x="5" y="0"/>
                    <a:pt x="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5"/>
                    <a:pt x="1" y="5"/>
                    <a:pt x="2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6" y="5"/>
                    <a:pt x="6" y="3"/>
                  </a:cubicBezTo>
                  <a:lnTo>
                    <a:pt x="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352213" y="5519738"/>
              <a:ext cx="22225" cy="19050"/>
            </a:xfrm>
            <a:custGeom>
              <a:avLst/>
              <a:gdLst>
                <a:gd name="T0" fmla="*/ 6 w 6"/>
                <a:gd name="T1" fmla="*/ 2 h 5"/>
                <a:gd name="T2" fmla="*/ 4 w 6"/>
                <a:gd name="T3" fmla="*/ 0 h 5"/>
                <a:gd name="T4" fmla="*/ 2 w 6"/>
                <a:gd name="T5" fmla="*/ 0 h 5"/>
                <a:gd name="T6" fmla="*/ 0 w 6"/>
                <a:gd name="T7" fmla="*/ 2 h 5"/>
                <a:gd name="T8" fmla="*/ 0 w 6"/>
                <a:gd name="T9" fmla="*/ 3 h 5"/>
                <a:gd name="T10" fmla="*/ 2 w 6"/>
                <a:gd name="T11" fmla="*/ 5 h 5"/>
                <a:gd name="T12" fmla="*/ 4 w 6"/>
                <a:gd name="T13" fmla="*/ 5 h 5"/>
                <a:gd name="T14" fmla="*/ 6 w 6"/>
                <a:gd name="T15" fmla="*/ 3 h 5"/>
                <a:gd name="T16" fmla="*/ 6 w 6"/>
                <a:gd name="T1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1"/>
                    <a:pt x="5" y="0"/>
                    <a:pt x="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5"/>
                    <a:pt x="1" y="5"/>
                    <a:pt x="2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6" y="5"/>
                    <a:pt x="6" y="3"/>
                  </a:cubicBezTo>
                  <a:lnTo>
                    <a:pt x="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8427453" y="1643787"/>
            <a:ext cx="2347309" cy="2662620"/>
          </a:xfrm>
          <a:custGeom>
            <a:avLst/>
            <a:gdLst>
              <a:gd name="T0" fmla="*/ 106 w 212"/>
              <a:gd name="T1" fmla="*/ 241 h 241"/>
              <a:gd name="T2" fmla="*/ 100 w 212"/>
              <a:gd name="T3" fmla="*/ 240 h 241"/>
              <a:gd name="T4" fmla="*/ 6 w 212"/>
              <a:gd name="T5" fmla="*/ 185 h 241"/>
              <a:gd name="T6" fmla="*/ 0 w 212"/>
              <a:gd name="T7" fmla="*/ 174 h 241"/>
              <a:gd name="T8" fmla="*/ 0 w 212"/>
              <a:gd name="T9" fmla="*/ 68 h 241"/>
              <a:gd name="T10" fmla="*/ 6 w 212"/>
              <a:gd name="T11" fmla="*/ 57 h 241"/>
              <a:gd name="T12" fmla="*/ 100 w 212"/>
              <a:gd name="T13" fmla="*/ 2 h 241"/>
              <a:gd name="T14" fmla="*/ 106 w 212"/>
              <a:gd name="T15" fmla="*/ 0 h 241"/>
              <a:gd name="T16" fmla="*/ 112 w 212"/>
              <a:gd name="T17" fmla="*/ 2 h 241"/>
              <a:gd name="T18" fmla="*/ 206 w 212"/>
              <a:gd name="T19" fmla="*/ 57 h 241"/>
              <a:gd name="T20" fmla="*/ 212 w 212"/>
              <a:gd name="T21" fmla="*/ 68 h 241"/>
              <a:gd name="T22" fmla="*/ 212 w 212"/>
              <a:gd name="T23" fmla="*/ 174 h 241"/>
              <a:gd name="T24" fmla="*/ 206 w 212"/>
              <a:gd name="T25" fmla="*/ 185 h 241"/>
              <a:gd name="T26" fmla="*/ 112 w 212"/>
              <a:gd name="T27" fmla="*/ 240 h 241"/>
              <a:gd name="T28" fmla="*/ 106 w 212"/>
              <a:gd name="T29" fmla="*/ 241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12" h="241">
                <a:moveTo>
                  <a:pt x="106" y="241"/>
                </a:moveTo>
                <a:cubicBezTo>
                  <a:pt x="104" y="241"/>
                  <a:pt x="101" y="241"/>
                  <a:pt x="100" y="240"/>
                </a:cubicBezTo>
                <a:cubicBezTo>
                  <a:pt x="6" y="185"/>
                  <a:pt x="6" y="185"/>
                  <a:pt x="6" y="185"/>
                </a:cubicBezTo>
                <a:cubicBezTo>
                  <a:pt x="3" y="183"/>
                  <a:pt x="0" y="178"/>
                  <a:pt x="0" y="174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4"/>
                  <a:pt x="3" y="59"/>
                  <a:pt x="6" y="57"/>
                </a:cubicBezTo>
                <a:cubicBezTo>
                  <a:pt x="100" y="2"/>
                  <a:pt x="100" y="2"/>
                  <a:pt x="100" y="2"/>
                </a:cubicBezTo>
                <a:cubicBezTo>
                  <a:pt x="101" y="1"/>
                  <a:pt x="104" y="0"/>
                  <a:pt x="106" y="0"/>
                </a:cubicBezTo>
                <a:cubicBezTo>
                  <a:pt x="108" y="0"/>
                  <a:pt x="111" y="1"/>
                  <a:pt x="112" y="2"/>
                </a:cubicBezTo>
                <a:cubicBezTo>
                  <a:pt x="206" y="57"/>
                  <a:pt x="206" y="57"/>
                  <a:pt x="206" y="57"/>
                </a:cubicBezTo>
                <a:cubicBezTo>
                  <a:pt x="209" y="59"/>
                  <a:pt x="212" y="64"/>
                  <a:pt x="212" y="68"/>
                </a:cubicBezTo>
                <a:cubicBezTo>
                  <a:pt x="212" y="174"/>
                  <a:pt x="212" y="174"/>
                  <a:pt x="212" y="174"/>
                </a:cubicBezTo>
                <a:cubicBezTo>
                  <a:pt x="212" y="178"/>
                  <a:pt x="209" y="183"/>
                  <a:pt x="206" y="185"/>
                </a:cubicBezTo>
                <a:cubicBezTo>
                  <a:pt x="112" y="240"/>
                  <a:pt x="112" y="240"/>
                  <a:pt x="112" y="240"/>
                </a:cubicBezTo>
                <a:cubicBezTo>
                  <a:pt x="111" y="241"/>
                  <a:pt x="108" y="241"/>
                  <a:pt x="106" y="2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grpSp>
        <p:nvGrpSpPr>
          <p:cNvPr id="36" name="Group 35出自【趣你的PPT】(微信:qunideppt)：最优质的PPT资源库"/>
          <p:cNvGrpSpPr/>
          <p:nvPr/>
        </p:nvGrpSpPr>
        <p:grpSpPr>
          <a:xfrm>
            <a:off x="9240560" y="2577535"/>
            <a:ext cx="843015" cy="730815"/>
            <a:chOff x="8555038" y="3732213"/>
            <a:chExt cx="441325" cy="382587"/>
          </a:xfrm>
          <a:solidFill>
            <a:schemeClr val="bg1"/>
          </a:solidFill>
        </p:grpSpPr>
        <p:sp>
          <p:nvSpPr>
            <p:cNvPr id="3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720138" y="3841750"/>
              <a:ext cx="276225" cy="273050"/>
            </a:xfrm>
            <a:custGeom>
              <a:avLst/>
              <a:gdLst>
                <a:gd name="T0" fmla="*/ 70 w 74"/>
                <a:gd name="T1" fmla="*/ 70 h 73"/>
                <a:gd name="T2" fmla="*/ 64 w 74"/>
                <a:gd name="T3" fmla="*/ 73 h 73"/>
                <a:gd name="T4" fmla="*/ 57 w 74"/>
                <a:gd name="T5" fmla="*/ 70 h 73"/>
                <a:gd name="T6" fmla="*/ 43 w 74"/>
                <a:gd name="T7" fmla="*/ 56 h 73"/>
                <a:gd name="T8" fmla="*/ 30 w 74"/>
                <a:gd name="T9" fmla="*/ 59 h 73"/>
                <a:gd name="T10" fmla="*/ 0 w 74"/>
                <a:gd name="T11" fmla="*/ 30 h 73"/>
                <a:gd name="T12" fmla="*/ 30 w 74"/>
                <a:gd name="T13" fmla="*/ 0 h 73"/>
                <a:gd name="T14" fmla="*/ 59 w 74"/>
                <a:gd name="T15" fmla="*/ 30 h 73"/>
                <a:gd name="T16" fmla="*/ 56 w 74"/>
                <a:gd name="T17" fmla="*/ 43 h 73"/>
                <a:gd name="T18" fmla="*/ 70 w 74"/>
                <a:gd name="T19" fmla="*/ 58 h 73"/>
                <a:gd name="T20" fmla="*/ 70 w 74"/>
                <a:gd name="T21" fmla="*/ 70 h 73"/>
                <a:gd name="T22" fmla="*/ 30 w 74"/>
                <a:gd name="T23" fmla="*/ 47 h 73"/>
                <a:gd name="T24" fmla="*/ 47 w 74"/>
                <a:gd name="T25" fmla="*/ 30 h 73"/>
                <a:gd name="T26" fmla="*/ 30 w 74"/>
                <a:gd name="T27" fmla="*/ 13 h 73"/>
                <a:gd name="T28" fmla="*/ 12 w 74"/>
                <a:gd name="T29" fmla="*/ 30 h 73"/>
                <a:gd name="T30" fmla="*/ 30 w 74"/>
                <a:gd name="T31" fmla="*/ 4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4" h="73">
                  <a:moveTo>
                    <a:pt x="70" y="70"/>
                  </a:moveTo>
                  <a:cubicBezTo>
                    <a:pt x="68" y="72"/>
                    <a:pt x="66" y="73"/>
                    <a:pt x="64" y="73"/>
                  </a:cubicBezTo>
                  <a:cubicBezTo>
                    <a:pt x="61" y="73"/>
                    <a:pt x="59" y="72"/>
                    <a:pt x="57" y="70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39" y="58"/>
                    <a:pt x="34" y="59"/>
                    <a:pt x="30" y="59"/>
                  </a:cubicBezTo>
                  <a:cubicBezTo>
                    <a:pt x="13" y="59"/>
                    <a:pt x="0" y="46"/>
                    <a:pt x="0" y="30"/>
                  </a:cubicBezTo>
                  <a:cubicBezTo>
                    <a:pt x="0" y="14"/>
                    <a:pt x="13" y="0"/>
                    <a:pt x="30" y="0"/>
                  </a:cubicBezTo>
                  <a:cubicBezTo>
                    <a:pt x="46" y="0"/>
                    <a:pt x="59" y="14"/>
                    <a:pt x="59" y="30"/>
                  </a:cubicBezTo>
                  <a:cubicBezTo>
                    <a:pt x="59" y="35"/>
                    <a:pt x="58" y="39"/>
                    <a:pt x="56" y="43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4" y="61"/>
                    <a:pt x="74" y="67"/>
                    <a:pt x="70" y="70"/>
                  </a:cubicBezTo>
                  <a:close/>
                  <a:moveTo>
                    <a:pt x="30" y="47"/>
                  </a:moveTo>
                  <a:cubicBezTo>
                    <a:pt x="39" y="47"/>
                    <a:pt x="47" y="39"/>
                    <a:pt x="47" y="30"/>
                  </a:cubicBezTo>
                  <a:cubicBezTo>
                    <a:pt x="47" y="20"/>
                    <a:pt x="39" y="13"/>
                    <a:pt x="30" y="13"/>
                  </a:cubicBezTo>
                  <a:cubicBezTo>
                    <a:pt x="20" y="13"/>
                    <a:pt x="12" y="20"/>
                    <a:pt x="12" y="30"/>
                  </a:cubicBezTo>
                  <a:cubicBezTo>
                    <a:pt x="12" y="39"/>
                    <a:pt x="20" y="47"/>
                    <a:pt x="30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55038" y="3732213"/>
              <a:ext cx="179388" cy="139700"/>
            </a:xfrm>
            <a:custGeom>
              <a:avLst/>
              <a:gdLst>
                <a:gd name="T0" fmla="*/ 7 w 48"/>
                <a:gd name="T1" fmla="*/ 37 h 37"/>
                <a:gd name="T2" fmla="*/ 41 w 48"/>
                <a:gd name="T3" fmla="*/ 37 h 37"/>
                <a:gd name="T4" fmla="*/ 48 w 48"/>
                <a:gd name="T5" fmla="*/ 0 h 37"/>
                <a:gd name="T6" fmla="*/ 26 w 48"/>
                <a:gd name="T7" fmla="*/ 0 h 37"/>
                <a:gd name="T8" fmla="*/ 18 w 48"/>
                <a:gd name="T9" fmla="*/ 7 h 37"/>
                <a:gd name="T10" fmla="*/ 0 w 48"/>
                <a:gd name="T11" fmla="*/ 29 h 37"/>
                <a:gd name="T12" fmla="*/ 7 w 48"/>
                <a:gd name="T13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7">
                  <a:moveTo>
                    <a:pt x="7" y="37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2" y="0"/>
                    <a:pt x="20" y="4"/>
                    <a:pt x="18" y="7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3"/>
                    <a:pt x="3" y="37"/>
                    <a:pt x="7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56651" y="3732213"/>
              <a:ext cx="180975" cy="128587"/>
            </a:xfrm>
            <a:custGeom>
              <a:avLst/>
              <a:gdLst>
                <a:gd name="T0" fmla="*/ 47 w 48"/>
                <a:gd name="T1" fmla="*/ 34 h 34"/>
                <a:gd name="T2" fmla="*/ 48 w 48"/>
                <a:gd name="T3" fmla="*/ 29 h 34"/>
                <a:gd name="T4" fmla="*/ 31 w 48"/>
                <a:gd name="T5" fmla="*/ 7 h 34"/>
                <a:gd name="T6" fmla="*/ 23 w 48"/>
                <a:gd name="T7" fmla="*/ 0 h 34"/>
                <a:gd name="T8" fmla="*/ 0 w 48"/>
                <a:gd name="T9" fmla="*/ 0 h 34"/>
                <a:gd name="T10" fmla="*/ 5 w 48"/>
                <a:gd name="T11" fmla="*/ 25 h 34"/>
                <a:gd name="T12" fmla="*/ 20 w 48"/>
                <a:gd name="T13" fmla="*/ 22 h 34"/>
                <a:gd name="T14" fmla="*/ 47 w 48"/>
                <a:gd name="T15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34">
                  <a:moveTo>
                    <a:pt x="47" y="34"/>
                  </a:moveTo>
                  <a:cubicBezTo>
                    <a:pt x="48" y="33"/>
                    <a:pt x="48" y="31"/>
                    <a:pt x="48" y="29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9" y="4"/>
                    <a:pt x="26" y="0"/>
                    <a:pt x="2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9" y="23"/>
                    <a:pt x="14" y="22"/>
                    <a:pt x="20" y="22"/>
                  </a:cubicBezTo>
                  <a:cubicBezTo>
                    <a:pt x="30" y="22"/>
                    <a:pt x="40" y="27"/>
                    <a:pt x="4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55038" y="3897313"/>
              <a:ext cx="352425" cy="217487"/>
            </a:xfrm>
            <a:custGeom>
              <a:avLst/>
              <a:gdLst>
                <a:gd name="T0" fmla="*/ 74 w 94"/>
                <a:gd name="T1" fmla="*/ 52 h 58"/>
                <a:gd name="T2" fmla="*/ 37 w 94"/>
                <a:gd name="T3" fmla="*/ 15 h 58"/>
                <a:gd name="T4" fmla="*/ 40 w 94"/>
                <a:gd name="T5" fmla="*/ 0 h 58"/>
                <a:gd name="T6" fmla="*/ 7 w 94"/>
                <a:gd name="T7" fmla="*/ 0 h 58"/>
                <a:gd name="T8" fmla="*/ 0 w 94"/>
                <a:gd name="T9" fmla="*/ 7 h 58"/>
                <a:gd name="T10" fmla="*/ 0 w 94"/>
                <a:gd name="T11" fmla="*/ 51 h 58"/>
                <a:gd name="T12" fmla="*/ 7 w 94"/>
                <a:gd name="T13" fmla="*/ 58 h 58"/>
                <a:gd name="T14" fmla="*/ 94 w 94"/>
                <a:gd name="T15" fmla="*/ 58 h 58"/>
                <a:gd name="T16" fmla="*/ 85 w 94"/>
                <a:gd name="T17" fmla="*/ 50 h 58"/>
                <a:gd name="T18" fmla="*/ 74 w 94"/>
                <a:gd name="T19" fmla="*/ 52 h 58"/>
                <a:gd name="T20" fmla="*/ 26 w 94"/>
                <a:gd name="T21" fmla="*/ 42 h 58"/>
                <a:gd name="T22" fmla="*/ 23 w 94"/>
                <a:gd name="T23" fmla="*/ 46 h 58"/>
                <a:gd name="T24" fmla="*/ 16 w 94"/>
                <a:gd name="T25" fmla="*/ 46 h 58"/>
                <a:gd name="T26" fmla="*/ 13 w 94"/>
                <a:gd name="T27" fmla="*/ 42 h 58"/>
                <a:gd name="T28" fmla="*/ 13 w 94"/>
                <a:gd name="T29" fmla="*/ 38 h 58"/>
                <a:gd name="T30" fmla="*/ 16 w 94"/>
                <a:gd name="T31" fmla="*/ 34 h 58"/>
                <a:gd name="T32" fmla="*/ 23 w 94"/>
                <a:gd name="T33" fmla="*/ 34 h 58"/>
                <a:gd name="T34" fmla="*/ 26 w 94"/>
                <a:gd name="T35" fmla="*/ 38 h 58"/>
                <a:gd name="T36" fmla="*/ 26 w 94"/>
                <a:gd name="T37" fmla="*/ 4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4" h="58">
                  <a:moveTo>
                    <a:pt x="74" y="52"/>
                  </a:moveTo>
                  <a:cubicBezTo>
                    <a:pt x="53" y="52"/>
                    <a:pt x="37" y="35"/>
                    <a:pt x="37" y="15"/>
                  </a:cubicBezTo>
                  <a:cubicBezTo>
                    <a:pt x="37" y="10"/>
                    <a:pt x="38" y="4"/>
                    <a:pt x="4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5"/>
                    <a:pt x="3" y="58"/>
                    <a:pt x="7" y="58"/>
                  </a:cubicBezTo>
                  <a:cubicBezTo>
                    <a:pt x="94" y="58"/>
                    <a:pt x="94" y="58"/>
                    <a:pt x="94" y="58"/>
                  </a:cubicBezTo>
                  <a:cubicBezTo>
                    <a:pt x="85" y="50"/>
                    <a:pt x="85" y="50"/>
                    <a:pt x="85" y="50"/>
                  </a:cubicBezTo>
                  <a:cubicBezTo>
                    <a:pt x="82" y="51"/>
                    <a:pt x="78" y="52"/>
                    <a:pt x="74" y="52"/>
                  </a:cubicBezTo>
                  <a:close/>
                  <a:moveTo>
                    <a:pt x="26" y="42"/>
                  </a:moveTo>
                  <a:cubicBezTo>
                    <a:pt x="26" y="44"/>
                    <a:pt x="25" y="46"/>
                    <a:pt x="23" y="46"/>
                  </a:cubicBezTo>
                  <a:cubicBezTo>
                    <a:pt x="16" y="46"/>
                    <a:pt x="16" y="46"/>
                    <a:pt x="16" y="46"/>
                  </a:cubicBezTo>
                  <a:cubicBezTo>
                    <a:pt x="14" y="46"/>
                    <a:pt x="13" y="44"/>
                    <a:pt x="13" y="42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6"/>
                    <a:pt x="14" y="34"/>
                    <a:pt x="16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5" y="34"/>
                    <a:pt x="26" y="36"/>
                    <a:pt x="26" y="38"/>
                  </a:cubicBezTo>
                  <a:lnTo>
                    <a:pt x="26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sp>
        <p:nvSpPr>
          <p:cNvPr id="46" name="出自【趣你的PPT】(微信:qunideppt)：最优质的PPT资源库"/>
          <p:cNvSpPr txBox="1"/>
          <p:nvPr/>
        </p:nvSpPr>
        <p:spPr>
          <a:xfrm>
            <a:off x="1748374" y="4587757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目标一</a:t>
            </a: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1465610" y="5015145"/>
            <a:ext cx="2250565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ct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5238039" y="4587757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目标二</a:t>
            </a: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4955275" y="5015145"/>
            <a:ext cx="2250565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ct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8758589" y="4587757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目标三</a:t>
            </a: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8475825" y="5015145"/>
            <a:ext cx="2250565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ct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grpSp>
        <p:nvGrpSpPr>
          <p:cNvPr id="41" name="Group 40出自【趣你的PPT】(微信:qunideppt)：最优质的PPT资源库"/>
          <p:cNvGrpSpPr/>
          <p:nvPr/>
        </p:nvGrpSpPr>
        <p:grpSpPr>
          <a:xfrm>
            <a:off x="355458" y="302192"/>
            <a:ext cx="2736084" cy="461665"/>
            <a:chOff x="969820" y="487930"/>
            <a:chExt cx="2736084" cy="461665"/>
          </a:xfrm>
        </p:grpSpPr>
        <p:sp>
          <p:nvSpPr>
            <p:cNvPr id="42" name="出自【趣你的PPT】(微信:qunideppt)：最优质的PPT资源库"/>
            <p:cNvSpPr txBox="1"/>
            <p:nvPr/>
          </p:nvSpPr>
          <p:spPr>
            <a:xfrm>
              <a:off x="1369563" y="487930"/>
              <a:ext cx="23363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研究目标</a:t>
              </a:r>
            </a:p>
          </p:txBody>
        </p:sp>
        <p:sp>
          <p:nvSpPr>
            <p:cNvPr id="43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58455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出自【趣你的PPT】(微信:qunideppt)：最优质的PPT资源库"/>
          <p:cNvSpPr/>
          <p:nvPr/>
        </p:nvSpPr>
        <p:spPr>
          <a:xfrm>
            <a:off x="-38676" y="1485900"/>
            <a:ext cx="12230676" cy="4633547"/>
          </a:xfrm>
          <a:prstGeom prst="rect">
            <a:avLst/>
          </a:prstGeom>
          <a:solidFill>
            <a:srgbClr val="EAE29C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3621166" y="3391519"/>
            <a:ext cx="1476961" cy="1847535"/>
          </a:xfrm>
          <a:prstGeom prst="can">
            <a:avLst/>
          </a:prstGeom>
          <a:solidFill>
            <a:schemeClr val="accent1"/>
          </a:solidFill>
          <a:ln w="127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26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4734072" y="3136088"/>
            <a:ext cx="1476961" cy="2246119"/>
          </a:xfrm>
          <a:prstGeom prst="can">
            <a:avLst/>
          </a:prstGeom>
          <a:solidFill>
            <a:schemeClr val="accent2"/>
          </a:solidFill>
          <a:ln w="127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5841668" y="2686285"/>
            <a:ext cx="1476961" cy="2824352"/>
          </a:xfrm>
          <a:prstGeom prst="can">
            <a:avLst/>
          </a:prstGeom>
          <a:solidFill>
            <a:schemeClr val="accent1"/>
          </a:solidFill>
          <a:ln w="127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7093874" y="3391519"/>
            <a:ext cx="1476961" cy="2247551"/>
          </a:xfrm>
          <a:prstGeom prst="can">
            <a:avLst/>
          </a:prstGeom>
          <a:solidFill>
            <a:schemeClr val="accent2"/>
          </a:solidFill>
          <a:ln w="127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1192827" y="4248500"/>
            <a:ext cx="2202352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grpSp>
        <p:nvGrpSpPr>
          <p:cNvPr id="15" name="Group 14出自【趣你的PPT】(微信:qunideppt)：最优质的PPT资源库"/>
          <p:cNvGrpSpPr/>
          <p:nvPr/>
        </p:nvGrpSpPr>
        <p:grpSpPr>
          <a:xfrm>
            <a:off x="355458" y="302192"/>
            <a:ext cx="2716354" cy="461665"/>
            <a:chOff x="969820" y="487930"/>
            <a:chExt cx="2716354" cy="461665"/>
          </a:xfrm>
        </p:grpSpPr>
        <p:sp>
          <p:nvSpPr>
            <p:cNvPr id="16" name="出自【趣你的PPT】(微信:qunideppt)：最优质的PPT资源库"/>
            <p:cNvSpPr txBox="1"/>
            <p:nvPr/>
          </p:nvSpPr>
          <p:spPr>
            <a:xfrm>
              <a:off x="1369563" y="487930"/>
              <a:ext cx="23166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成果形式</a:t>
              </a:r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" name="出自【趣你的PPT】(微信:qunideppt)：最优质的PPT资源库"/>
          <p:cNvSpPr txBox="1"/>
          <p:nvPr/>
        </p:nvSpPr>
        <p:spPr>
          <a:xfrm>
            <a:off x="2127035" y="3879168"/>
            <a:ext cx="1367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成果形式一</a:t>
            </a: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3494091" y="2434351"/>
            <a:ext cx="2202352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4428299" y="2065019"/>
            <a:ext cx="1367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成果形式二</a:t>
            </a: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7168063" y="2100104"/>
            <a:ext cx="2372447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7081195" y="1730772"/>
            <a:ext cx="1367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成果形式三</a:t>
            </a: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8857016" y="4248500"/>
            <a:ext cx="2372447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8770148" y="3879168"/>
            <a:ext cx="1367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成果形式四</a:t>
            </a:r>
          </a:p>
        </p:txBody>
      </p:sp>
    </p:spTree>
    <p:extLst>
      <p:ext uri="{BB962C8B-B14F-4D97-AF65-F5344CB8AC3E}">
        <p14:creationId xmlns:p14="http://schemas.microsoft.com/office/powerpoint/2010/main" val="709707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7" name="出自【趣你的PPT】(微信:qunideppt)：最优质的PPT资源库"/>
          <p:cNvSpPr/>
          <p:nvPr/>
        </p:nvSpPr>
        <p:spPr>
          <a:xfrm>
            <a:off x="-38676" y="1132729"/>
            <a:ext cx="12230676" cy="5139483"/>
          </a:xfrm>
          <a:prstGeom prst="rect">
            <a:avLst/>
          </a:prstGeom>
          <a:solidFill>
            <a:srgbClr val="EAE29C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50" name="Group 49出自【趣你的PPT】(微信:qunideppt)：最优质的PPT资源库"/>
          <p:cNvGrpSpPr/>
          <p:nvPr/>
        </p:nvGrpSpPr>
        <p:grpSpPr>
          <a:xfrm>
            <a:off x="5342741" y="2638604"/>
            <a:ext cx="1582715" cy="3210931"/>
            <a:chOff x="3963988" y="2005013"/>
            <a:chExt cx="1270000" cy="2576512"/>
          </a:xfrm>
        </p:grpSpPr>
        <p:sp>
          <p:nvSpPr>
            <p:cNvPr id="20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11663" y="3951288"/>
              <a:ext cx="92075" cy="352425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0" y="33"/>
                </a:cxn>
                <a:cxn ang="0">
                  <a:pos x="32" y="251"/>
                </a:cxn>
                <a:cxn ang="0">
                  <a:pos x="65" y="33"/>
                </a:cxn>
                <a:cxn ang="0">
                  <a:pos x="32" y="0"/>
                </a:cxn>
              </a:cxnLst>
              <a:rect l="0" t="0" r="r" b="b"/>
              <a:pathLst>
                <a:path w="65" h="251">
                  <a:moveTo>
                    <a:pt x="32" y="0"/>
                  </a:moveTo>
                  <a:cubicBezTo>
                    <a:pt x="14" y="0"/>
                    <a:pt x="0" y="15"/>
                    <a:pt x="0" y="33"/>
                  </a:cubicBezTo>
                  <a:cubicBezTo>
                    <a:pt x="0" y="51"/>
                    <a:pt x="32" y="251"/>
                    <a:pt x="32" y="251"/>
                  </a:cubicBezTo>
                  <a:cubicBezTo>
                    <a:pt x="32" y="251"/>
                    <a:pt x="65" y="51"/>
                    <a:pt x="65" y="33"/>
                  </a:cubicBezTo>
                  <a:cubicBezTo>
                    <a:pt x="65" y="15"/>
                    <a:pt x="50" y="0"/>
                    <a:pt x="32" y="0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51363" y="4229100"/>
              <a:ext cx="90488" cy="352425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0" y="33"/>
                </a:cxn>
                <a:cxn ang="0">
                  <a:pos x="33" y="251"/>
                </a:cxn>
                <a:cxn ang="0">
                  <a:pos x="65" y="33"/>
                </a:cxn>
                <a:cxn ang="0">
                  <a:pos x="33" y="0"/>
                </a:cxn>
              </a:cxnLst>
              <a:rect l="0" t="0" r="r" b="b"/>
              <a:pathLst>
                <a:path w="65" h="251">
                  <a:moveTo>
                    <a:pt x="33" y="0"/>
                  </a:moveTo>
                  <a:cubicBezTo>
                    <a:pt x="15" y="0"/>
                    <a:pt x="0" y="15"/>
                    <a:pt x="0" y="33"/>
                  </a:cubicBezTo>
                  <a:cubicBezTo>
                    <a:pt x="0" y="51"/>
                    <a:pt x="33" y="251"/>
                    <a:pt x="33" y="251"/>
                  </a:cubicBezTo>
                  <a:cubicBezTo>
                    <a:pt x="33" y="251"/>
                    <a:pt x="65" y="51"/>
                    <a:pt x="65" y="33"/>
                  </a:cubicBezTo>
                  <a:cubicBezTo>
                    <a:pt x="65" y="15"/>
                    <a:pt x="51" y="0"/>
                    <a:pt x="33" y="0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97413" y="3997325"/>
              <a:ext cx="90488" cy="350838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0" y="32"/>
                </a:cxn>
                <a:cxn ang="0">
                  <a:pos x="33" y="250"/>
                </a:cxn>
                <a:cxn ang="0">
                  <a:pos x="65" y="32"/>
                </a:cxn>
                <a:cxn ang="0">
                  <a:pos x="33" y="0"/>
                </a:cxn>
              </a:cxnLst>
              <a:rect l="0" t="0" r="r" b="b"/>
              <a:pathLst>
                <a:path w="65" h="250">
                  <a:moveTo>
                    <a:pt x="33" y="0"/>
                  </a:moveTo>
                  <a:cubicBezTo>
                    <a:pt x="15" y="0"/>
                    <a:pt x="0" y="14"/>
                    <a:pt x="0" y="32"/>
                  </a:cubicBezTo>
                  <a:cubicBezTo>
                    <a:pt x="0" y="50"/>
                    <a:pt x="33" y="250"/>
                    <a:pt x="33" y="250"/>
                  </a:cubicBezTo>
                  <a:cubicBezTo>
                    <a:pt x="33" y="250"/>
                    <a:pt x="65" y="50"/>
                    <a:pt x="65" y="32"/>
                  </a:cubicBezTo>
                  <a:cubicBezTo>
                    <a:pt x="65" y="14"/>
                    <a:pt x="51" y="0"/>
                    <a:pt x="33" y="0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5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18013" y="3805238"/>
              <a:ext cx="361950" cy="120650"/>
            </a:xfrm>
            <a:prstGeom prst="rect">
              <a:avLst/>
            </a:prstGeom>
            <a:solidFill>
              <a:srgbClr val="EDED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5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18013" y="3805238"/>
              <a:ext cx="180975" cy="12065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63988" y="3300413"/>
              <a:ext cx="1270000" cy="865188"/>
            </a:xfrm>
            <a:custGeom>
              <a:avLst/>
              <a:gdLst/>
              <a:ahLst/>
              <a:cxnLst>
                <a:cxn ang="0">
                  <a:pos x="452" y="329"/>
                </a:cxn>
                <a:cxn ang="0">
                  <a:pos x="873" y="616"/>
                </a:cxn>
                <a:cxn ang="0">
                  <a:pos x="904" y="452"/>
                </a:cxn>
                <a:cxn ang="0">
                  <a:pos x="452" y="0"/>
                </a:cxn>
                <a:cxn ang="0">
                  <a:pos x="0" y="452"/>
                </a:cxn>
                <a:cxn ang="0">
                  <a:pos x="31" y="616"/>
                </a:cxn>
                <a:cxn ang="0">
                  <a:pos x="452" y="329"/>
                </a:cxn>
              </a:cxnLst>
              <a:rect l="0" t="0" r="r" b="b"/>
              <a:pathLst>
                <a:path w="904" h="616">
                  <a:moveTo>
                    <a:pt x="452" y="329"/>
                  </a:moveTo>
                  <a:cubicBezTo>
                    <a:pt x="644" y="329"/>
                    <a:pt x="807" y="448"/>
                    <a:pt x="873" y="616"/>
                  </a:cubicBezTo>
                  <a:cubicBezTo>
                    <a:pt x="893" y="566"/>
                    <a:pt x="904" y="510"/>
                    <a:pt x="904" y="452"/>
                  </a:cubicBezTo>
                  <a:cubicBezTo>
                    <a:pt x="904" y="203"/>
                    <a:pt x="702" y="0"/>
                    <a:pt x="452" y="0"/>
                  </a:cubicBezTo>
                  <a:cubicBezTo>
                    <a:pt x="203" y="0"/>
                    <a:pt x="0" y="203"/>
                    <a:pt x="0" y="452"/>
                  </a:cubicBezTo>
                  <a:cubicBezTo>
                    <a:pt x="0" y="510"/>
                    <a:pt x="11" y="566"/>
                    <a:pt x="31" y="616"/>
                  </a:cubicBezTo>
                  <a:cubicBezTo>
                    <a:pt x="97" y="448"/>
                    <a:pt x="260" y="329"/>
                    <a:pt x="452" y="329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60913" y="3321050"/>
              <a:ext cx="473075" cy="8445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329"/>
                </a:cxn>
                <a:cxn ang="0">
                  <a:pos x="306" y="601"/>
                </a:cxn>
                <a:cxn ang="0">
                  <a:pos x="337" y="437"/>
                </a:cxn>
                <a:cxn ang="0">
                  <a:pos x="0" y="0"/>
                </a:cxn>
              </a:cxnLst>
              <a:rect l="0" t="0" r="r" b="b"/>
              <a:pathLst>
                <a:path w="337" h="601">
                  <a:moveTo>
                    <a:pt x="0" y="0"/>
                  </a:moveTo>
                  <a:cubicBezTo>
                    <a:pt x="0" y="329"/>
                    <a:pt x="0" y="329"/>
                    <a:pt x="0" y="329"/>
                  </a:cubicBezTo>
                  <a:cubicBezTo>
                    <a:pt x="140" y="366"/>
                    <a:pt x="254" y="468"/>
                    <a:pt x="306" y="601"/>
                  </a:cubicBezTo>
                  <a:cubicBezTo>
                    <a:pt x="326" y="551"/>
                    <a:pt x="337" y="495"/>
                    <a:pt x="337" y="437"/>
                  </a:cubicBezTo>
                  <a:cubicBezTo>
                    <a:pt x="337" y="228"/>
                    <a:pt x="194" y="51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06876" y="2005013"/>
              <a:ext cx="784225" cy="1874838"/>
            </a:xfrm>
            <a:custGeom>
              <a:avLst/>
              <a:gdLst/>
              <a:ahLst/>
              <a:cxnLst>
                <a:cxn ang="0">
                  <a:pos x="279" y="1309"/>
                </a:cxn>
                <a:cxn ang="0">
                  <a:pos x="438" y="1333"/>
                </a:cxn>
                <a:cxn ang="0">
                  <a:pos x="558" y="774"/>
                </a:cxn>
                <a:cxn ang="0">
                  <a:pos x="279" y="0"/>
                </a:cxn>
                <a:cxn ang="0">
                  <a:pos x="0" y="774"/>
                </a:cxn>
                <a:cxn ang="0">
                  <a:pos x="120" y="1333"/>
                </a:cxn>
                <a:cxn ang="0">
                  <a:pos x="279" y="1309"/>
                </a:cxn>
              </a:cxnLst>
              <a:rect l="0" t="0" r="r" b="b"/>
              <a:pathLst>
                <a:path w="558" h="1333">
                  <a:moveTo>
                    <a:pt x="279" y="1309"/>
                  </a:moveTo>
                  <a:cubicBezTo>
                    <a:pt x="335" y="1309"/>
                    <a:pt x="388" y="1317"/>
                    <a:pt x="438" y="1333"/>
                  </a:cubicBezTo>
                  <a:cubicBezTo>
                    <a:pt x="513" y="1182"/>
                    <a:pt x="558" y="987"/>
                    <a:pt x="558" y="774"/>
                  </a:cubicBezTo>
                  <a:cubicBezTo>
                    <a:pt x="558" y="436"/>
                    <a:pt x="445" y="143"/>
                    <a:pt x="279" y="0"/>
                  </a:cubicBezTo>
                  <a:cubicBezTo>
                    <a:pt x="113" y="143"/>
                    <a:pt x="0" y="436"/>
                    <a:pt x="0" y="774"/>
                  </a:cubicBezTo>
                  <a:cubicBezTo>
                    <a:pt x="0" y="987"/>
                    <a:pt x="45" y="1182"/>
                    <a:pt x="120" y="1333"/>
                  </a:cubicBezTo>
                  <a:cubicBezTo>
                    <a:pt x="170" y="1317"/>
                    <a:pt x="223" y="1309"/>
                    <a:pt x="279" y="1309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95813" y="2005013"/>
              <a:ext cx="395288" cy="187483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0" y="1"/>
                </a:cxn>
                <a:cxn ang="0">
                  <a:pos x="0" y="1309"/>
                </a:cxn>
                <a:cxn ang="0">
                  <a:pos x="2" y="1309"/>
                </a:cxn>
                <a:cxn ang="0">
                  <a:pos x="161" y="1333"/>
                </a:cxn>
                <a:cxn ang="0">
                  <a:pos x="281" y="774"/>
                </a:cxn>
                <a:cxn ang="0">
                  <a:pos x="2" y="0"/>
                </a:cxn>
              </a:cxnLst>
              <a:rect l="0" t="0" r="r" b="b"/>
              <a:pathLst>
                <a:path w="281" h="1333">
                  <a:moveTo>
                    <a:pt x="2" y="0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0" y="1309"/>
                    <a:pt x="0" y="1309"/>
                    <a:pt x="0" y="1309"/>
                  </a:cubicBezTo>
                  <a:cubicBezTo>
                    <a:pt x="1" y="1309"/>
                    <a:pt x="1" y="1309"/>
                    <a:pt x="2" y="1309"/>
                  </a:cubicBezTo>
                  <a:cubicBezTo>
                    <a:pt x="58" y="1309"/>
                    <a:pt x="111" y="1317"/>
                    <a:pt x="161" y="1333"/>
                  </a:cubicBezTo>
                  <a:cubicBezTo>
                    <a:pt x="236" y="1182"/>
                    <a:pt x="281" y="987"/>
                    <a:pt x="281" y="774"/>
                  </a:cubicBezTo>
                  <a:cubicBezTo>
                    <a:pt x="281" y="436"/>
                    <a:pt x="168" y="143"/>
                    <a:pt x="2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08476" y="2005013"/>
              <a:ext cx="579438" cy="460375"/>
            </a:xfrm>
            <a:custGeom>
              <a:avLst/>
              <a:gdLst/>
              <a:ahLst/>
              <a:cxnLst>
                <a:cxn ang="0">
                  <a:pos x="206" y="320"/>
                </a:cxn>
                <a:cxn ang="0">
                  <a:pos x="412" y="327"/>
                </a:cxn>
                <a:cxn ang="0">
                  <a:pos x="206" y="0"/>
                </a:cxn>
                <a:cxn ang="0">
                  <a:pos x="0" y="327"/>
                </a:cxn>
                <a:cxn ang="0">
                  <a:pos x="206" y="320"/>
                </a:cxn>
              </a:cxnLst>
              <a:rect l="0" t="0" r="r" b="b"/>
              <a:pathLst>
                <a:path w="412" h="327">
                  <a:moveTo>
                    <a:pt x="206" y="320"/>
                  </a:moveTo>
                  <a:cubicBezTo>
                    <a:pt x="276" y="320"/>
                    <a:pt x="345" y="322"/>
                    <a:pt x="412" y="327"/>
                  </a:cubicBezTo>
                  <a:cubicBezTo>
                    <a:pt x="363" y="188"/>
                    <a:pt x="291" y="74"/>
                    <a:pt x="206" y="0"/>
                  </a:cubicBezTo>
                  <a:cubicBezTo>
                    <a:pt x="121" y="74"/>
                    <a:pt x="49" y="188"/>
                    <a:pt x="0" y="327"/>
                  </a:cubicBezTo>
                  <a:cubicBezTo>
                    <a:pt x="67" y="322"/>
                    <a:pt x="136" y="320"/>
                    <a:pt x="206" y="32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95813" y="2005013"/>
              <a:ext cx="292100" cy="460375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320"/>
                </a:cxn>
                <a:cxn ang="0">
                  <a:pos x="2" y="320"/>
                </a:cxn>
                <a:cxn ang="0">
                  <a:pos x="208" y="327"/>
                </a:cxn>
                <a:cxn ang="0">
                  <a:pos x="2" y="0"/>
                </a:cxn>
                <a:cxn ang="0">
                  <a:pos x="0" y="1"/>
                </a:cxn>
              </a:cxnLst>
              <a:rect l="0" t="0" r="r" b="b"/>
              <a:pathLst>
                <a:path w="208" h="327">
                  <a:moveTo>
                    <a:pt x="0" y="1"/>
                  </a:moveTo>
                  <a:cubicBezTo>
                    <a:pt x="0" y="320"/>
                    <a:pt x="0" y="320"/>
                    <a:pt x="0" y="320"/>
                  </a:cubicBezTo>
                  <a:cubicBezTo>
                    <a:pt x="1" y="320"/>
                    <a:pt x="1" y="320"/>
                    <a:pt x="2" y="320"/>
                  </a:cubicBezTo>
                  <a:cubicBezTo>
                    <a:pt x="72" y="320"/>
                    <a:pt x="141" y="322"/>
                    <a:pt x="208" y="327"/>
                  </a:cubicBezTo>
                  <a:cubicBezTo>
                    <a:pt x="159" y="188"/>
                    <a:pt x="87" y="74"/>
                    <a:pt x="2" y="0"/>
                  </a:cubicBezTo>
                  <a:cubicBezTo>
                    <a:pt x="1" y="0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14851" y="3262313"/>
              <a:ext cx="168275" cy="906463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0" y="322"/>
                </a:cxn>
                <a:cxn ang="0">
                  <a:pos x="60" y="645"/>
                </a:cxn>
                <a:cxn ang="0">
                  <a:pos x="120" y="322"/>
                </a:cxn>
                <a:cxn ang="0">
                  <a:pos x="60" y="0"/>
                </a:cxn>
              </a:cxnLst>
              <a:rect l="0" t="0" r="r" b="b"/>
              <a:pathLst>
                <a:path w="120" h="645">
                  <a:moveTo>
                    <a:pt x="60" y="0"/>
                  </a:moveTo>
                  <a:cubicBezTo>
                    <a:pt x="24" y="60"/>
                    <a:pt x="0" y="182"/>
                    <a:pt x="0" y="322"/>
                  </a:cubicBezTo>
                  <a:cubicBezTo>
                    <a:pt x="0" y="463"/>
                    <a:pt x="24" y="585"/>
                    <a:pt x="60" y="645"/>
                  </a:cubicBezTo>
                  <a:cubicBezTo>
                    <a:pt x="96" y="585"/>
                    <a:pt x="120" y="463"/>
                    <a:pt x="120" y="322"/>
                  </a:cubicBezTo>
                  <a:cubicBezTo>
                    <a:pt x="120" y="182"/>
                    <a:pt x="96" y="60"/>
                    <a:pt x="60" y="0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95813" y="3262313"/>
              <a:ext cx="87313" cy="906463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0" y="642"/>
                </a:cxn>
                <a:cxn ang="0">
                  <a:pos x="2" y="645"/>
                </a:cxn>
                <a:cxn ang="0">
                  <a:pos x="62" y="322"/>
                </a:cxn>
                <a:cxn ang="0">
                  <a:pos x="2" y="0"/>
                </a:cxn>
                <a:cxn ang="0">
                  <a:pos x="0" y="3"/>
                </a:cxn>
              </a:cxnLst>
              <a:rect l="0" t="0" r="r" b="b"/>
              <a:pathLst>
                <a:path w="62" h="645">
                  <a:moveTo>
                    <a:pt x="0" y="3"/>
                  </a:moveTo>
                  <a:cubicBezTo>
                    <a:pt x="0" y="642"/>
                    <a:pt x="0" y="642"/>
                    <a:pt x="0" y="642"/>
                  </a:cubicBezTo>
                  <a:cubicBezTo>
                    <a:pt x="1" y="643"/>
                    <a:pt x="1" y="644"/>
                    <a:pt x="2" y="645"/>
                  </a:cubicBezTo>
                  <a:cubicBezTo>
                    <a:pt x="38" y="585"/>
                    <a:pt x="62" y="463"/>
                    <a:pt x="62" y="322"/>
                  </a:cubicBezTo>
                  <a:cubicBezTo>
                    <a:pt x="62" y="182"/>
                    <a:pt x="38" y="60"/>
                    <a:pt x="2" y="0"/>
                  </a:cubicBezTo>
                  <a:cubicBezTo>
                    <a:pt x="1" y="1"/>
                    <a:pt x="1" y="2"/>
                    <a:pt x="0" y="3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6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378326" y="2652713"/>
              <a:ext cx="441325" cy="439738"/>
            </a:xfrm>
            <a:prstGeom prst="ellipse">
              <a:avLst/>
            </a:pr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6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45001" y="2720975"/>
              <a:ext cx="306388" cy="30638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95813" y="2652713"/>
              <a:ext cx="223838" cy="43973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0" y="0"/>
                </a:cxn>
                <a:cxn ang="0">
                  <a:pos x="0" y="48"/>
                </a:cxn>
                <a:cxn ang="0">
                  <a:pos x="2" y="48"/>
                </a:cxn>
                <a:cxn ang="0">
                  <a:pos x="111" y="157"/>
                </a:cxn>
                <a:cxn ang="0">
                  <a:pos x="2" y="266"/>
                </a:cxn>
                <a:cxn ang="0">
                  <a:pos x="0" y="265"/>
                </a:cxn>
                <a:cxn ang="0">
                  <a:pos x="0" y="313"/>
                </a:cxn>
                <a:cxn ang="0">
                  <a:pos x="2" y="313"/>
                </a:cxn>
                <a:cxn ang="0">
                  <a:pos x="159" y="157"/>
                </a:cxn>
                <a:cxn ang="0">
                  <a:pos x="2" y="0"/>
                </a:cxn>
              </a:cxnLst>
              <a:rect l="0" t="0" r="r" b="b"/>
              <a:pathLst>
                <a:path w="159" h="313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" y="48"/>
                    <a:pt x="1" y="48"/>
                    <a:pt x="2" y="48"/>
                  </a:cubicBezTo>
                  <a:cubicBezTo>
                    <a:pt x="62" y="48"/>
                    <a:pt x="111" y="96"/>
                    <a:pt x="111" y="157"/>
                  </a:cubicBezTo>
                  <a:cubicBezTo>
                    <a:pt x="111" y="217"/>
                    <a:pt x="62" y="266"/>
                    <a:pt x="2" y="266"/>
                  </a:cubicBezTo>
                  <a:cubicBezTo>
                    <a:pt x="1" y="266"/>
                    <a:pt x="1" y="265"/>
                    <a:pt x="0" y="265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1" y="313"/>
                    <a:pt x="1" y="313"/>
                    <a:pt x="2" y="313"/>
                  </a:cubicBezTo>
                  <a:cubicBezTo>
                    <a:pt x="88" y="313"/>
                    <a:pt x="159" y="243"/>
                    <a:pt x="159" y="157"/>
                  </a:cubicBezTo>
                  <a:cubicBezTo>
                    <a:pt x="159" y="70"/>
                    <a:pt x="88" y="0"/>
                    <a:pt x="2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95813" y="2720975"/>
              <a:ext cx="155575" cy="306388"/>
            </a:xfrm>
            <a:custGeom>
              <a:avLst/>
              <a:gdLst/>
              <a:ahLst/>
              <a:cxnLst>
                <a:cxn ang="0">
                  <a:pos x="111" y="109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17"/>
                </a:cxn>
                <a:cxn ang="0">
                  <a:pos x="2" y="218"/>
                </a:cxn>
                <a:cxn ang="0">
                  <a:pos x="111" y="109"/>
                </a:cxn>
              </a:cxnLst>
              <a:rect l="0" t="0" r="r" b="b"/>
              <a:pathLst>
                <a:path w="111" h="218">
                  <a:moveTo>
                    <a:pt x="111" y="109"/>
                  </a:moveTo>
                  <a:cubicBezTo>
                    <a:pt x="111" y="48"/>
                    <a:pt x="6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1" y="217"/>
                    <a:pt x="1" y="218"/>
                    <a:pt x="2" y="218"/>
                  </a:cubicBezTo>
                  <a:cubicBezTo>
                    <a:pt x="62" y="218"/>
                    <a:pt x="111" y="169"/>
                    <a:pt x="111" y="109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grpSp>
        <p:nvGrpSpPr>
          <p:cNvPr id="54" name="Group 53出自【趣你的PPT】(微信:qunideppt)：最优质的PPT资源库"/>
          <p:cNvGrpSpPr/>
          <p:nvPr/>
        </p:nvGrpSpPr>
        <p:grpSpPr>
          <a:xfrm>
            <a:off x="4307415" y="5036762"/>
            <a:ext cx="3524251" cy="1083733"/>
            <a:chOff x="3228976" y="3935413"/>
            <a:chExt cx="2643188" cy="81280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0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28976" y="3935413"/>
              <a:ext cx="39688" cy="42863"/>
            </a:xfrm>
            <a:custGeom>
              <a:avLst/>
              <a:gdLst/>
              <a:ahLst/>
              <a:cxnLst>
                <a:cxn ang="0">
                  <a:pos x="0" y="10"/>
                </a:cxn>
                <a:cxn ang="0">
                  <a:pos x="12" y="31"/>
                </a:cxn>
                <a:cxn ang="0">
                  <a:pos x="29" y="21"/>
                </a:cxn>
                <a:cxn ang="0">
                  <a:pos x="17" y="0"/>
                </a:cxn>
                <a:cxn ang="0">
                  <a:pos x="0" y="10"/>
                </a:cxn>
              </a:cxnLst>
              <a:rect l="0" t="0" r="r" b="b"/>
              <a:pathLst>
                <a:path w="29" h="31">
                  <a:moveTo>
                    <a:pt x="0" y="10"/>
                  </a:moveTo>
                  <a:cubicBezTo>
                    <a:pt x="4" y="17"/>
                    <a:pt x="8" y="24"/>
                    <a:pt x="12" y="3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5" y="14"/>
                    <a:pt x="21" y="7"/>
                    <a:pt x="17" y="0"/>
                  </a:cubicBezTo>
                  <a:lnTo>
                    <a:pt x="0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grpSp>
          <p:nvGrpSpPr>
            <p:cNvPr id="37" name="Group 36"/>
            <p:cNvGrpSpPr/>
            <p:nvPr/>
          </p:nvGrpSpPr>
          <p:grpSpPr>
            <a:xfrm>
              <a:off x="3279776" y="4021138"/>
              <a:ext cx="2592388" cy="727075"/>
              <a:chOff x="3279776" y="3973513"/>
              <a:chExt cx="2592388" cy="727075"/>
            </a:xfrm>
            <a:grpFill/>
          </p:grpSpPr>
          <p:sp>
            <p:nvSpPr>
              <p:cNvPr id="20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792788" y="4076700"/>
                <a:ext cx="42863" cy="42863"/>
              </a:xfrm>
              <a:custGeom>
                <a:avLst/>
                <a:gdLst/>
                <a:ahLst/>
                <a:cxnLst>
                  <a:cxn ang="0">
                    <a:pos x="15" y="31"/>
                  </a:cxn>
                  <a:cxn ang="0">
                    <a:pos x="31" y="12"/>
                  </a:cxn>
                  <a:cxn ang="0">
                    <a:pos x="15" y="0"/>
                  </a:cxn>
                  <a:cxn ang="0">
                    <a:pos x="0" y="19"/>
                  </a:cxn>
                  <a:cxn ang="0">
                    <a:pos x="15" y="31"/>
                  </a:cxn>
                </a:cxnLst>
                <a:rect l="0" t="0" r="r" b="b"/>
                <a:pathLst>
                  <a:path w="31" h="31">
                    <a:moveTo>
                      <a:pt x="15" y="31"/>
                    </a:moveTo>
                    <a:cubicBezTo>
                      <a:pt x="21" y="25"/>
                      <a:pt x="26" y="19"/>
                      <a:pt x="31" y="12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0" y="6"/>
                      <a:pt x="5" y="13"/>
                      <a:pt x="0" y="19"/>
                    </a:cubicBezTo>
                    <a:lnTo>
                      <a:pt x="15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grpSp>
            <p:nvGrpSpPr>
              <p:cNvPr id="35" name="Group 34"/>
              <p:cNvGrpSpPr/>
              <p:nvPr/>
            </p:nvGrpSpPr>
            <p:grpSpPr>
              <a:xfrm>
                <a:off x="3279776" y="3973513"/>
                <a:ext cx="2592388" cy="727075"/>
                <a:chOff x="3279776" y="3973513"/>
                <a:chExt cx="2592388" cy="727075"/>
              </a:xfrm>
              <a:grpFill/>
            </p:grpSpPr>
            <p:sp>
              <p:nvSpPr>
                <p:cNvPr id="2071" name="出自【趣你的PPT】(微信:qunideppt)：最优质的PPT资源库"/>
                <p:cNvSpPr>
                  <a:spLocks noEditPoints="1"/>
                </p:cNvSpPr>
                <p:nvPr/>
              </p:nvSpPr>
              <p:spPr bwMode="auto">
                <a:xfrm>
                  <a:off x="3279776" y="3973513"/>
                  <a:ext cx="2489200" cy="727075"/>
                </a:xfrm>
                <a:custGeom>
                  <a:avLst/>
                  <a:gdLst/>
                  <a:ahLst/>
                  <a:cxnLst>
                    <a:cxn ang="0">
                      <a:pos x="1771" y="141"/>
                    </a:cxn>
                    <a:cxn ang="0">
                      <a:pos x="1725" y="162"/>
                    </a:cxn>
                    <a:cxn ang="0">
                      <a:pos x="1670" y="242"/>
                    </a:cxn>
                    <a:cxn ang="0">
                      <a:pos x="1691" y="195"/>
                    </a:cxn>
                    <a:cxn ang="0">
                      <a:pos x="1670" y="242"/>
                    </a:cxn>
                    <a:cxn ang="0">
                      <a:pos x="1633" y="272"/>
                    </a:cxn>
                    <a:cxn ang="0">
                      <a:pos x="1583" y="285"/>
                    </a:cxn>
                    <a:cxn ang="0">
                      <a:pos x="1516" y="354"/>
                    </a:cxn>
                    <a:cxn ang="0">
                      <a:pos x="1545" y="312"/>
                    </a:cxn>
                    <a:cxn ang="0">
                      <a:pos x="1516" y="354"/>
                    </a:cxn>
                    <a:cxn ang="0">
                      <a:pos x="1474" y="378"/>
                    </a:cxn>
                    <a:cxn ang="0">
                      <a:pos x="1423" y="382"/>
                    </a:cxn>
                    <a:cxn ang="0">
                      <a:pos x="1345" y="439"/>
                    </a:cxn>
                    <a:cxn ang="0">
                      <a:pos x="1381" y="402"/>
                    </a:cxn>
                    <a:cxn ang="0">
                      <a:pos x="1345" y="439"/>
                    </a:cxn>
                    <a:cxn ang="0">
                      <a:pos x="1300" y="455"/>
                    </a:cxn>
                    <a:cxn ang="0">
                      <a:pos x="1249" y="451"/>
                    </a:cxn>
                    <a:cxn ang="0">
                      <a:pos x="1162" y="493"/>
                    </a:cxn>
                    <a:cxn ang="0">
                      <a:pos x="1204" y="463"/>
                    </a:cxn>
                    <a:cxn ang="0">
                      <a:pos x="1162" y="493"/>
                    </a:cxn>
                    <a:cxn ang="0">
                      <a:pos x="1115" y="502"/>
                    </a:cxn>
                    <a:cxn ang="0">
                      <a:pos x="1066" y="489"/>
                    </a:cxn>
                    <a:cxn ang="0">
                      <a:pos x="973" y="516"/>
                    </a:cxn>
                    <a:cxn ang="0">
                      <a:pos x="1019" y="494"/>
                    </a:cxn>
                    <a:cxn ang="0">
                      <a:pos x="973" y="516"/>
                    </a:cxn>
                    <a:cxn ang="0">
                      <a:pos x="925" y="517"/>
                    </a:cxn>
                    <a:cxn ang="0">
                      <a:pos x="878" y="495"/>
                    </a:cxn>
                    <a:cxn ang="0">
                      <a:pos x="782" y="506"/>
                    </a:cxn>
                    <a:cxn ang="0">
                      <a:pos x="832" y="492"/>
                    </a:cxn>
                    <a:cxn ang="0">
                      <a:pos x="782" y="506"/>
                    </a:cxn>
                    <a:cxn ang="0">
                      <a:pos x="735" y="499"/>
                    </a:cxn>
                    <a:cxn ang="0">
                      <a:pos x="693" y="470"/>
                    </a:cxn>
                    <a:cxn ang="0">
                      <a:pos x="596" y="464"/>
                    </a:cxn>
                    <a:cxn ang="0">
                      <a:pos x="647" y="458"/>
                    </a:cxn>
                    <a:cxn ang="0">
                      <a:pos x="596" y="464"/>
                    </a:cxn>
                    <a:cxn ang="0">
                      <a:pos x="551" y="448"/>
                    </a:cxn>
                    <a:cxn ang="0">
                      <a:pos x="514" y="413"/>
                    </a:cxn>
                    <a:cxn ang="0">
                      <a:pos x="420" y="391"/>
                    </a:cxn>
                    <a:cxn ang="0">
                      <a:pos x="463" y="412"/>
                    </a:cxn>
                    <a:cxn ang="0">
                      <a:pos x="433" y="375"/>
                    </a:cxn>
                    <a:cxn ang="0">
                      <a:pos x="420" y="391"/>
                    </a:cxn>
                    <a:cxn ang="0">
                      <a:pos x="378" y="368"/>
                    </a:cxn>
                    <a:cxn ang="0">
                      <a:pos x="348" y="326"/>
                    </a:cxn>
                    <a:cxn ang="0">
                      <a:pos x="259" y="289"/>
                    </a:cxn>
                    <a:cxn ang="0">
                      <a:pos x="309" y="300"/>
                    </a:cxn>
                    <a:cxn ang="0">
                      <a:pos x="259" y="289"/>
                    </a:cxn>
                    <a:cxn ang="0">
                      <a:pos x="222" y="259"/>
                    </a:cxn>
                    <a:cxn ang="0">
                      <a:pos x="199" y="213"/>
                    </a:cxn>
                    <a:cxn ang="0">
                      <a:pos x="118" y="161"/>
                    </a:cxn>
                    <a:cxn ang="0">
                      <a:pos x="165" y="181"/>
                    </a:cxn>
                    <a:cxn ang="0">
                      <a:pos x="118" y="161"/>
                    </a:cxn>
                    <a:cxn ang="0">
                      <a:pos x="86" y="125"/>
                    </a:cxn>
                    <a:cxn ang="0">
                      <a:pos x="71" y="76"/>
                    </a:cxn>
                    <a:cxn ang="0">
                      <a:pos x="0" y="11"/>
                    </a:cxn>
                    <a:cxn ang="0">
                      <a:pos x="43" y="38"/>
                    </a:cxn>
                    <a:cxn ang="0">
                      <a:pos x="0" y="11"/>
                    </a:cxn>
                  </a:cxnLst>
                  <a:rect l="0" t="0" r="r" b="b"/>
                  <a:pathLst>
                    <a:path w="1771" h="517">
                      <a:moveTo>
                        <a:pt x="1739" y="176"/>
                      </a:moveTo>
                      <a:cubicBezTo>
                        <a:pt x="1750" y="165"/>
                        <a:pt x="1761" y="153"/>
                        <a:pt x="1771" y="141"/>
                      </a:cubicBezTo>
                      <a:cubicBezTo>
                        <a:pt x="1756" y="128"/>
                        <a:pt x="1756" y="128"/>
                        <a:pt x="1756" y="128"/>
                      </a:cubicBezTo>
                      <a:cubicBezTo>
                        <a:pt x="1746" y="140"/>
                        <a:pt x="1735" y="151"/>
                        <a:pt x="1725" y="162"/>
                      </a:cubicBezTo>
                      <a:lnTo>
                        <a:pt x="1739" y="176"/>
                      </a:lnTo>
                      <a:close/>
                      <a:moveTo>
                        <a:pt x="1670" y="242"/>
                      </a:moveTo>
                      <a:cubicBezTo>
                        <a:pt x="1682" y="231"/>
                        <a:pt x="1693" y="221"/>
                        <a:pt x="1705" y="210"/>
                      </a:cubicBezTo>
                      <a:cubicBezTo>
                        <a:pt x="1691" y="195"/>
                        <a:pt x="1691" y="195"/>
                        <a:pt x="1691" y="195"/>
                      </a:cubicBezTo>
                      <a:cubicBezTo>
                        <a:pt x="1680" y="206"/>
                        <a:pt x="1668" y="216"/>
                        <a:pt x="1657" y="227"/>
                      </a:cubicBezTo>
                      <a:lnTo>
                        <a:pt x="1670" y="242"/>
                      </a:lnTo>
                      <a:close/>
                      <a:moveTo>
                        <a:pt x="1595" y="301"/>
                      </a:moveTo>
                      <a:cubicBezTo>
                        <a:pt x="1608" y="292"/>
                        <a:pt x="1621" y="282"/>
                        <a:pt x="1633" y="272"/>
                      </a:cubicBezTo>
                      <a:cubicBezTo>
                        <a:pt x="1621" y="257"/>
                        <a:pt x="1621" y="257"/>
                        <a:pt x="1621" y="257"/>
                      </a:cubicBezTo>
                      <a:cubicBezTo>
                        <a:pt x="1608" y="266"/>
                        <a:pt x="1596" y="276"/>
                        <a:pt x="1583" y="285"/>
                      </a:cubicBezTo>
                      <a:lnTo>
                        <a:pt x="1595" y="301"/>
                      </a:lnTo>
                      <a:close/>
                      <a:moveTo>
                        <a:pt x="1516" y="354"/>
                      </a:moveTo>
                      <a:cubicBezTo>
                        <a:pt x="1529" y="346"/>
                        <a:pt x="1543" y="337"/>
                        <a:pt x="1556" y="329"/>
                      </a:cubicBezTo>
                      <a:cubicBezTo>
                        <a:pt x="1545" y="312"/>
                        <a:pt x="1545" y="312"/>
                        <a:pt x="1545" y="312"/>
                      </a:cubicBezTo>
                      <a:cubicBezTo>
                        <a:pt x="1532" y="321"/>
                        <a:pt x="1519" y="329"/>
                        <a:pt x="1505" y="337"/>
                      </a:cubicBezTo>
                      <a:lnTo>
                        <a:pt x="1516" y="354"/>
                      </a:lnTo>
                      <a:close/>
                      <a:moveTo>
                        <a:pt x="1432" y="400"/>
                      </a:moveTo>
                      <a:cubicBezTo>
                        <a:pt x="1446" y="393"/>
                        <a:pt x="1461" y="386"/>
                        <a:pt x="1474" y="378"/>
                      </a:cubicBezTo>
                      <a:cubicBezTo>
                        <a:pt x="1465" y="361"/>
                        <a:pt x="1465" y="361"/>
                        <a:pt x="1465" y="361"/>
                      </a:cubicBezTo>
                      <a:cubicBezTo>
                        <a:pt x="1451" y="368"/>
                        <a:pt x="1437" y="375"/>
                        <a:pt x="1423" y="382"/>
                      </a:cubicBezTo>
                      <a:lnTo>
                        <a:pt x="1432" y="400"/>
                      </a:lnTo>
                      <a:close/>
                      <a:moveTo>
                        <a:pt x="1345" y="439"/>
                      </a:moveTo>
                      <a:cubicBezTo>
                        <a:pt x="1360" y="433"/>
                        <a:pt x="1374" y="427"/>
                        <a:pt x="1389" y="420"/>
                      </a:cubicBezTo>
                      <a:cubicBezTo>
                        <a:pt x="1381" y="402"/>
                        <a:pt x="1381" y="402"/>
                        <a:pt x="1381" y="402"/>
                      </a:cubicBezTo>
                      <a:cubicBezTo>
                        <a:pt x="1367" y="409"/>
                        <a:pt x="1352" y="415"/>
                        <a:pt x="1338" y="420"/>
                      </a:cubicBezTo>
                      <a:lnTo>
                        <a:pt x="1345" y="439"/>
                      </a:lnTo>
                      <a:close/>
                      <a:moveTo>
                        <a:pt x="1255" y="470"/>
                      </a:moveTo>
                      <a:cubicBezTo>
                        <a:pt x="1270" y="465"/>
                        <a:pt x="1285" y="461"/>
                        <a:pt x="1300" y="455"/>
                      </a:cubicBezTo>
                      <a:cubicBezTo>
                        <a:pt x="1294" y="436"/>
                        <a:pt x="1294" y="436"/>
                        <a:pt x="1294" y="436"/>
                      </a:cubicBezTo>
                      <a:cubicBezTo>
                        <a:pt x="1279" y="442"/>
                        <a:pt x="1264" y="446"/>
                        <a:pt x="1249" y="451"/>
                      </a:cubicBezTo>
                      <a:lnTo>
                        <a:pt x="1255" y="470"/>
                      </a:lnTo>
                      <a:close/>
                      <a:moveTo>
                        <a:pt x="1162" y="493"/>
                      </a:moveTo>
                      <a:cubicBezTo>
                        <a:pt x="1178" y="490"/>
                        <a:pt x="1193" y="487"/>
                        <a:pt x="1209" y="483"/>
                      </a:cubicBezTo>
                      <a:cubicBezTo>
                        <a:pt x="1204" y="463"/>
                        <a:pt x="1204" y="463"/>
                        <a:pt x="1204" y="463"/>
                      </a:cubicBezTo>
                      <a:cubicBezTo>
                        <a:pt x="1189" y="467"/>
                        <a:pt x="1173" y="471"/>
                        <a:pt x="1158" y="474"/>
                      </a:cubicBezTo>
                      <a:lnTo>
                        <a:pt x="1162" y="493"/>
                      </a:lnTo>
                      <a:close/>
                      <a:moveTo>
                        <a:pt x="1068" y="509"/>
                      </a:moveTo>
                      <a:cubicBezTo>
                        <a:pt x="1084" y="507"/>
                        <a:pt x="1100" y="505"/>
                        <a:pt x="1115" y="502"/>
                      </a:cubicBezTo>
                      <a:cubicBezTo>
                        <a:pt x="1112" y="482"/>
                        <a:pt x="1112" y="482"/>
                        <a:pt x="1112" y="482"/>
                      </a:cubicBezTo>
                      <a:cubicBezTo>
                        <a:pt x="1097" y="485"/>
                        <a:pt x="1081" y="487"/>
                        <a:pt x="1066" y="489"/>
                      </a:cubicBezTo>
                      <a:lnTo>
                        <a:pt x="1068" y="509"/>
                      </a:lnTo>
                      <a:close/>
                      <a:moveTo>
                        <a:pt x="973" y="516"/>
                      </a:moveTo>
                      <a:cubicBezTo>
                        <a:pt x="989" y="516"/>
                        <a:pt x="1005" y="515"/>
                        <a:pt x="1020" y="513"/>
                      </a:cubicBezTo>
                      <a:cubicBezTo>
                        <a:pt x="1019" y="494"/>
                        <a:pt x="1019" y="494"/>
                        <a:pt x="1019" y="494"/>
                      </a:cubicBezTo>
                      <a:cubicBezTo>
                        <a:pt x="1003" y="495"/>
                        <a:pt x="988" y="496"/>
                        <a:pt x="972" y="496"/>
                      </a:cubicBezTo>
                      <a:lnTo>
                        <a:pt x="973" y="516"/>
                      </a:lnTo>
                      <a:close/>
                      <a:moveTo>
                        <a:pt x="877" y="515"/>
                      </a:moveTo>
                      <a:cubicBezTo>
                        <a:pt x="893" y="516"/>
                        <a:pt x="909" y="517"/>
                        <a:pt x="925" y="517"/>
                      </a:cubicBezTo>
                      <a:cubicBezTo>
                        <a:pt x="925" y="497"/>
                        <a:pt x="925" y="497"/>
                        <a:pt x="925" y="497"/>
                      </a:cubicBezTo>
                      <a:cubicBezTo>
                        <a:pt x="910" y="497"/>
                        <a:pt x="894" y="496"/>
                        <a:pt x="878" y="495"/>
                      </a:cubicBezTo>
                      <a:lnTo>
                        <a:pt x="877" y="515"/>
                      </a:lnTo>
                      <a:close/>
                      <a:moveTo>
                        <a:pt x="782" y="506"/>
                      </a:moveTo>
                      <a:cubicBezTo>
                        <a:pt x="798" y="508"/>
                        <a:pt x="814" y="510"/>
                        <a:pt x="830" y="512"/>
                      </a:cubicBezTo>
                      <a:cubicBezTo>
                        <a:pt x="832" y="492"/>
                        <a:pt x="832" y="492"/>
                        <a:pt x="832" y="492"/>
                      </a:cubicBezTo>
                      <a:cubicBezTo>
                        <a:pt x="816" y="490"/>
                        <a:pt x="801" y="489"/>
                        <a:pt x="785" y="486"/>
                      </a:cubicBezTo>
                      <a:lnTo>
                        <a:pt x="782" y="506"/>
                      </a:lnTo>
                      <a:close/>
                      <a:moveTo>
                        <a:pt x="688" y="489"/>
                      </a:moveTo>
                      <a:cubicBezTo>
                        <a:pt x="704" y="493"/>
                        <a:pt x="720" y="496"/>
                        <a:pt x="735" y="499"/>
                      </a:cubicBezTo>
                      <a:cubicBezTo>
                        <a:pt x="739" y="479"/>
                        <a:pt x="739" y="479"/>
                        <a:pt x="739" y="479"/>
                      </a:cubicBezTo>
                      <a:cubicBezTo>
                        <a:pt x="723" y="476"/>
                        <a:pt x="708" y="473"/>
                        <a:pt x="693" y="470"/>
                      </a:cubicBezTo>
                      <a:lnTo>
                        <a:pt x="688" y="489"/>
                      </a:lnTo>
                      <a:close/>
                      <a:moveTo>
                        <a:pt x="596" y="464"/>
                      </a:moveTo>
                      <a:cubicBezTo>
                        <a:pt x="611" y="469"/>
                        <a:pt x="627" y="473"/>
                        <a:pt x="642" y="478"/>
                      </a:cubicBezTo>
                      <a:cubicBezTo>
                        <a:pt x="647" y="458"/>
                        <a:pt x="647" y="458"/>
                        <a:pt x="647" y="458"/>
                      </a:cubicBezTo>
                      <a:cubicBezTo>
                        <a:pt x="632" y="454"/>
                        <a:pt x="617" y="450"/>
                        <a:pt x="602" y="445"/>
                      </a:cubicBezTo>
                      <a:lnTo>
                        <a:pt x="596" y="464"/>
                      </a:lnTo>
                      <a:close/>
                      <a:moveTo>
                        <a:pt x="507" y="431"/>
                      </a:moveTo>
                      <a:cubicBezTo>
                        <a:pt x="521" y="437"/>
                        <a:pt x="536" y="443"/>
                        <a:pt x="551" y="448"/>
                      </a:cubicBezTo>
                      <a:cubicBezTo>
                        <a:pt x="558" y="430"/>
                        <a:pt x="558" y="430"/>
                        <a:pt x="558" y="430"/>
                      </a:cubicBezTo>
                      <a:cubicBezTo>
                        <a:pt x="543" y="424"/>
                        <a:pt x="529" y="419"/>
                        <a:pt x="514" y="413"/>
                      </a:cubicBezTo>
                      <a:lnTo>
                        <a:pt x="507" y="431"/>
                      </a:lnTo>
                      <a:close/>
                      <a:moveTo>
                        <a:pt x="420" y="391"/>
                      </a:moveTo>
                      <a:cubicBezTo>
                        <a:pt x="421" y="391"/>
                        <a:pt x="423" y="392"/>
                        <a:pt x="424" y="393"/>
                      </a:cubicBezTo>
                      <a:cubicBezTo>
                        <a:pt x="437" y="399"/>
                        <a:pt x="450" y="406"/>
                        <a:pt x="463" y="412"/>
                      </a:cubicBezTo>
                      <a:cubicBezTo>
                        <a:pt x="471" y="394"/>
                        <a:pt x="471" y="394"/>
                        <a:pt x="471" y="394"/>
                      </a:cubicBezTo>
                      <a:cubicBezTo>
                        <a:pt x="459" y="388"/>
                        <a:pt x="446" y="381"/>
                        <a:pt x="433" y="375"/>
                      </a:cubicBezTo>
                      <a:cubicBezTo>
                        <a:pt x="432" y="374"/>
                        <a:pt x="431" y="373"/>
                        <a:pt x="429" y="373"/>
                      </a:cubicBezTo>
                      <a:lnTo>
                        <a:pt x="420" y="391"/>
                      </a:lnTo>
                      <a:close/>
                      <a:moveTo>
                        <a:pt x="337" y="343"/>
                      </a:moveTo>
                      <a:cubicBezTo>
                        <a:pt x="351" y="351"/>
                        <a:pt x="364" y="360"/>
                        <a:pt x="378" y="368"/>
                      </a:cubicBezTo>
                      <a:cubicBezTo>
                        <a:pt x="388" y="350"/>
                        <a:pt x="388" y="350"/>
                        <a:pt x="388" y="350"/>
                      </a:cubicBezTo>
                      <a:cubicBezTo>
                        <a:pt x="375" y="343"/>
                        <a:pt x="361" y="334"/>
                        <a:pt x="348" y="326"/>
                      </a:cubicBezTo>
                      <a:lnTo>
                        <a:pt x="337" y="343"/>
                      </a:lnTo>
                      <a:close/>
                      <a:moveTo>
                        <a:pt x="259" y="289"/>
                      </a:moveTo>
                      <a:cubicBezTo>
                        <a:pt x="272" y="298"/>
                        <a:pt x="285" y="308"/>
                        <a:pt x="298" y="317"/>
                      </a:cubicBezTo>
                      <a:cubicBezTo>
                        <a:pt x="309" y="300"/>
                        <a:pt x="309" y="300"/>
                        <a:pt x="309" y="300"/>
                      </a:cubicBezTo>
                      <a:cubicBezTo>
                        <a:pt x="296" y="291"/>
                        <a:pt x="284" y="282"/>
                        <a:pt x="271" y="273"/>
                      </a:cubicBezTo>
                      <a:lnTo>
                        <a:pt x="259" y="289"/>
                      </a:lnTo>
                      <a:close/>
                      <a:moveTo>
                        <a:pt x="186" y="228"/>
                      </a:moveTo>
                      <a:cubicBezTo>
                        <a:pt x="197" y="238"/>
                        <a:pt x="209" y="249"/>
                        <a:pt x="222" y="259"/>
                      </a:cubicBezTo>
                      <a:cubicBezTo>
                        <a:pt x="234" y="244"/>
                        <a:pt x="234" y="244"/>
                        <a:pt x="234" y="244"/>
                      </a:cubicBezTo>
                      <a:cubicBezTo>
                        <a:pt x="222" y="234"/>
                        <a:pt x="211" y="223"/>
                        <a:pt x="199" y="213"/>
                      </a:cubicBezTo>
                      <a:lnTo>
                        <a:pt x="186" y="228"/>
                      </a:lnTo>
                      <a:close/>
                      <a:moveTo>
                        <a:pt x="118" y="161"/>
                      </a:moveTo>
                      <a:cubicBezTo>
                        <a:pt x="128" y="172"/>
                        <a:pt x="140" y="184"/>
                        <a:pt x="151" y="195"/>
                      </a:cubicBezTo>
                      <a:cubicBezTo>
                        <a:pt x="165" y="181"/>
                        <a:pt x="165" y="181"/>
                        <a:pt x="165" y="181"/>
                      </a:cubicBezTo>
                      <a:cubicBezTo>
                        <a:pt x="154" y="170"/>
                        <a:pt x="143" y="159"/>
                        <a:pt x="132" y="147"/>
                      </a:cubicBezTo>
                      <a:lnTo>
                        <a:pt x="118" y="161"/>
                      </a:lnTo>
                      <a:close/>
                      <a:moveTo>
                        <a:pt x="56" y="88"/>
                      </a:moveTo>
                      <a:cubicBezTo>
                        <a:pt x="65" y="101"/>
                        <a:pt x="76" y="113"/>
                        <a:pt x="86" y="125"/>
                      </a:cubicBezTo>
                      <a:cubicBezTo>
                        <a:pt x="101" y="112"/>
                        <a:pt x="101" y="112"/>
                        <a:pt x="101" y="112"/>
                      </a:cubicBezTo>
                      <a:cubicBezTo>
                        <a:pt x="91" y="100"/>
                        <a:pt x="81" y="88"/>
                        <a:pt x="71" y="76"/>
                      </a:cubicBezTo>
                      <a:lnTo>
                        <a:pt x="56" y="88"/>
                      </a:lnTo>
                      <a:close/>
                      <a:moveTo>
                        <a:pt x="0" y="11"/>
                      </a:moveTo>
                      <a:cubicBezTo>
                        <a:pt x="9" y="24"/>
                        <a:pt x="18" y="37"/>
                        <a:pt x="27" y="50"/>
                      </a:cubicBezTo>
                      <a:cubicBezTo>
                        <a:pt x="43" y="38"/>
                        <a:pt x="43" y="38"/>
                        <a:pt x="43" y="38"/>
                      </a:cubicBezTo>
                      <a:cubicBezTo>
                        <a:pt x="34" y="26"/>
                        <a:pt x="25" y="13"/>
                        <a:pt x="17" y="0"/>
                      </a:cubicBezTo>
                      <a:lnTo>
                        <a:pt x="0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  <p:sp>
              <p:nvSpPr>
                <p:cNvPr id="2073" name="出自【趣你的PPT】(微信:qunideppt)：最优质的PPT资源库"/>
                <p:cNvSpPr>
                  <a:spLocks noEditPoints="1"/>
                </p:cNvSpPr>
                <p:nvPr/>
              </p:nvSpPr>
              <p:spPr bwMode="auto">
                <a:xfrm>
                  <a:off x="5603876" y="4040188"/>
                  <a:ext cx="268288" cy="271463"/>
                </a:xfrm>
                <a:custGeom>
                  <a:avLst/>
                  <a:gdLst/>
                  <a:ahLst/>
                  <a:cxnLst>
                    <a:cxn ang="0">
                      <a:pos x="119" y="132"/>
                    </a:cxn>
                    <a:cxn ang="0">
                      <a:pos x="110" y="166"/>
                    </a:cxn>
                    <a:cxn ang="0">
                      <a:pos x="126" y="171"/>
                    </a:cxn>
                    <a:cxn ang="0">
                      <a:pos x="135" y="136"/>
                    </a:cxn>
                    <a:cxn ang="0">
                      <a:pos x="119" y="132"/>
                    </a:cxn>
                    <a:cxn ang="0">
                      <a:pos x="135" y="62"/>
                    </a:cxn>
                    <a:cxn ang="0">
                      <a:pos x="126" y="97"/>
                    </a:cxn>
                    <a:cxn ang="0">
                      <a:pos x="144" y="101"/>
                    </a:cxn>
                    <a:cxn ang="0">
                      <a:pos x="152" y="67"/>
                    </a:cxn>
                    <a:cxn ang="0">
                      <a:pos x="135" y="62"/>
                    </a:cxn>
                    <a:cxn ang="0">
                      <a:pos x="143" y="22"/>
                    </a:cxn>
                    <a:cxn ang="0">
                      <a:pos x="145" y="22"/>
                    </a:cxn>
                    <a:cxn ang="0">
                      <a:pos x="143" y="29"/>
                    </a:cxn>
                    <a:cxn ang="0">
                      <a:pos x="161" y="32"/>
                    </a:cxn>
                    <a:cxn ang="0">
                      <a:pos x="169" y="0"/>
                    </a:cxn>
                    <a:cxn ang="0">
                      <a:pos x="141" y="4"/>
                    </a:cxn>
                    <a:cxn ang="0">
                      <a:pos x="143" y="22"/>
                    </a:cxn>
                    <a:cxn ang="0">
                      <a:pos x="72" y="31"/>
                    </a:cxn>
                    <a:cxn ang="0">
                      <a:pos x="108" y="26"/>
                    </a:cxn>
                    <a:cxn ang="0">
                      <a:pos x="105" y="8"/>
                    </a:cxn>
                    <a:cxn ang="0">
                      <a:pos x="71" y="13"/>
                    </a:cxn>
                    <a:cxn ang="0">
                      <a:pos x="72" y="31"/>
                    </a:cxn>
                    <a:cxn ang="0">
                      <a:pos x="3" y="39"/>
                    </a:cxn>
                    <a:cxn ang="0">
                      <a:pos x="38" y="35"/>
                    </a:cxn>
                    <a:cxn ang="0">
                      <a:pos x="35" y="17"/>
                    </a:cxn>
                    <a:cxn ang="0">
                      <a:pos x="0" y="22"/>
                    </a:cxn>
                    <a:cxn ang="0">
                      <a:pos x="3" y="39"/>
                    </a:cxn>
                  </a:cxnLst>
                  <a:rect l="0" t="0" r="r" b="b"/>
                  <a:pathLst>
                    <a:path w="169" h="171">
                      <a:moveTo>
                        <a:pt x="119" y="132"/>
                      </a:moveTo>
                      <a:lnTo>
                        <a:pt x="110" y="166"/>
                      </a:lnTo>
                      <a:lnTo>
                        <a:pt x="126" y="171"/>
                      </a:lnTo>
                      <a:lnTo>
                        <a:pt x="135" y="136"/>
                      </a:lnTo>
                      <a:lnTo>
                        <a:pt x="119" y="132"/>
                      </a:lnTo>
                      <a:close/>
                      <a:moveTo>
                        <a:pt x="135" y="62"/>
                      </a:moveTo>
                      <a:lnTo>
                        <a:pt x="126" y="97"/>
                      </a:lnTo>
                      <a:lnTo>
                        <a:pt x="144" y="101"/>
                      </a:lnTo>
                      <a:lnTo>
                        <a:pt x="152" y="67"/>
                      </a:lnTo>
                      <a:lnTo>
                        <a:pt x="135" y="62"/>
                      </a:lnTo>
                      <a:close/>
                      <a:moveTo>
                        <a:pt x="143" y="22"/>
                      </a:moveTo>
                      <a:lnTo>
                        <a:pt x="145" y="22"/>
                      </a:lnTo>
                      <a:lnTo>
                        <a:pt x="143" y="29"/>
                      </a:lnTo>
                      <a:lnTo>
                        <a:pt x="161" y="32"/>
                      </a:lnTo>
                      <a:lnTo>
                        <a:pt x="169" y="0"/>
                      </a:lnTo>
                      <a:lnTo>
                        <a:pt x="141" y="4"/>
                      </a:lnTo>
                      <a:lnTo>
                        <a:pt x="143" y="22"/>
                      </a:lnTo>
                      <a:close/>
                      <a:moveTo>
                        <a:pt x="72" y="31"/>
                      </a:moveTo>
                      <a:lnTo>
                        <a:pt x="108" y="26"/>
                      </a:lnTo>
                      <a:lnTo>
                        <a:pt x="105" y="8"/>
                      </a:lnTo>
                      <a:lnTo>
                        <a:pt x="71" y="13"/>
                      </a:lnTo>
                      <a:lnTo>
                        <a:pt x="72" y="31"/>
                      </a:lnTo>
                      <a:close/>
                      <a:moveTo>
                        <a:pt x="3" y="39"/>
                      </a:moveTo>
                      <a:lnTo>
                        <a:pt x="38" y="35"/>
                      </a:lnTo>
                      <a:lnTo>
                        <a:pt x="35" y="17"/>
                      </a:lnTo>
                      <a:lnTo>
                        <a:pt x="0" y="22"/>
                      </a:lnTo>
                      <a:lnTo>
                        <a:pt x="3" y="3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</p:grpSp>
        </p:grpSp>
      </p:grpSp>
      <p:grpSp>
        <p:nvGrpSpPr>
          <p:cNvPr id="55" name="Group 54出自【趣你的PPT】(微信:qunideppt)：最优质的PPT资源库"/>
          <p:cNvGrpSpPr/>
          <p:nvPr/>
        </p:nvGrpSpPr>
        <p:grpSpPr>
          <a:xfrm>
            <a:off x="7226299" y="2227944"/>
            <a:ext cx="1003300" cy="1813984"/>
            <a:chOff x="5418138" y="1828800"/>
            <a:chExt cx="752475" cy="136048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0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42038" y="3154363"/>
              <a:ext cx="28575" cy="34925"/>
            </a:xfrm>
            <a:custGeom>
              <a:avLst/>
              <a:gdLst/>
              <a:ahLst/>
              <a:cxnLst>
                <a:cxn ang="0">
                  <a:pos x="20" y="24"/>
                </a:cxn>
                <a:cxn ang="0">
                  <a:pos x="20" y="7"/>
                </a:cxn>
                <a:cxn ang="0">
                  <a:pos x="20" y="0"/>
                </a:cxn>
                <a:cxn ang="0">
                  <a:pos x="0" y="0"/>
                </a:cxn>
                <a:cxn ang="0">
                  <a:pos x="0" y="7"/>
                </a:cxn>
                <a:cxn ang="0">
                  <a:pos x="0" y="24"/>
                </a:cxn>
                <a:cxn ang="0">
                  <a:pos x="20" y="24"/>
                </a:cxn>
              </a:cxnLst>
              <a:rect l="0" t="0" r="r" b="b"/>
              <a:pathLst>
                <a:path w="20" h="24">
                  <a:moveTo>
                    <a:pt x="20" y="24"/>
                  </a:moveTo>
                  <a:cubicBezTo>
                    <a:pt x="20" y="19"/>
                    <a:pt x="20" y="13"/>
                    <a:pt x="20" y="7"/>
                  </a:cubicBezTo>
                  <a:cubicBezTo>
                    <a:pt x="20" y="5"/>
                    <a:pt x="20" y="2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5"/>
                    <a:pt x="0" y="7"/>
                  </a:cubicBezTo>
                  <a:cubicBezTo>
                    <a:pt x="0" y="13"/>
                    <a:pt x="0" y="18"/>
                    <a:pt x="0" y="24"/>
                  </a:cubicBezTo>
                  <a:lnTo>
                    <a:pt x="20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30838" y="1838325"/>
              <a:ext cx="42863" cy="42863"/>
            </a:xfrm>
            <a:custGeom>
              <a:avLst/>
              <a:gdLst/>
              <a:ahLst/>
              <a:cxnLst>
                <a:cxn ang="0">
                  <a:pos x="31" y="14"/>
                </a:cxn>
                <a:cxn ang="0">
                  <a:pos x="11" y="0"/>
                </a:cxn>
                <a:cxn ang="0">
                  <a:pos x="0" y="17"/>
                </a:cxn>
                <a:cxn ang="0">
                  <a:pos x="20" y="30"/>
                </a:cxn>
                <a:cxn ang="0">
                  <a:pos x="31" y="14"/>
                </a:cxn>
              </a:cxnLst>
              <a:rect l="0" t="0" r="r" b="b"/>
              <a:pathLst>
                <a:path w="31" h="30">
                  <a:moveTo>
                    <a:pt x="31" y="14"/>
                  </a:moveTo>
                  <a:cubicBezTo>
                    <a:pt x="24" y="9"/>
                    <a:pt x="17" y="5"/>
                    <a:pt x="11" y="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7" y="22"/>
                    <a:pt x="13" y="26"/>
                    <a:pt x="20" y="30"/>
                  </a:cubicBezTo>
                  <a:lnTo>
                    <a:pt x="31" y="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grpSp>
          <p:nvGrpSpPr>
            <p:cNvPr id="36" name="Group 35"/>
            <p:cNvGrpSpPr/>
            <p:nvPr/>
          </p:nvGrpSpPr>
          <p:grpSpPr>
            <a:xfrm>
              <a:off x="5418138" y="1828800"/>
              <a:ext cx="750888" cy="1262063"/>
              <a:chOff x="5418138" y="1781175"/>
              <a:chExt cx="750888" cy="1262063"/>
            </a:xfrm>
            <a:grpFill/>
          </p:grpSpPr>
          <p:sp>
            <p:nvSpPr>
              <p:cNvPr id="207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511801" y="1849438"/>
                <a:ext cx="657225" cy="1193800"/>
              </a:xfrm>
              <a:custGeom>
                <a:avLst/>
                <a:gdLst/>
                <a:ahLst/>
                <a:cxnLst>
                  <a:cxn ang="0">
                    <a:pos x="50" y="29"/>
                  </a:cxn>
                  <a:cxn ang="0">
                    <a:pos x="12" y="0"/>
                  </a:cxn>
                  <a:cxn ang="0">
                    <a:pos x="0" y="16"/>
                  </a:cxn>
                  <a:cxn ang="0">
                    <a:pos x="37" y="45"/>
                  </a:cxn>
                  <a:cxn ang="0">
                    <a:pos x="50" y="29"/>
                  </a:cxn>
                  <a:cxn ang="0">
                    <a:pos x="121" y="91"/>
                  </a:cxn>
                  <a:cxn ang="0">
                    <a:pos x="86" y="59"/>
                  </a:cxn>
                  <a:cxn ang="0">
                    <a:pos x="73" y="74"/>
                  </a:cxn>
                  <a:cxn ang="0">
                    <a:pos x="107" y="106"/>
                  </a:cxn>
                  <a:cxn ang="0">
                    <a:pos x="121" y="91"/>
                  </a:cxn>
                  <a:cxn ang="0">
                    <a:pos x="187" y="159"/>
                  </a:cxn>
                  <a:cxn ang="0">
                    <a:pos x="155" y="124"/>
                  </a:cxn>
                  <a:cxn ang="0">
                    <a:pos x="140" y="138"/>
                  </a:cxn>
                  <a:cxn ang="0">
                    <a:pos x="172" y="172"/>
                  </a:cxn>
                  <a:cxn ang="0">
                    <a:pos x="187" y="159"/>
                  </a:cxn>
                  <a:cxn ang="0">
                    <a:pos x="246" y="233"/>
                  </a:cxn>
                  <a:cxn ang="0">
                    <a:pos x="217" y="195"/>
                  </a:cxn>
                  <a:cxn ang="0">
                    <a:pos x="202" y="208"/>
                  </a:cxn>
                  <a:cxn ang="0">
                    <a:pos x="230" y="245"/>
                  </a:cxn>
                  <a:cxn ang="0">
                    <a:pos x="246" y="233"/>
                  </a:cxn>
                  <a:cxn ang="0">
                    <a:pos x="300" y="311"/>
                  </a:cxn>
                  <a:cxn ang="0">
                    <a:pos x="274" y="271"/>
                  </a:cxn>
                  <a:cxn ang="0">
                    <a:pos x="257" y="282"/>
                  </a:cxn>
                  <a:cxn ang="0">
                    <a:pos x="283" y="321"/>
                  </a:cxn>
                  <a:cxn ang="0">
                    <a:pos x="300" y="311"/>
                  </a:cxn>
                  <a:cxn ang="0">
                    <a:pos x="346" y="393"/>
                  </a:cxn>
                  <a:cxn ang="0">
                    <a:pos x="324" y="352"/>
                  </a:cxn>
                  <a:cxn ang="0">
                    <a:pos x="306" y="361"/>
                  </a:cxn>
                  <a:cxn ang="0">
                    <a:pos x="328" y="402"/>
                  </a:cxn>
                  <a:cxn ang="0">
                    <a:pos x="346" y="393"/>
                  </a:cxn>
                  <a:cxn ang="0">
                    <a:pos x="385" y="480"/>
                  </a:cxn>
                  <a:cxn ang="0">
                    <a:pos x="367" y="436"/>
                  </a:cxn>
                  <a:cxn ang="0">
                    <a:pos x="348" y="444"/>
                  </a:cxn>
                  <a:cxn ang="0">
                    <a:pos x="367" y="487"/>
                  </a:cxn>
                  <a:cxn ang="0">
                    <a:pos x="385" y="480"/>
                  </a:cxn>
                  <a:cxn ang="0">
                    <a:pos x="417" y="569"/>
                  </a:cxn>
                  <a:cxn ang="0">
                    <a:pos x="402" y="524"/>
                  </a:cxn>
                  <a:cxn ang="0">
                    <a:pos x="384" y="531"/>
                  </a:cxn>
                  <a:cxn ang="0">
                    <a:pos x="398" y="575"/>
                  </a:cxn>
                  <a:cxn ang="0">
                    <a:pos x="417" y="569"/>
                  </a:cxn>
                  <a:cxn ang="0">
                    <a:pos x="442" y="660"/>
                  </a:cxn>
                  <a:cxn ang="0">
                    <a:pos x="431" y="614"/>
                  </a:cxn>
                  <a:cxn ang="0">
                    <a:pos x="411" y="619"/>
                  </a:cxn>
                  <a:cxn ang="0">
                    <a:pos x="422" y="665"/>
                  </a:cxn>
                  <a:cxn ang="0">
                    <a:pos x="442" y="660"/>
                  </a:cxn>
                  <a:cxn ang="0">
                    <a:pos x="458" y="753"/>
                  </a:cxn>
                  <a:cxn ang="0">
                    <a:pos x="451" y="707"/>
                  </a:cxn>
                  <a:cxn ang="0">
                    <a:pos x="431" y="710"/>
                  </a:cxn>
                  <a:cxn ang="0">
                    <a:pos x="438" y="756"/>
                  </a:cxn>
                  <a:cxn ang="0">
                    <a:pos x="458" y="753"/>
                  </a:cxn>
                  <a:cxn ang="0">
                    <a:pos x="467" y="848"/>
                  </a:cxn>
                  <a:cxn ang="0">
                    <a:pos x="464" y="801"/>
                  </a:cxn>
                  <a:cxn ang="0">
                    <a:pos x="444" y="802"/>
                  </a:cxn>
                  <a:cxn ang="0">
                    <a:pos x="447" y="849"/>
                  </a:cxn>
                  <a:cxn ang="0">
                    <a:pos x="467" y="848"/>
                  </a:cxn>
                </a:cxnLst>
                <a:rect l="0" t="0" r="r" b="b"/>
                <a:pathLst>
                  <a:path w="467" h="849">
                    <a:moveTo>
                      <a:pt x="50" y="29"/>
                    </a:moveTo>
                    <a:cubicBezTo>
                      <a:pt x="37" y="19"/>
                      <a:pt x="25" y="10"/>
                      <a:pt x="12" y="0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3" y="25"/>
                      <a:pt x="25" y="35"/>
                      <a:pt x="37" y="45"/>
                    </a:cubicBezTo>
                    <a:lnTo>
                      <a:pt x="50" y="29"/>
                    </a:lnTo>
                    <a:close/>
                    <a:moveTo>
                      <a:pt x="121" y="91"/>
                    </a:moveTo>
                    <a:cubicBezTo>
                      <a:pt x="110" y="80"/>
                      <a:pt x="98" y="70"/>
                      <a:pt x="86" y="59"/>
                    </a:cubicBezTo>
                    <a:cubicBezTo>
                      <a:pt x="73" y="74"/>
                      <a:pt x="73" y="74"/>
                      <a:pt x="73" y="74"/>
                    </a:cubicBezTo>
                    <a:cubicBezTo>
                      <a:pt x="84" y="85"/>
                      <a:pt x="96" y="95"/>
                      <a:pt x="107" y="106"/>
                    </a:cubicBezTo>
                    <a:lnTo>
                      <a:pt x="121" y="91"/>
                    </a:lnTo>
                    <a:close/>
                    <a:moveTo>
                      <a:pt x="187" y="159"/>
                    </a:moveTo>
                    <a:cubicBezTo>
                      <a:pt x="176" y="147"/>
                      <a:pt x="166" y="136"/>
                      <a:pt x="155" y="124"/>
                    </a:cubicBezTo>
                    <a:cubicBezTo>
                      <a:pt x="140" y="138"/>
                      <a:pt x="140" y="138"/>
                      <a:pt x="140" y="138"/>
                    </a:cubicBezTo>
                    <a:cubicBezTo>
                      <a:pt x="151" y="150"/>
                      <a:pt x="161" y="161"/>
                      <a:pt x="172" y="172"/>
                    </a:cubicBezTo>
                    <a:lnTo>
                      <a:pt x="187" y="159"/>
                    </a:lnTo>
                    <a:close/>
                    <a:moveTo>
                      <a:pt x="246" y="233"/>
                    </a:moveTo>
                    <a:cubicBezTo>
                      <a:pt x="237" y="220"/>
                      <a:pt x="227" y="208"/>
                      <a:pt x="217" y="195"/>
                    </a:cubicBezTo>
                    <a:cubicBezTo>
                      <a:pt x="202" y="208"/>
                      <a:pt x="202" y="208"/>
                      <a:pt x="202" y="208"/>
                    </a:cubicBezTo>
                    <a:cubicBezTo>
                      <a:pt x="212" y="220"/>
                      <a:pt x="221" y="232"/>
                      <a:pt x="230" y="245"/>
                    </a:cubicBezTo>
                    <a:lnTo>
                      <a:pt x="246" y="233"/>
                    </a:lnTo>
                    <a:close/>
                    <a:moveTo>
                      <a:pt x="300" y="311"/>
                    </a:moveTo>
                    <a:cubicBezTo>
                      <a:pt x="291" y="297"/>
                      <a:pt x="283" y="284"/>
                      <a:pt x="274" y="271"/>
                    </a:cubicBezTo>
                    <a:cubicBezTo>
                      <a:pt x="257" y="282"/>
                      <a:pt x="257" y="282"/>
                      <a:pt x="257" y="282"/>
                    </a:cubicBezTo>
                    <a:cubicBezTo>
                      <a:pt x="266" y="295"/>
                      <a:pt x="275" y="308"/>
                      <a:pt x="283" y="321"/>
                    </a:cubicBezTo>
                    <a:lnTo>
                      <a:pt x="300" y="311"/>
                    </a:lnTo>
                    <a:close/>
                    <a:moveTo>
                      <a:pt x="346" y="393"/>
                    </a:moveTo>
                    <a:cubicBezTo>
                      <a:pt x="339" y="379"/>
                      <a:pt x="332" y="365"/>
                      <a:pt x="324" y="352"/>
                    </a:cubicBezTo>
                    <a:cubicBezTo>
                      <a:pt x="306" y="361"/>
                      <a:pt x="306" y="361"/>
                      <a:pt x="306" y="361"/>
                    </a:cubicBezTo>
                    <a:cubicBezTo>
                      <a:pt x="314" y="375"/>
                      <a:pt x="321" y="389"/>
                      <a:pt x="328" y="402"/>
                    </a:cubicBezTo>
                    <a:lnTo>
                      <a:pt x="346" y="393"/>
                    </a:lnTo>
                    <a:close/>
                    <a:moveTo>
                      <a:pt x="385" y="480"/>
                    </a:moveTo>
                    <a:cubicBezTo>
                      <a:pt x="380" y="465"/>
                      <a:pt x="373" y="450"/>
                      <a:pt x="367" y="436"/>
                    </a:cubicBezTo>
                    <a:cubicBezTo>
                      <a:pt x="348" y="444"/>
                      <a:pt x="348" y="444"/>
                      <a:pt x="348" y="444"/>
                    </a:cubicBezTo>
                    <a:cubicBezTo>
                      <a:pt x="355" y="458"/>
                      <a:pt x="361" y="473"/>
                      <a:pt x="367" y="487"/>
                    </a:cubicBezTo>
                    <a:lnTo>
                      <a:pt x="385" y="480"/>
                    </a:lnTo>
                    <a:close/>
                    <a:moveTo>
                      <a:pt x="417" y="569"/>
                    </a:moveTo>
                    <a:cubicBezTo>
                      <a:pt x="413" y="554"/>
                      <a:pt x="408" y="539"/>
                      <a:pt x="402" y="524"/>
                    </a:cubicBezTo>
                    <a:cubicBezTo>
                      <a:pt x="384" y="531"/>
                      <a:pt x="384" y="531"/>
                      <a:pt x="384" y="531"/>
                    </a:cubicBezTo>
                    <a:cubicBezTo>
                      <a:pt x="389" y="545"/>
                      <a:pt x="394" y="560"/>
                      <a:pt x="398" y="575"/>
                    </a:cubicBezTo>
                    <a:lnTo>
                      <a:pt x="417" y="569"/>
                    </a:lnTo>
                    <a:close/>
                    <a:moveTo>
                      <a:pt x="442" y="660"/>
                    </a:moveTo>
                    <a:cubicBezTo>
                      <a:pt x="438" y="645"/>
                      <a:pt x="435" y="629"/>
                      <a:pt x="431" y="614"/>
                    </a:cubicBezTo>
                    <a:cubicBezTo>
                      <a:pt x="411" y="619"/>
                      <a:pt x="411" y="619"/>
                      <a:pt x="411" y="619"/>
                    </a:cubicBezTo>
                    <a:cubicBezTo>
                      <a:pt x="415" y="634"/>
                      <a:pt x="419" y="649"/>
                      <a:pt x="422" y="665"/>
                    </a:cubicBezTo>
                    <a:lnTo>
                      <a:pt x="442" y="660"/>
                    </a:lnTo>
                    <a:close/>
                    <a:moveTo>
                      <a:pt x="458" y="753"/>
                    </a:moveTo>
                    <a:cubicBezTo>
                      <a:pt x="456" y="738"/>
                      <a:pt x="454" y="722"/>
                      <a:pt x="451" y="707"/>
                    </a:cubicBezTo>
                    <a:cubicBezTo>
                      <a:pt x="431" y="710"/>
                      <a:pt x="431" y="710"/>
                      <a:pt x="431" y="710"/>
                    </a:cubicBezTo>
                    <a:cubicBezTo>
                      <a:pt x="434" y="725"/>
                      <a:pt x="436" y="741"/>
                      <a:pt x="438" y="756"/>
                    </a:cubicBezTo>
                    <a:lnTo>
                      <a:pt x="458" y="753"/>
                    </a:lnTo>
                    <a:close/>
                    <a:moveTo>
                      <a:pt x="467" y="848"/>
                    </a:moveTo>
                    <a:cubicBezTo>
                      <a:pt x="466" y="832"/>
                      <a:pt x="465" y="816"/>
                      <a:pt x="464" y="801"/>
                    </a:cubicBezTo>
                    <a:cubicBezTo>
                      <a:pt x="444" y="802"/>
                      <a:pt x="444" y="802"/>
                      <a:pt x="444" y="802"/>
                    </a:cubicBezTo>
                    <a:cubicBezTo>
                      <a:pt x="445" y="818"/>
                      <a:pt x="446" y="833"/>
                      <a:pt x="447" y="849"/>
                    </a:cubicBezTo>
                    <a:lnTo>
                      <a:pt x="467" y="84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2077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418138" y="1781175"/>
                <a:ext cx="276225" cy="260350"/>
              </a:xfrm>
              <a:custGeom>
                <a:avLst/>
                <a:gdLst/>
                <a:ahLst/>
                <a:cxnLst>
                  <a:cxn ang="0">
                    <a:pos x="139" y="19"/>
                  </a:cxn>
                  <a:cxn ang="0">
                    <a:pos x="174" y="18"/>
                  </a:cxn>
                  <a:cxn ang="0">
                    <a:pos x="174" y="0"/>
                  </a:cxn>
                  <a:cxn ang="0">
                    <a:pos x="139" y="1"/>
                  </a:cxn>
                  <a:cxn ang="0">
                    <a:pos x="139" y="19"/>
                  </a:cxn>
                  <a:cxn ang="0">
                    <a:pos x="68" y="20"/>
                  </a:cxn>
                  <a:cxn ang="0">
                    <a:pos x="104" y="20"/>
                  </a:cxn>
                  <a:cxn ang="0">
                    <a:pos x="104" y="2"/>
                  </a:cxn>
                  <a:cxn ang="0">
                    <a:pos x="68" y="3"/>
                  </a:cxn>
                  <a:cxn ang="0">
                    <a:pos x="68" y="20"/>
                  </a:cxn>
                  <a:cxn ang="0">
                    <a:pos x="26" y="25"/>
                  </a:cxn>
                  <a:cxn ang="0">
                    <a:pos x="25" y="22"/>
                  </a:cxn>
                  <a:cxn ang="0">
                    <a:pos x="33" y="21"/>
                  </a:cxn>
                  <a:cxn ang="0">
                    <a:pos x="33" y="4"/>
                  </a:cxn>
                  <a:cxn ang="0">
                    <a:pos x="0" y="5"/>
                  </a:cxn>
                  <a:cxn ang="0">
                    <a:pos x="10" y="30"/>
                  </a:cxn>
                  <a:cxn ang="0">
                    <a:pos x="26" y="25"/>
                  </a:cxn>
                  <a:cxn ang="0">
                    <a:pos x="50" y="91"/>
                  </a:cxn>
                  <a:cxn ang="0">
                    <a:pos x="38" y="59"/>
                  </a:cxn>
                  <a:cxn ang="0">
                    <a:pos x="21" y="64"/>
                  </a:cxn>
                  <a:cxn ang="0">
                    <a:pos x="33" y="98"/>
                  </a:cxn>
                  <a:cxn ang="0">
                    <a:pos x="50" y="91"/>
                  </a:cxn>
                  <a:cxn ang="0">
                    <a:pos x="73" y="159"/>
                  </a:cxn>
                  <a:cxn ang="0">
                    <a:pos x="61" y="125"/>
                  </a:cxn>
                  <a:cxn ang="0">
                    <a:pos x="44" y="131"/>
                  </a:cxn>
                  <a:cxn ang="0">
                    <a:pos x="57" y="164"/>
                  </a:cxn>
                  <a:cxn ang="0">
                    <a:pos x="73" y="159"/>
                  </a:cxn>
                </a:cxnLst>
                <a:rect l="0" t="0" r="r" b="b"/>
                <a:pathLst>
                  <a:path w="174" h="164">
                    <a:moveTo>
                      <a:pt x="139" y="19"/>
                    </a:moveTo>
                    <a:lnTo>
                      <a:pt x="174" y="18"/>
                    </a:lnTo>
                    <a:lnTo>
                      <a:pt x="174" y="0"/>
                    </a:lnTo>
                    <a:lnTo>
                      <a:pt x="139" y="1"/>
                    </a:lnTo>
                    <a:lnTo>
                      <a:pt x="139" y="19"/>
                    </a:lnTo>
                    <a:close/>
                    <a:moveTo>
                      <a:pt x="68" y="20"/>
                    </a:moveTo>
                    <a:lnTo>
                      <a:pt x="104" y="20"/>
                    </a:lnTo>
                    <a:lnTo>
                      <a:pt x="104" y="2"/>
                    </a:lnTo>
                    <a:lnTo>
                      <a:pt x="68" y="3"/>
                    </a:lnTo>
                    <a:lnTo>
                      <a:pt x="68" y="20"/>
                    </a:lnTo>
                    <a:close/>
                    <a:moveTo>
                      <a:pt x="26" y="25"/>
                    </a:moveTo>
                    <a:lnTo>
                      <a:pt x="25" y="22"/>
                    </a:lnTo>
                    <a:lnTo>
                      <a:pt x="33" y="21"/>
                    </a:lnTo>
                    <a:lnTo>
                      <a:pt x="33" y="4"/>
                    </a:lnTo>
                    <a:lnTo>
                      <a:pt x="0" y="5"/>
                    </a:lnTo>
                    <a:lnTo>
                      <a:pt x="10" y="30"/>
                    </a:lnTo>
                    <a:lnTo>
                      <a:pt x="26" y="25"/>
                    </a:lnTo>
                    <a:close/>
                    <a:moveTo>
                      <a:pt x="50" y="91"/>
                    </a:moveTo>
                    <a:lnTo>
                      <a:pt x="38" y="59"/>
                    </a:lnTo>
                    <a:lnTo>
                      <a:pt x="21" y="64"/>
                    </a:lnTo>
                    <a:lnTo>
                      <a:pt x="33" y="98"/>
                    </a:lnTo>
                    <a:lnTo>
                      <a:pt x="50" y="91"/>
                    </a:lnTo>
                    <a:close/>
                    <a:moveTo>
                      <a:pt x="73" y="159"/>
                    </a:moveTo>
                    <a:lnTo>
                      <a:pt x="61" y="125"/>
                    </a:lnTo>
                    <a:lnTo>
                      <a:pt x="44" y="131"/>
                    </a:lnTo>
                    <a:lnTo>
                      <a:pt x="57" y="164"/>
                    </a:lnTo>
                    <a:lnTo>
                      <a:pt x="73" y="15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</p:grpSp>
      <p:sp>
        <p:nvSpPr>
          <p:cNvPr id="2078" name="出自【趣你的PPT】(微信:qunideppt)：最优质的PPT资源库"/>
          <p:cNvSpPr>
            <a:spLocks/>
          </p:cNvSpPr>
          <p:nvPr/>
        </p:nvSpPr>
        <p:spPr bwMode="auto">
          <a:xfrm>
            <a:off x="3380316" y="4113895"/>
            <a:ext cx="1511300" cy="850900"/>
          </a:xfrm>
          <a:custGeom>
            <a:avLst/>
            <a:gdLst/>
            <a:ahLst/>
            <a:cxnLst>
              <a:cxn ang="0">
                <a:pos x="451" y="0"/>
              </a:cxn>
              <a:cxn ang="0">
                <a:pos x="294" y="119"/>
              </a:cxn>
              <a:cxn ang="0">
                <a:pos x="235" y="103"/>
              </a:cxn>
              <a:cxn ang="0">
                <a:pos x="118" y="220"/>
              </a:cxn>
              <a:cxn ang="0">
                <a:pos x="0" y="337"/>
              </a:cxn>
              <a:cxn ang="0">
                <a:pos x="118" y="454"/>
              </a:cxn>
              <a:cxn ang="0">
                <a:pos x="665" y="454"/>
              </a:cxn>
              <a:cxn ang="0">
                <a:pos x="806" y="313"/>
              </a:cxn>
              <a:cxn ang="0">
                <a:pos x="744" y="196"/>
              </a:cxn>
              <a:cxn ang="0">
                <a:pos x="744" y="194"/>
              </a:cxn>
              <a:cxn ang="0">
                <a:pos x="636" y="86"/>
              </a:cxn>
              <a:cxn ang="0">
                <a:pos x="598" y="93"/>
              </a:cxn>
              <a:cxn ang="0">
                <a:pos x="451" y="0"/>
              </a:cxn>
            </a:cxnLst>
            <a:rect l="0" t="0" r="r" b="b"/>
            <a:pathLst>
              <a:path w="806" h="454">
                <a:moveTo>
                  <a:pt x="451" y="0"/>
                </a:moveTo>
                <a:cubicBezTo>
                  <a:pt x="376" y="0"/>
                  <a:pt x="313" y="50"/>
                  <a:pt x="294" y="119"/>
                </a:cubicBezTo>
                <a:cubicBezTo>
                  <a:pt x="277" y="109"/>
                  <a:pt x="257" y="103"/>
                  <a:pt x="235" y="103"/>
                </a:cubicBezTo>
                <a:cubicBezTo>
                  <a:pt x="170" y="103"/>
                  <a:pt x="118" y="155"/>
                  <a:pt x="118" y="220"/>
                </a:cubicBezTo>
                <a:cubicBezTo>
                  <a:pt x="53" y="220"/>
                  <a:pt x="0" y="272"/>
                  <a:pt x="0" y="337"/>
                </a:cubicBezTo>
                <a:cubicBezTo>
                  <a:pt x="0" y="402"/>
                  <a:pt x="53" y="454"/>
                  <a:pt x="118" y="454"/>
                </a:cubicBezTo>
                <a:cubicBezTo>
                  <a:pt x="665" y="454"/>
                  <a:pt x="665" y="454"/>
                  <a:pt x="665" y="454"/>
                </a:cubicBezTo>
                <a:cubicBezTo>
                  <a:pt x="743" y="454"/>
                  <a:pt x="806" y="391"/>
                  <a:pt x="806" y="313"/>
                </a:cubicBezTo>
                <a:cubicBezTo>
                  <a:pt x="806" y="265"/>
                  <a:pt x="782" y="222"/>
                  <a:pt x="744" y="196"/>
                </a:cubicBezTo>
                <a:cubicBezTo>
                  <a:pt x="744" y="196"/>
                  <a:pt x="744" y="195"/>
                  <a:pt x="744" y="194"/>
                </a:cubicBezTo>
                <a:cubicBezTo>
                  <a:pt x="744" y="135"/>
                  <a:pt x="696" y="86"/>
                  <a:pt x="636" y="86"/>
                </a:cubicBezTo>
                <a:cubicBezTo>
                  <a:pt x="623" y="86"/>
                  <a:pt x="610" y="89"/>
                  <a:pt x="598" y="93"/>
                </a:cubicBezTo>
                <a:cubicBezTo>
                  <a:pt x="572" y="38"/>
                  <a:pt x="516" y="0"/>
                  <a:pt x="451" y="0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079" name="出自【趣你的PPT】(微信:qunideppt)：最优质的PPT资源库"/>
          <p:cNvSpPr>
            <a:spLocks/>
          </p:cNvSpPr>
          <p:nvPr/>
        </p:nvSpPr>
        <p:spPr bwMode="auto">
          <a:xfrm>
            <a:off x="5164665" y="1357995"/>
            <a:ext cx="1938867" cy="1092200"/>
          </a:xfrm>
          <a:custGeom>
            <a:avLst/>
            <a:gdLst/>
            <a:ahLst/>
            <a:cxnLst>
              <a:cxn ang="0">
                <a:pos x="954" y="252"/>
              </a:cxn>
              <a:cxn ang="0">
                <a:pos x="954" y="249"/>
              </a:cxn>
              <a:cxn ang="0">
                <a:pos x="815" y="110"/>
              </a:cxn>
              <a:cxn ang="0">
                <a:pos x="767" y="119"/>
              </a:cxn>
              <a:cxn ang="0">
                <a:pos x="578" y="0"/>
              </a:cxn>
              <a:cxn ang="0">
                <a:pos x="377" y="152"/>
              </a:cxn>
              <a:cxn ang="0">
                <a:pos x="301" y="131"/>
              </a:cxn>
              <a:cxn ang="0">
                <a:pos x="150" y="282"/>
              </a:cxn>
              <a:cxn ang="0">
                <a:pos x="0" y="432"/>
              </a:cxn>
              <a:cxn ang="0">
                <a:pos x="150" y="583"/>
              </a:cxn>
              <a:cxn ang="0">
                <a:pos x="853" y="583"/>
              </a:cxn>
              <a:cxn ang="0">
                <a:pos x="1034" y="402"/>
              </a:cxn>
              <a:cxn ang="0">
                <a:pos x="954" y="252"/>
              </a:cxn>
            </a:cxnLst>
            <a:rect l="0" t="0" r="r" b="b"/>
            <a:pathLst>
              <a:path w="1034" h="583">
                <a:moveTo>
                  <a:pt x="954" y="252"/>
                </a:moveTo>
                <a:cubicBezTo>
                  <a:pt x="954" y="251"/>
                  <a:pt x="954" y="250"/>
                  <a:pt x="954" y="249"/>
                </a:cubicBezTo>
                <a:cubicBezTo>
                  <a:pt x="954" y="172"/>
                  <a:pt x="892" y="110"/>
                  <a:pt x="815" y="110"/>
                </a:cubicBezTo>
                <a:cubicBezTo>
                  <a:pt x="798" y="110"/>
                  <a:pt x="782" y="113"/>
                  <a:pt x="767" y="119"/>
                </a:cubicBezTo>
                <a:cubicBezTo>
                  <a:pt x="733" y="49"/>
                  <a:pt x="661" y="0"/>
                  <a:pt x="578" y="0"/>
                </a:cubicBezTo>
                <a:cubicBezTo>
                  <a:pt x="482" y="0"/>
                  <a:pt x="402" y="64"/>
                  <a:pt x="377" y="152"/>
                </a:cubicBezTo>
                <a:cubicBezTo>
                  <a:pt x="355" y="139"/>
                  <a:pt x="329" y="131"/>
                  <a:pt x="301" y="131"/>
                </a:cubicBezTo>
                <a:cubicBezTo>
                  <a:pt x="218" y="131"/>
                  <a:pt x="150" y="199"/>
                  <a:pt x="150" y="282"/>
                </a:cubicBezTo>
                <a:cubicBezTo>
                  <a:pt x="67" y="282"/>
                  <a:pt x="0" y="349"/>
                  <a:pt x="0" y="432"/>
                </a:cubicBezTo>
                <a:cubicBezTo>
                  <a:pt x="0" y="515"/>
                  <a:pt x="67" y="583"/>
                  <a:pt x="150" y="583"/>
                </a:cubicBezTo>
                <a:cubicBezTo>
                  <a:pt x="853" y="583"/>
                  <a:pt x="853" y="583"/>
                  <a:pt x="853" y="583"/>
                </a:cubicBezTo>
                <a:cubicBezTo>
                  <a:pt x="953" y="583"/>
                  <a:pt x="1034" y="502"/>
                  <a:pt x="1034" y="402"/>
                </a:cubicBezTo>
                <a:cubicBezTo>
                  <a:pt x="1034" y="339"/>
                  <a:pt x="1002" y="284"/>
                  <a:pt x="954" y="252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080" name="出自【趣你的PPT】(微信:qunideppt)：最优质的PPT资源库"/>
          <p:cNvSpPr>
            <a:spLocks/>
          </p:cNvSpPr>
          <p:nvPr/>
        </p:nvSpPr>
        <p:spPr bwMode="auto">
          <a:xfrm>
            <a:off x="7205132" y="4113895"/>
            <a:ext cx="1606551" cy="905933"/>
          </a:xfrm>
          <a:custGeom>
            <a:avLst/>
            <a:gdLst/>
            <a:ahLst/>
            <a:cxnLst>
              <a:cxn ang="0">
                <a:pos x="479" y="0"/>
              </a:cxn>
              <a:cxn ang="0">
                <a:pos x="312" y="126"/>
              </a:cxn>
              <a:cxn ang="0">
                <a:pos x="249" y="109"/>
              </a:cxn>
              <a:cxn ang="0">
                <a:pos x="124" y="234"/>
              </a:cxn>
              <a:cxn ang="0">
                <a:pos x="0" y="358"/>
              </a:cxn>
              <a:cxn ang="0">
                <a:pos x="124" y="483"/>
              </a:cxn>
              <a:cxn ang="0">
                <a:pos x="707" y="483"/>
              </a:cxn>
              <a:cxn ang="0">
                <a:pos x="857" y="333"/>
              </a:cxn>
              <a:cxn ang="0">
                <a:pos x="790" y="208"/>
              </a:cxn>
              <a:cxn ang="0">
                <a:pos x="790" y="206"/>
              </a:cxn>
              <a:cxn ang="0">
                <a:pos x="675" y="91"/>
              </a:cxn>
              <a:cxn ang="0">
                <a:pos x="635" y="99"/>
              </a:cxn>
              <a:cxn ang="0">
                <a:pos x="479" y="0"/>
              </a:cxn>
            </a:cxnLst>
            <a:rect l="0" t="0" r="r" b="b"/>
            <a:pathLst>
              <a:path w="857" h="483">
                <a:moveTo>
                  <a:pt x="479" y="0"/>
                </a:moveTo>
                <a:cubicBezTo>
                  <a:pt x="399" y="0"/>
                  <a:pt x="332" y="53"/>
                  <a:pt x="312" y="126"/>
                </a:cubicBezTo>
                <a:cubicBezTo>
                  <a:pt x="293" y="115"/>
                  <a:pt x="272" y="109"/>
                  <a:pt x="249" y="109"/>
                </a:cubicBezTo>
                <a:cubicBezTo>
                  <a:pt x="180" y="109"/>
                  <a:pt x="124" y="165"/>
                  <a:pt x="124" y="234"/>
                </a:cubicBezTo>
                <a:cubicBezTo>
                  <a:pt x="55" y="234"/>
                  <a:pt x="0" y="289"/>
                  <a:pt x="0" y="358"/>
                </a:cubicBezTo>
                <a:cubicBezTo>
                  <a:pt x="0" y="427"/>
                  <a:pt x="55" y="483"/>
                  <a:pt x="124" y="483"/>
                </a:cubicBezTo>
                <a:cubicBezTo>
                  <a:pt x="707" y="483"/>
                  <a:pt x="707" y="483"/>
                  <a:pt x="707" y="483"/>
                </a:cubicBezTo>
                <a:cubicBezTo>
                  <a:pt x="789" y="483"/>
                  <a:pt x="857" y="416"/>
                  <a:pt x="857" y="333"/>
                </a:cubicBezTo>
                <a:cubicBezTo>
                  <a:pt x="857" y="281"/>
                  <a:pt x="830" y="235"/>
                  <a:pt x="790" y="208"/>
                </a:cubicBezTo>
                <a:cubicBezTo>
                  <a:pt x="790" y="208"/>
                  <a:pt x="790" y="207"/>
                  <a:pt x="790" y="206"/>
                </a:cubicBezTo>
                <a:cubicBezTo>
                  <a:pt x="790" y="143"/>
                  <a:pt x="739" y="91"/>
                  <a:pt x="675" y="91"/>
                </a:cubicBezTo>
                <a:cubicBezTo>
                  <a:pt x="661" y="91"/>
                  <a:pt x="648" y="94"/>
                  <a:pt x="635" y="99"/>
                </a:cubicBezTo>
                <a:cubicBezTo>
                  <a:pt x="607" y="40"/>
                  <a:pt x="548" y="0"/>
                  <a:pt x="479" y="0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66114" y="4298044"/>
            <a:ext cx="350461" cy="516064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grpSp>
        <p:nvGrpSpPr>
          <p:cNvPr id="39" name="Group 119出自【趣你的PPT】(微信:qunideppt)：最优质的PPT资源库"/>
          <p:cNvGrpSpPr/>
          <p:nvPr/>
        </p:nvGrpSpPr>
        <p:grpSpPr>
          <a:xfrm>
            <a:off x="7812615" y="4339771"/>
            <a:ext cx="513020" cy="469119"/>
            <a:chOff x="2046288" y="3759200"/>
            <a:chExt cx="296863" cy="271463"/>
          </a:xfrm>
          <a:solidFill>
            <a:schemeClr val="bg1"/>
          </a:solidFill>
        </p:grpSpPr>
        <p:sp>
          <p:nvSpPr>
            <p:cNvPr id="4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065338" y="3973513"/>
              <a:ext cx="55563" cy="5715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139950" y="3935413"/>
              <a:ext cx="55563" cy="9525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212975" y="3898900"/>
              <a:ext cx="57150" cy="13176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287588" y="3860800"/>
              <a:ext cx="55563" cy="16986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46288" y="3759200"/>
              <a:ext cx="296863" cy="176213"/>
            </a:xfrm>
            <a:custGeom>
              <a:avLst/>
              <a:gdLst/>
              <a:ahLst/>
              <a:cxnLst>
                <a:cxn ang="0">
                  <a:pos x="162" y="25"/>
                </a:cxn>
                <a:cxn ang="0">
                  <a:pos x="126" y="25"/>
                </a:cxn>
                <a:cxn ang="0">
                  <a:pos x="81" y="59"/>
                </a:cxn>
                <a:cxn ang="0">
                  <a:pos x="59" y="48"/>
                </a:cxn>
                <a:cxn ang="0">
                  <a:pos x="0" y="96"/>
                </a:cxn>
                <a:cxn ang="0">
                  <a:pos x="0" y="111"/>
                </a:cxn>
                <a:cxn ang="0">
                  <a:pos x="60" y="62"/>
                </a:cxn>
                <a:cxn ang="0">
                  <a:pos x="83" y="74"/>
                </a:cxn>
                <a:cxn ang="0">
                  <a:pos x="131" y="37"/>
                </a:cxn>
                <a:cxn ang="0">
                  <a:pos x="166" y="37"/>
                </a:cxn>
                <a:cxn ang="0">
                  <a:pos x="187" y="16"/>
                </a:cxn>
                <a:cxn ang="0">
                  <a:pos x="187" y="0"/>
                </a:cxn>
                <a:cxn ang="0">
                  <a:pos x="162" y="25"/>
                </a:cxn>
              </a:cxnLst>
              <a:rect l="0" t="0" r="r" b="b"/>
              <a:pathLst>
                <a:path w="187" h="111">
                  <a:moveTo>
                    <a:pt x="162" y="25"/>
                  </a:moveTo>
                  <a:lnTo>
                    <a:pt x="126" y="25"/>
                  </a:lnTo>
                  <a:lnTo>
                    <a:pt x="81" y="59"/>
                  </a:lnTo>
                  <a:lnTo>
                    <a:pt x="59" y="48"/>
                  </a:lnTo>
                  <a:lnTo>
                    <a:pt x="0" y="96"/>
                  </a:lnTo>
                  <a:lnTo>
                    <a:pt x="0" y="111"/>
                  </a:lnTo>
                  <a:lnTo>
                    <a:pt x="60" y="62"/>
                  </a:lnTo>
                  <a:lnTo>
                    <a:pt x="83" y="74"/>
                  </a:lnTo>
                  <a:lnTo>
                    <a:pt x="131" y="37"/>
                  </a:lnTo>
                  <a:lnTo>
                    <a:pt x="166" y="37"/>
                  </a:lnTo>
                  <a:lnTo>
                    <a:pt x="187" y="16"/>
                  </a:lnTo>
                  <a:lnTo>
                    <a:pt x="187" y="0"/>
                  </a:lnTo>
                  <a:lnTo>
                    <a:pt x="162" y="2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grpSp>
        <p:nvGrpSpPr>
          <p:cNvPr id="45" name="Group 150出自【趣你的PPT】(微信:qunideppt)：最优质的PPT资源库"/>
          <p:cNvGrpSpPr/>
          <p:nvPr/>
        </p:nvGrpSpPr>
        <p:grpSpPr>
          <a:xfrm rot="2609953">
            <a:off x="5811934" y="1577033"/>
            <a:ext cx="840488" cy="833147"/>
            <a:chOff x="-6350" y="1208088"/>
            <a:chExt cx="363538" cy="360363"/>
          </a:xfrm>
          <a:solidFill>
            <a:schemeClr val="bg1"/>
          </a:solidFill>
        </p:grpSpPr>
        <p:sp>
          <p:nvSpPr>
            <p:cNvPr id="4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-6350" y="1208088"/>
              <a:ext cx="363538" cy="360363"/>
            </a:xfrm>
            <a:custGeom>
              <a:avLst/>
              <a:gdLst/>
              <a:ahLst/>
              <a:cxnLst>
                <a:cxn ang="0">
                  <a:pos x="121" y="41"/>
                </a:cxn>
                <a:cxn ang="0">
                  <a:pos x="83" y="2"/>
                </a:cxn>
                <a:cxn ang="0">
                  <a:pos x="76" y="0"/>
                </a:cxn>
                <a:cxn ang="0">
                  <a:pos x="72" y="2"/>
                </a:cxn>
                <a:cxn ang="0">
                  <a:pos x="70" y="6"/>
                </a:cxn>
                <a:cxn ang="0">
                  <a:pos x="61" y="21"/>
                </a:cxn>
                <a:cxn ang="0">
                  <a:pos x="39" y="36"/>
                </a:cxn>
                <a:cxn ang="0">
                  <a:pos x="14" y="53"/>
                </a:cxn>
                <a:cxn ang="0">
                  <a:pos x="1" y="75"/>
                </a:cxn>
                <a:cxn ang="0">
                  <a:pos x="3" y="82"/>
                </a:cxn>
                <a:cxn ang="0">
                  <a:pos x="42" y="121"/>
                </a:cxn>
                <a:cxn ang="0">
                  <a:pos x="49" y="123"/>
                </a:cxn>
                <a:cxn ang="0">
                  <a:pos x="52" y="121"/>
                </a:cxn>
                <a:cxn ang="0">
                  <a:pos x="54" y="117"/>
                </a:cxn>
                <a:cxn ang="0">
                  <a:pos x="63" y="103"/>
                </a:cxn>
                <a:cxn ang="0">
                  <a:pos x="85" y="87"/>
                </a:cxn>
                <a:cxn ang="0">
                  <a:pos x="110" y="70"/>
                </a:cxn>
                <a:cxn ang="0">
                  <a:pos x="123" y="48"/>
                </a:cxn>
                <a:cxn ang="0">
                  <a:pos x="121" y="41"/>
                </a:cxn>
                <a:cxn ang="0">
                  <a:pos x="47" y="115"/>
                </a:cxn>
                <a:cxn ang="0">
                  <a:pos x="9" y="77"/>
                </a:cxn>
                <a:cxn ang="0">
                  <a:pos x="78" y="8"/>
                </a:cxn>
                <a:cxn ang="0">
                  <a:pos x="116" y="46"/>
                </a:cxn>
                <a:cxn ang="0">
                  <a:pos x="47" y="115"/>
                </a:cxn>
                <a:cxn ang="0">
                  <a:pos x="47" y="115"/>
                </a:cxn>
                <a:cxn ang="0">
                  <a:pos x="47" y="115"/>
                </a:cxn>
              </a:cxnLst>
              <a:rect l="0" t="0" r="r" b="b"/>
              <a:pathLst>
                <a:path w="124" h="123">
                  <a:moveTo>
                    <a:pt x="121" y="41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1" y="0"/>
                    <a:pt x="78" y="0"/>
                    <a:pt x="76" y="0"/>
                  </a:cubicBezTo>
                  <a:cubicBezTo>
                    <a:pt x="74" y="1"/>
                    <a:pt x="73" y="1"/>
                    <a:pt x="72" y="2"/>
                  </a:cubicBezTo>
                  <a:cubicBezTo>
                    <a:pt x="71" y="3"/>
                    <a:pt x="71" y="4"/>
                    <a:pt x="70" y="6"/>
                  </a:cubicBezTo>
                  <a:cubicBezTo>
                    <a:pt x="69" y="11"/>
                    <a:pt x="66" y="16"/>
                    <a:pt x="61" y="21"/>
                  </a:cubicBezTo>
                  <a:cubicBezTo>
                    <a:pt x="55" y="26"/>
                    <a:pt x="47" y="31"/>
                    <a:pt x="39" y="36"/>
                  </a:cubicBezTo>
                  <a:cubicBezTo>
                    <a:pt x="31" y="41"/>
                    <a:pt x="22" y="46"/>
                    <a:pt x="14" y="53"/>
                  </a:cubicBezTo>
                  <a:cubicBezTo>
                    <a:pt x="8" y="60"/>
                    <a:pt x="4" y="67"/>
                    <a:pt x="1" y="75"/>
                  </a:cubicBezTo>
                  <a:cubicBezTo>
                    <a:pt x="0" y="77"/>
                    <a:pt x="1" y="80"/>
                    <a:pt x="3" y="82"/>
                  </a:cubicBezTo>
                  <a:cubicBezTo>
                    <a:pt x="42" y="121"/>
                    <a:pt x="42" y="121"/>
                    <a:pt x="42" y="121"/>
                  </a:cubicBezTo>
                  <a:cubicBezTo>
                    <a:pt x="43" y="123"/>
                    <a:pt x="46" y="123"/>
                    <a:pt x="49" y="123"/>
                  </a:cubicBezTo>
                  <a:cubicBezTo>
                    <a:pt x="50" y="122"/>
                    <a:pt x="51" y="122"/>
                    <a:pt x="52" y="121"/>
                  </a:cubicBezTo>
                  <a:cubicBezTo>
                    <a:pt x="53" y="120"/>
                    <a:pt x="54" y="119"/>
                    <a:pt x="54" y="117"/>
                  </a:cubicBezTo>
                  <a:cubicBezTo>
                    <a:pt x="56" y="112"/>
                    <a:pt x="59" y="107"/>
                    <a:pt x="63" y="103"/>
                  </a:cubicBezTo>
                  <a:cubicBezTo>
                    <a:pt x="69" y="97"/>
                    <a:pt x="77" y="92"/>
                    <a:pt x="85" y="87"/>
                  </a:cubicBezTo>
                  <a:cubicBezTo>
                    <a:pt x="94" y="82"/>
                    <a:pt x="103" y="77"/>
                    <a:pt x="110" y="70"/>
                  </a:cubicBezTo>
                  <a:cubicBezTo>
                    <a:pt x="117" y="63"/>
                    <a:pt x="121" y="57"/>
                    <a:pt x="123" y="48"/>
                  </a:cubicBezTo>
                  <a:cubicBezTo>
                    <a:pt x="124" y="46"/>
                    <a:pt x="123" y="43"/>
                    <a:pt x="121" y="41"/>
                  </a:cubicBezTo>
                  <a:close/>
                  <a:moveTo>
                    <a:pt x="47" y="115"/>
                  </a:moveTo>
                  <a:cubicBezTo>
                    <a:pt x="34" y="103"/>
                    <a:pt x="21" y="90"/>
                    <a:pt x="9" y="77"/>
                  </a:cubicBezTo>
                  <a:cubicBezTo>
                    <a:pt x="20" y="42"/>
                    <a:pt x="67" y="43"/>
                    <a:pt x="78" y="8"/>
                  </a:cubicBezTo>
                  <a:cubicBezTo>
                    <a:pt x="90" y="21"/>
                    <a:pt x="103" y="33"/>
                    <a:pt x="116" y="46"/>
                  </a:cubicBezTo>
                  <a:cubicBezTo>
                    <a:pt x="105" y="81"/>
                    <a:pt x="58" y="80"/>
                    <a:pt x="47" y="115"/>
                  </a:cubicBezTo>
                  <a:close/>
                  <a:moveTo>
                    <a:pt x="47" y="115"/>
                  </a:moveTo>
                  <a:cubicBezTo>
                    <a:pt x="47" y="115"/>
                    <a:pt x="47" y="115"/>
                    <a:pt x="47" y="115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25413" y="1336676"/>
              <a:ext cx="100013" cy="100013"/>
            </a:xfrm>
            <a:custGeom>
              <a:avLst/>
              <a:gdLst/>
              <a:ahLst/>
              <a:cxnLst>
                <a:cxn ang="0">
                  <a:pos x="27" y="11"/>
                </a:cxn>
                <a:cxn ang="0">
                  <a:pos x="20" y="12"/>
                </a:cxn>
                <a:cxn ang="0">
                  <a:pos x="9" y="6"/>
                </a:cxn>
                <a:cxn ang="0">
                  <a:pos x="15" y="5"/>
                </a:cxn>
                <a:cxn ang="0">
                  <a:pos x="19" y="5"/>
                </a:cxn>
                <a:cxn ang="0">
                  <a:pos x="19" y="1"/>
                </a:cxn>
                <a:cxn ang="0">
                  <a:pos x="12" y="0"/>
                </a:cxn>
                <a:cxn ang="0">
                  <a:pos x="6" y="3"/>
                </a:cxn>
                <a:cxn ang="0">
                  <a:pos x="4" y="2"/>
                </a:cxn>
                <a:cxn ang="0">
                  <a:pos x="3" y="4"/>
                </a:cxn>
                <a:cxn ang="0">
                  <a:pos x="4" y="5"/>
                </a:cxn>
                <a:cxn ang="0">
                  <a:pos x="1" y="13"/>
                </a:cxn>
                <a:cxn ang="0">
                  <a:pos x="3" y="20"/>
                </a:cxn>
                <a:cxn ang="0">
                  <a:pos x="18" y="20"/>
                </a:cxn>
                <a:cxn ang="0">
                  <a:pos x="22" y="29"/>
                </a:cxn>
                <a:cxn ang="0">
                  <a:pos x="18" y="28"/>
                </a:cxn>
                <a:cxn ang="0">
                  <a:pos x="15" y="26"/>
                </a:cxn>
                <a:cxn ang="0">
                  <a:pos x="13" y="29"/>
                </a:cxn>
                <a:cxn ang="0">
                  <a:pos x="16" y="33"/>
                </a:cxn>
                <a:cxn ang="0">
                  <a:pos x="24" y="33"/>
                </a:cxn>
                <a:cxn ang="0">
                  <a:pos x="30" y="32"/>
                </a:cxn>
                <a:cxn ang="0">
                  <a:pos x="32" y="32"/>
                </a:cxn>
                <a:cxn ang="0">
                  <a:pos x="32" y="30"/>
                </a:cxn>
                <a:cxn ang="0">
                  <a:pos x="32" y="24"/>
                </a:cxn>
                <a:cxn ang="0">
                  <a:pos x="33" y="16"/>
                </a:cxn>
                <a:cxn ang="0">
                  <a:pos x="10" y="16"/>
                </a:cxn>
                <a:cxn ang="0">
                  <a:pos x="6" y="14"/>
                </a:cxn>
                <a:cxn ang="0">
                  <a:pos x="6" y="10"/>
                </a:cxn>
                <a:cxn ang="0">
                  <a:pos x="13" y="15"/>
                </a:cxn>
                <a:cxn ang="0">
                  <a:pos x="28" y="24"/>
                </a:cxn>
                <a:cxn ang="0">
                  <a:pos x="20" y="18"/>
                </a:cxn>
                <a:cxn ang="0">
                  <a:pos x="24" y="17"/>
                </a:cxn>
                <a:cxn ang="0">
                  <a:pos x="27" y="18"/>
                </a:cxn>
                <a:cxn ang="0">
                  <a:pos x="28" y="22"/>
                </a:cxn>
                <a:cxn ang="0">
                  <a:pos x="28" y="24"/>
                </a:cxn>
              </a:cxnLst>
              <a:rect l="0" t="0" r="r" b="b"/>
              <a:pathLst>
                <a:path w="34" h="34">
                  <a:moveTo>
                    <a:pt x="31" y="13"/>
                  </a:moveTo>
                  <a:cubicBezTo>
                    <a:pt x="30" y="12"/>
                    <a:pt x="28" y="12"/>
                    <a:pt x="27" y="11"/>
                  </a:cubicBezTo>
                  <a:cubicBezTo>
                    <a:pt x="26" y="11"/>
                    <a:pt x="25" y="11"/>
                    <a:pt x="23" y="11"/>
                  </a:cubicBezTo>
                  <a:cubicBezTo>
                    <a:pt x="22" y="11"/>
                    <a:pt x="21" y="11"/>
                    <a:pt x="20" y="12"/>
                  </a:cubicBezTo>
                  <a:cubicBezTo>
                    <a:pt x="18" y="12"/>
                    <a:pt x="17" y="13"/>
                    <a:pt x="16" y="13"/>
                  </a:cubicBezTo>
                  <a:cubicBezTo>
                    <a:pt x="14" y="11"/>
                    <a:pt x="12" y="9"/>
                    <a:pt x="9" y="6"/>
                  </a:cubicBezTo>
                  <a:cubicBezTo>
                    <a:pt x="10" y="6"/>
                    <a:pt x="11" y="5"/>
                    <a:pt x="12" y="5"/>
                  </a:cubicBezTo>
                  <a:cubicBezTo>
                    <a:pt x="13" y="5"/>
                    <a:pt x="14" y="5"/>
                    <a:pt x="15" y="5"/>
                  </a:cubicBezTo>
                  <a:cubicBezTo>
                    <a:pt x="16" y="6"/>
                    <a:pt x="16" y="6"/>
                    <a:pt x="17" y="6"/>
                  </a:cubicBezTo>
                  <a:cubicBezTo>
                    <a:pt x="18" y="6"/>
                    <a:pt x="18" y="6"/>
                    <a:pt x="19" y="5"/>
                  </a:cubicBezTo>
                  <a:cubicBezTo>
                    <a:pt x="19" y="5"/>
                    <a:pt x="20" y="4"/>
                    <a:pt x="20" y="4"/>
                  </a:cubicBezTo>
                  <a:cubicBezTo>
                    <a:pt x="20" y="3"/>
                    <a:pt x="19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1" y="0"/>
                    <a:pt x="10" y="1"/>
                    <a:pt x="9" y="1"/>
                  </a:cubicBezTo>
                  <a:cubicBezTo>
                    <a:pt x="8" y="2"/>
                    <a:pt x="7" y="2"/>
                    <a:pt x="6" y="3"/>
                  </a:cubicBezTo>
                  <a:cubicBezTo>
                    <a:pt x="6" y="3"/>
                    <a:pt x="6" y="3"/>
                    <a:pt x="5" y="2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4" y="2"/>
                    <a:pt x="4" y="2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6"/>
                    <a:pt x="2" y="8"/>
                    <a:pt x="2" y="9"/>
                  </a:cubicBezTo>
                  <a:cubicBezTo>
                    <a:pt x="1" y="11"/>
                    <a:pt x="1" y="12"/>
                    <a:pt x="1" y="13"/>
                  </a:cubicBezTo>
                  <a:cubicBezTo>
                    <a:pt x="0" y="15"/>
                    <a:pt x="1" y="16"/>
                    <a:pt x="1" y="17"/>
                  </a:cubicBezTo>
                  <a:cubicBezTo>
                    <a:pt x="1" y="18"/>
                    <a:pt x="2" y="19"/>
                    <a:pt x="3" y="20"/>
                  </a:cubicBezTo>
                  <a:cubicBezTo>
                    <a:pt x="5" y="21"/>
                    <a:pt x="7" y="22"/>
                    <a:pt x="10" y="22"/>
                  </a:cubicBezTo>
                  <a:cubicBezTo>
                    <a:pt x="12" y="22"/>
                    <a:pt x="15" y="21"/>
                    <a:pt x="18" y="20"/>
                  </a:cubicBezTo>
                  <a:cubicBezTo>
                    <a:pt x="20" y="22"/>
                    <a:pt x="22" y="25"/>
                    <a:pt x="24" y="27"/>
                  </a:cubicBezTo>
                  <a:cubicBezTo>
                    <a:pt x="24" y="28"/>
                    <a:pt x="23" y="28"/>
                    <a:pt x="22" y="29"/>
                  </a:cubicBezTo>
                  <a:cubicBezTo>
                    <a:pt x="21" y="29"/>
                    <a:pt x="21" y="29"/>
                    <a:pt x="20" y="29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7"/>
                    <a:pt x="17" y="27"/>
                    <a:pt x="17" y="27"/>
                  </a:cubicBezTo>
                  <a:cubicBezTo>
                    <a:pt x="16" y="27"/>
                    <a:pt x="16" y="26"/>
                    <a:pt x="15" y="26"/>
                  </a:cubicBezTo>
                  <a:cubicBezTo>
                    <a:pt x="15" y="26"/>
                    <a:pt x="14" y="27"/>
                    <a:pt x="14" y="27"/>
                  </a:cubicBezTo>
                  <a:cubicBezTo>
                    <a:pt x="13" y="28"/>
                    <a:pt x="13" y="28"/>
                    <a:pt x="13" y="29"/>
                  </a:cubicBezTo>
                  <a:cubicBezTo>
                    <a:pt x="13" y="30"/>
                    <a:pt x="13" y="31"/>
                    <a:pt x="14" y="31"/>
                  </a:cubicBezTo>
                  <a:cubicBezTo>
                    <a:pt x="14" y="32"/>
                    <a:pt x="15" y="33"/>
                    <a:pt x="16" y="33"/>
                  </a:cubicBezTo>
                  <a:cubicBezTo>
                    <a:pt x="17" y="34"/>
                    <a:pt x="18" y="34"/>
                    <a:pt x="20" y="34"/>
                  </a:cubicBezTo>
                  <a:cubicBezTo>
                    <a:pt x="21" y="34"/>
                    <a:pt x="22" y="34"/>
                    <a:pt x="24" y="33"/>
                  </a:cubicBezTo>
                  <a:cubicBezTo>
                    <a:pt x="25" y="33"/>
                    <a:pt x="26" y="32"/>
                    <a:pt x="28" y="31"/>
                  </a:cubicBezTo>
                  <a:cubicBezTo>
                    <a:pt x="28" y="31"/>
                    <a:pt x="29" y="32"/>
                    <a:pt x="30" y="32"/>
                  </a:cubicBezTo>
                  <a:cubicBezTo>
                    <a:pt x="30" y="33"/>
                    <a:pt x="30" y="33"/>
                    <a:pt x="31" y="33"/>
                  </a:cubicBezTo>
                  <a:cubicBezTo>
                    <a:pt x="31" y="33"/>
                    <a:pt x="32" y="33"/>
                    <a:pt x="32" y="32"/>
                  </a:cubicBezTo>
                  <a:cubicBezTo>
                    <a:pt x="32" y="32"/>
                    <a:pt x="32" y="31"/>
                    <a:pt x="32" y="31"/>
                  </a:cubicBezTo>
                  <a:cubicBezTo>
                    <a:pt x="32" y="31"/>
                    <a:pt x="32" y="30"/>
                    <a:pt x="32" y="30"/>
                  </a:cubicBezTo>
                  <a:cubicBezTo>
                    <a:pt x="31" y="30"/>
                    <a:pt x="30" y="29"/>
                    <a:pt x="30" y="28"/>
                  </a:cubicBezTo>
                  <a:cubicBezTo>
                    <a:pt x="31" y="27"/>
                    <a:pt x="32" y="26"/>
                    <a:pt x="32" y="24"/>
                  </a:cubicBezTo>
                  <a:cubicBezTo>
                    <a:pt x="33" y="23"/>
                    <a:pt x="34" y="21"/>
                    <a:pt x="34" y="20"/>
                  </a:cubicBezTo>
                  <a:cubicBezTo>
                    <a:pt x="34" y="19"/>
                    <a:pt x="34" y="17"/>
                    <a:pt x="33" y="16"/>
                  </a:cubicBezTo>
                  <a:cubicBezTo>
                    <a:pt x="33" y="15"/>
                    <a:pt x="32" y="14"/>
                    <a:pt x="31" y="13"/>
                  </a:cubicBezTo>
                  <a:close/>
                  <a:moveTo>
                    <a:pt x="10" y="16"/>
                  </a:moveTo>
                  <a:cubicBezTo>
                    <a:pt x="8" y="16"/>
                    <a:pt x="7" y="16"/>
                    <a:pt x="7" y="15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2"/>
                  </a:cubicBezTo>
                  <a:cubicBezTo>
                    <a:pt x="6" y="11"/>
                    <a:pt x="6" y="11"/>
                    <a:pt x="6" y="10"/>
                  </a:cubicBezTo>
                  <a:cubicBezTo>
                    <a:pt x="7" y="10"/>
                    <a:pt x="7" y="9"/>
                    <a:pt x="8" y="8"/>
                  </a:cubicBezTo>
                  <a:cubicBezTo>
                    <a:pt x="9" y="10"/>
                    <a:pt x="11" y="12"/>
                    <a:pt x="13" y="15"/>
                  </a:cubicBezTo>
                  <a:cubicBezTo>
                    <a:pt x="12" y="15"/>
                    <a:pt x="11" y="16"/>
                    <a:pt x="10" y="16"/>
                  </a:cubicBezTo>
                  <a:close/>
                  <a:moveTo>
                    <a:pt x="28" y="24"/>
                  </a:moveTo>
                  <a:cubicBezTo>
                    <a:pt x="27" y="24"/>
                    <a:pt x="27" y="25"/>
                    <a:pt x="26" y="25"/>
                  </a:cubicBezTo>
                  <a:cubicBezTo>
                    <a:pt x="24" y="23"/>
                    <a:pt x="22" y="21"/>
                    <a:pt x="20" y="18"/>
                  </a:cubicBezTo>
                  <a:cubicBezTo>
                    <a:pt x="21" y="18"/>
                    <a:pt x="21" y="18"/>
                    <a:pt x="22" y="18"/>
                  </a:cubicBezTo>
                  <a:cubicBezTo>
                    <a:pt x="22" y="17"/>
                    <a:pt x="23" y="17"/>
                    <a:pt x="24" y="17"/>
                  </a:cubicBezTo>
                  <a:cubicBezTo>
                    <a:pt x="24" y="17"/>
                    <a:pt x="25" y="17"/>
                    <a:pt x="25" y="17"/>
                  </a:cubicBezTo>
                  <a:cubicBezTo>
                    <a:pt x="26" y="17"/>
                    <a:pt x="27" y="18"/>
                    <a:pt x="27" y="18"/>
                  </a:cubicBezTo>
                  <a:cubicBezTo>
                    <a:pt x="28" y="19"/>
                    <a:pt x="28" y="19"/>
                    <a:pt x="28" y="20"/>
                  </a:cubicBezTo>
                  <a:cubicBezTo>
                    <a:pt x="28" y="20"/>
                    <a:pt x="28" y="21"/>
                    <a:pt x="28" y="22"/>
                  </a:cubicBezTo>
                  <a:cubicBezTo>
                    <a:pt x="28" y="22"/>
                    <a:pt x="28" y="23"/>
                    <a:pt x="28" y="24"/>
                  </a:cubicBezTo>
                  <a:close/>
                  <a:moveTo>
                    <a:pt x="28" y="24"/>
                  </a:moveTo>
                  <a:cubicBezTo>
                    <a:pt x="28" y="24"/>
                    <a:pt x="28" y="24"/>
                    <a:pt x="28" y="2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7475" y="1457326"/>
              <a:ext cx="55563" cy="55563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15" y="0"/>
                </a:cxn>
                <a:cxn ang="0">
                  <a:pos x="8" y="6"/>
                </a:cxn>
                <a:cxn ang="0">
                  <a:pos x="3" y="13"/>
                </a:cxn>
                <a:cxn ang="0">
                  <a:pos x="0" y="16"/>
                </a:cxn>
                <a:cxn ang="0">
                  <a:pos x="1" y="19"/>
                </a:cxn>
                <a:cxn ang="0">
                  <a:pos x="3" y="19"/>
                </a:cxn>
                <a:cxn ang="0">
                  <a:pos x="4" y="18"/>
                </a:cxn>
                <a:cxn ang="0">
                  <a:pos x="6" y="15"/>
                </a:cxn>
                <a:cxn ang="0">
                  <a:pos x="11" y="9"/>
                </a:cxn>
                <a:cxn ang="0">
                  <a:pos x="18" y="3"/>
                </a:cxn>
                <a:cxn ang="0">
                  <a:pos x="18" y="3"/>
                </a:cxn>
                <a:cxn ang="0">
                  <a:pos x="18" y="3"/>
                </a:cxn>
                <a:cxn ang="0">
                  <a:pos x="18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</a:cxnLst>
              <a:rect l="0" t="0" r="r" b="b"/>
              <a:pathLst>
                <a:path w="19" h="19"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3" y="2"/>
                    <a:pt x="11" y="4"/>
                    <a:pt x="8" y="6"/>
                  </a:cubicBezTo>
                  <a:cubicBezTo>
                    <a:pt x="6" y="8"/>
                    <a:pt x="4" y="10"/>
                    <a:pt x="3" y="13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7"/>
                    <a:pt x="0" y="18"/>
                    <a:pt x="1" y="19"/>
                  </a:cubicBezTo>
                  <a:cubicBezTo>
                    <a:pt x="1" y="19"/>
                    <a:pt x="2" y="19"/>
                    <a:pt x="3" y="19"/>
                  </a:cubicBezTo>
                  <a:cubicBezTo>
                    <a:pt x="3" y="19"/>
                    <a:pt x="3" y="18"/>
                    <a:pt x="4" y="18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3"/>
                    <a:pt x="9" y="11"/>
                    <a:pt x="11" y="9"/>
                  </a:cubicBezTo>
                  <a:cubicBezTo>
                    <a:pt x="13" y="7"/>
                    <a:pt x="15" y="5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2"/>
                    <a:pt x="19" y="1"/>
                    <a:pt x="18" y="0"/>
                  </a:cubicBezTo>
                  <a:cubicBezTo>
                    <a:pt x="17" y="0"/>
                    <a:pt x="16" y="0"/>
                    <a:pt x="15" y="0"/>
                  </a:cubicBezTo>
                  <a:close/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0975" y="1263651"/>
              <a:ext cx="55563" cy="58738"/>
            </a:xfrm>
            <a:custGeom>
              <a:avLst/>
              <a:gdLst/>
              <a:ahLst/>
              <a:cxnLst>
                <a:cxn ang="0">
                  <a:pos x="7" y="11"/>
                </a:cxn>
                <a:cxn ang="0">
                  <a:pos x="1" y="16"/>
                </a:cxn>
                <a:cxn ang="0">
                  <a:pos x="1" y="17"/>
                </a:cxn>
                <a:cxn ang="0">
                  <a:pos x="1" y="19"/>
                </a:cxn>
                <a:cxn ang="0">
                  <a:pos x="3" y="19"/>
                </a:cxn>
                <a:cxn ang="0">
                  <a:pos x="3" y="19"/>
                </a:cxn>
                <a:cxn ang="0">
                  <a:pos x="10" y="13"/>
                </a:cxn>
                <a:cxn ang="0">
                  <a:pos x="16" y="7"/>
                </a:cxn>
                <a:cxn ang="0">
                  <a:pos x="18" y="3"/>
                </a:cxn>
                <a:cxn ang="0">
                  <a:pos x="18" y="1"/>
                </a:cxn>
                <a:cxn ang="0">
                  <a:pos x="16" y="1"/>
                </a:cxn>
                <a:cxn ang="0">
                  <a:pos x="15" y="1"/>
                </a:cxn>
                <a:cxn ang="0">
                  <a:pos x="13" y="5"/>
                </a:cxn>
                <a:cxn ang="0">
                  <a:pos x="7" y="11"/>
                </a:cxn>
                <a:cxn ang="0">
                  <a:pos x="7" y="11"/>
                </a:cxn>
                <a:cxn ang="0">
                  <a:pos x="7" y="11"/>
                </a:cxn>
              </a:cxnLst>
              <a:rect l="0" t="0" r="r" b="b"/>
              <a:pathLst>
                <a:path w="19" h="20">
                  <a:moveTo>
                    <a:pt x="7" y="11"/>
                  </a:moveTo>
                  <a:cubicBezTo>
                    <a:pt x="5" y="13"/>
                    <a:pt x="3" y="15"/>
                    <a:pt x="1" y="16"/>
                  </a:cubicBezTo>
                  <a:cubicBezTo>
                    <a:pt x="1" y="16"/>
                    <a:pt x="1" y="16"/>
                    <a:pt x="1" y="17"/>
                  </a:cubicBezTo>
                  <a:cubicBezTo>
                    <a:pt x="0" y="17"/>
                    <a:pt x="0" y="19"/>
                    <a:pt x="1" y="19"/>
                  </a:cubicBezTo>
                  <a:cubicBezTo>
                    <a:pt x="1" y="20"/>
                    <a:pt x="2" y="20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6" y="18"/>
                    <a:pt x="8" y="16"/>
                    <a:pt x="10" y="13"/>
                  </a:cubicBezTo>
                  <a:cubicBezTo>
                    <a:pt x="12" y="11"/>
                    <a:pt x="14" y="9"/>
                    <a:pt x="16" y="7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1"/>
                    <a:pt x="18" y="1"/>
                  </a:cubicBezTo>
                  <a:cubicBezTo>
                    <a:pt x="17" y="0"/>
                    <a:pt x="16" y="0"/>
                    <a:pt x="16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1" y="7"/>
                    <a:pt x="9" y="9"/>
                    <a:pt x="7" y="11"/>
                  </a:cubicBezTo>
                  <a:close/>
                  <a:moveTo>
                    <a:pt x="7" y="11"/>
                  </a:moveTo>
                  <a:cubicBezTo>
                    <a:pt x="7" y="11"/>
                    <a:pt x="7" y="11"/>
                    <a:pt x="7" y="1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61" name="出自【趣你的PPT】(微信:qunideppt)：最优质的PPT资源库"/>
          <p:cNvSpPr txBox="1"/>
          <p:nvPr/>
        </p:nvSpPr>
        <p:spPr>
          <a:xfrm>
            <a:off x="2518875" y="1946327"/>
            <a:ext cx="2418628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sp>
        <p:nvSpPr>
          <p:cNvPr id="62" name="出自【趣你的PPT】(微信:qunideppt)：最优质的PPT资源库"/>
          <p:cNvSpPr txBox="1"/>
          <p:nvPr/>
        </p:nvSpPr>
        <p:spPr>
          <a:xfrm>
            <a:off x="3312152" y="1600038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前景三</a:t>
            </a:r>
          </a:p>
        </p:txBody>
      </p:sp>
      <p:sp>
        <p:nvSpPr>
          <p:cNvPr id="58" name="出自【趣你的PPT】(微信:qunideppt)：最优质的PPT资源库"/>
          <p:cNvSpPr txBox="1"/>
          <p:nvPr/>
        </p:nvSpPr>
        <p:spPr>
          <a:xfrm>
            <a:off x="700548" y="4460927"/>
            <a:ext cx="2368314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sp>
        <p:nvSpPr>
          <p:cNvPr id="59" name="出自【趣你的PPT】(微信:qunideppt)：最优质的PPT资源库"/>
          <p:cNvSpPr txBox="1"/>
          <p:nvPr/>
        </p:nvSpPr>
        <p:spPr>
          <a:xfrm>
            <a:off x="1423024" y="4114638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前景一</a:t>
            </a:r>
          </a:p>
        </p:txBody>
      </p:sp>
      <p:sp>
        <p:nvSpPr>
          <p:cNvPr id="64" name="出自【趣你的PPT】(微信:qunideppt)：最优质的PPT资源库"/>
          <p:cNvSpPr txBox="1"/>
          <p:nvPr/>
        </p:nvSpPr>
        <p:spPr>
          <a:xfrm>
            <a:off x="9072824" y="4515960"/>
            <a:ext cx="2418628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sp>
        <p:nvSpPr>
          <p:cNvPr id="65" name="出自【趣你的PPT】(微信:qunideppt)：最优质的PPT资源库"/>
          <p:cNvSpPr txBox="1"/>
          <p:nvPr/>
        </p:nvSpPr>
        <p:spPr>
          <a:xfrm>
            <a:off x="8965994" y="4169671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前景二</a:t>
            </a:r>
          </a:p>
        </p:txBody>
      </p:sp>
      <p:grpSp>
        <p:nvGrpSpPr>
          <p:cNvPr id="57" name="Group 56出自【趣你的PPT】(微信:qunideppt)：最优质的PPT资源库"/>
          <p:cNvGrpSpPr/>
          <p:nvPr/>
        </p:nvGrpSpPr>
        <p:grpSpPr>
          <a:xfrm>
            <a:off x="355458" y="302192"/>
            <a:ext cx="2716354" cy="461665"/>
            <a:chOff x="969820" y="487930"/>
            <a:chExt cx="2716354" cy="461665"/>
          </a:xfrm>
        </p:grpSpPr>
        <p:sp>
          <p:nvSpPr>
            <p:cNvPr id="60" name="出自【趣你的PPT】(微信:qunideppt)：最优质的PPT资源库"/>
            <p:cNvSpPr txBox="1"/>
            <p:nvPr/>
          </p:nvSpPr>
          <p:spPr>
            <a:xfrm>
              <a:off x="1369563" y="487930"/>
              <a:ext cx="23166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应用前景</a:t>
              </a:r>
            </a:p>
          </p:txBody>
        </p:sp>
        <p:sp>
          <p:nvSpPr>
            <p:cNvPr id="63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675685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090614" y="277984"/>
            <a:ext cx="8691669" cy="5471652"/>
            <a:chOff x="1090614" y="277984"/>
            <a:chExt cx="8691669" cy="5471652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3543300" y="2043113"/>
              <a:ext cx="6238983" cy="3706522"/>
            </a:xfrm>
            <a:prstGeom prst="rect">
              <a:avLst/>
            </a:prstGeom>
            <a:solidFill>
              <a:srgbClr val="EAE19C">
                <a:alpha val="5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7" name="出自【趣你的PPT】(微信:qunideppt)：最优质的PPT资源库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0614" y="277984"/>
              <a:ext cx="8691669" cy="54716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76383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出自【趣你的PPT】(微信:qunideppt)：最优质的PPT资源库"/>
          <p:cNvSpPr/>
          <p:nvPr/>
        </p:nvSpPr>
        <p:spPr>
          <a:xfrm>
            <a:off x="-38676" y="1485900"/>
            <a:ext cx="12230676" cy="4633547"/>
          </a:xfrm>
          <a:prstGeom prst="rect">
            <a:avLst/>
          </a:prstGeom>
          <a:solidFill>
            <a:srgbClr val="EAE29C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出自【趣你的PPT】(微信:qunideppt)：最优质的PPT资源库"/>
          <p:cNvSpPr/>
          <p:nvPr/>
        </p:nvSpPr>
        <p:spPr>
          <a:xfrm>
            <a:off x="899886" y="2013857"/>
            <a:ext cx="2496457" cy="28738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3531810" y="2754086"/>
            <a:ext cx="2496457" cy="28738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6163734" y="2013857"/>
            <a:ext cx="2496457" cy="28738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8795657" y="2754086"/>
            <a:ext cx="2496457" cy="28738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1011357" y="3047794"/>
            <a:ext cx="22735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。我们制作的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教程视频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《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PPT》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，播放量已超过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500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万次。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1712007" y="2540392"/>
            <a:ext cx="872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结论一</a:t>
            </a: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3643281" y="3740291"/>
            <a:ext cx="22735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。我们制作的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教程视频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《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趣你的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PPT》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，播放量已超过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500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万次。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4343931" y="3232889"/>
            <a:ext cx="872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结论二</a:t>
            </a: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6299591" y="2909724"/>
            <a:ext cx="22735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。我们制作的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教程视频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《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趣你的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PPT》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，播放量已超过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500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万次。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7000241" y="2402322"/>
            <a:ext cx="872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结论三</a:t>
            </a: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8917002" y="3740291"/>
            <a:ext cx="22735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。我们制作的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教程视频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《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趣你的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PPT》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，播放量已超过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500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万次。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9617652" y="3232889"/>
            <a:ext cx="872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结论四</a:t>
            </a:r>
          </a:p>
        </p:txBody>
      </p:sp>
      <p:cxnSp>
        <p:nvCxnSpPr>
          <p:cNvPr id="16" name="出自【趣你的PPT】(微信:qunideppt)：最优质的PPT资源库"/>
          <p:cNvCxnSpPr/>
          <p:nvPr/>
        </p:nvCxnSpPr>
        <p:spPr>
          <a:xfrm>
            <a:off x="3817259" y="2278743"/>
            <a:ext cx="1915885" cy="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出自【趣你的PPT】(微信:qunideppt)：最优质的PPT资源库"/>
          <p:cNvCxnSpPr/>
          <p:nvPr/>
        </p:nvCxnSpPr>
        <p:spPr>
          <a:xfrm>
            <a:off x="6299591" y="5355771"/>
            <a:ext cx="1915885" cy="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出自【趣你的PPT】(微信:qunideppt)：最优质的PPT资源库"/>
          <p:cNvCxnSpPr/>
          <p:nvPr/>
        </p:nvCxnSpPr>
        <p:spPr>
          <a:xfrm>
            <a:off x="1191241" y="5370285"/>
            <a:ext cx="1915885" cy="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出自【趣你的PPT】(微信:qunideppt)：最优质的PPT资源库"/>
          <p:cNvCxnSpPr/>
          <p:nvPr/>
        </p:nvCxnSpPr>
        <p:spPr>
          <a:xfrm>
            <a:off x="9018600" y="2278743"/>
            <a:ext cx="1915885" cy="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出自【趣你的PPT】(微信:qunideppt)：最优质的PPT资源库"/>
          <p:cNvGrpSpPr/>
          <p:nvPr/>
        </p:nvGrpSpPr>
        <p:grpSpPr>
          <a:xfrm>
            <a:off x="355458" y="302192"/>
            <a:ext cx="2716354" cy="461665"/>
            <a:chOff x="969820" y="487930"/>
            <a:chExt cx="2716354" cy="461665"/>
          </a:xfrm>
        </p:grpSpPr>
        <p:sp>
          <p:nvSpPr>
            <p:cNvPr id="21" name="出自【趣你的PPT】(微信:qunideppt)：最优质的PPT资源库"/>
            <p:cNvSpPr txBox="1"/>
            <p:nvPr/>
          </p:nvSpPr>
          <p:spPr>
            <a:xfrm>
              <a:off x="1369563" y="487930"/>
              <a:ext cx="23166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研究结论</a:t>
              </a:r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85667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9" name="出自【趣你的PPT】(微信:qunideppt)：最优质的PPT资源库"/>
          <p:cNvSpPr/>
          <p:nvPr/>
        </p:nvSpPr>
        <p:spPr>
          <a:xfrm>
            <a:off x="-38676" y="1485900"/>
            <a:ext cx="12230676" cy="4872038"/>
          </a:xfrm>
          <a:prstGeom prst="rect">
            <a:avLst/>
          </a:prstGeom>
          <a:solidFill>
            <a:srgbClr val="EAE29C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9" name="出自【趣你的PPT】(微信:qunideppt)：最优质的PPT资源库"/>
          <p:cNvCxnSpPr>
            <a:cxnSpLocks/>
            <a:endCxn id="2" idx="0"/>
          </p:cNvCxnSpPr>
          <p:nvPr/>
        </p:nvCxnSpPr>
        <p:spPr>
          <a:xfrm>
            <a:off x="6096000" y="3614058"/>
            <a:ext cx="0" cy="598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出自【趣你的PPT】(微信:qunideppt)：最优质的PPT资源库"/>
          <p:cNvCxnSpPr>
            <a:cxnSpLocks/>
          </p:cNvCxnSpPr>
          <p:nvPr/>
        </p:nvCxnSpPr>
        <p:spPr>
          <a:xfrm>
            <a:off x="6509657" y="4855029"/>
            <a:ext cx="480954" cy="3156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出自【趣你的PPT】(微信:qunideppt)：最优质的PPT资源库"/>
          <p:cNvCxnSpPr>
            <a:cxnSpLocks/>
          </p:cNvCxnSpPr>
          <p:nvPr/>
        </p:nvCxnSpPr>
        <p:spPr>
          <a:xfrm flipH="1">
            <a:off x="5263988" y="4855029"/>
            <a:ext cx="385698" cy="34586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出自【趣你的PPT】(微信:qunideppt)：最优质的PPT资源库"/>
          <p:cNvSpPr/>
          <p:nvPr/>
        </p:nvSpPr>
        <p:spPr>
          <a:xfrm>
            <a:off x="5617028" y="4212771"/>
            <a:ext cx="957944" cy="95794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5608697" y="2704872"/>
            <a:ext cx="957944" cy="957944"/>
          </a:xfrm>
          <a:prstGeom prst="ellipse">
            <a:avLst/>
          </a:prstGeom>
          <a:solidFill>
            <a:srgbClr val="3446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5804036" y="2845784"/>
            <a:ext cx="567265" cy="56726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4365113" y="4924081"/>
            <a:ext cx="957944" cy="957944"/>
          </a:xfrm>
          <a:prstGeom prst="ellipse">
            <a:avLst/>
          </a:prstGeom>
          <a:solidFill>
            <a:srgbClr val="3446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9" name="Group 217出自【趣你的PPT】(微信:qunideppt)：最优质的PPT资源库"/>
          <p:cNvGrpSpPr/>
          <p:nvPr/>
        </p:nvGrpSpPr>
        <p:grpSpPr>
          <a:xfrm>
            <a:off x="4614520" y="5173488"/>
            <a:ext cx="459129" cy="459129"/>
            <a:chOff x="846137" y="3833813"/>
            <a:chExt cx="412750" cy="412750"/>
          </a:xfrm>
          <a:solidFill>
            <a:schemeClr val="bg1"/>
          </a:solidFill>
        </p:grpSpPr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6137" y="3833813"/>
              <a:ext cx="412750" cy="412750"/>
            </a:xfrm>
            <a:custGeom>
              <a:avLst/>
              <a:gdLst>
                <a:gd name="T0" fmla="*/ 476 w 548"/>
                <a:gd name="T1" fmla="*/ 72 h 548"/>
                <a:gd name="T2" fmla="*/ 216 w 548"/>
                <a:gd name="T3" fmla="*/ 72 h 548"/>
                <a:gd name="T4" fmla="*/ 190 w 548"/>
                <a:gd name="T5" fmla="*/ 300 h 548"/>
                <a:gd name="T6" fmla="*/ 14 w 548"/>
                <a:gd name="T7" fmla="*/ 477 h 548"/>
                <a:gd name="T8" fmla="*/ 14 w 548"/>
                <a:gd name="T9" fmla="*/ 525 h 548"/>
                <a:gd name="T10" fmla="*/ 23 w 548"/>
                <a:gd name="T11" fmla="*/ 534 h 548"/>
                <a:gd name="T12" fmla="*/ 71 w 548"/>
                <a:gd name="T13" fmla="*/ 534 h 548"/>
                <a:gd name="T14" fmla="*/ 248 w 548"/>
                <a:gd name="T15" fmla="*/ 358 h 548"/>
                <a:gd name="T16" fmla="*/ 476 w 548"/>
                <a:gd name="T17" fmla="*/ 332 h 548"/>
                <a:gd name="T18" fmla="*/ 476 w 548"/>
                <a:gd name="T19" fmla="*/ 72 h 548"/>
                <a:gd name="T20" fmla="*/ 440 w 548"/>
                <a:gd name="T21" fmla="*/ 296 h 548"/>
                <a:gd name="T22" fmla="*/ 252 w 548"/>
                <a:gd name="T23" fmla="*/ 296 h 548"/>
                <a:gd name="T24" fmla="*/ 252 w 548"/>
                <a:gd name="T25" fmla="*/ 108 h 548"/>
                <a:gd name="T26" fmla="*/ 440 w 548"/>
                <a:gd name="T27" fmla="*/ 108 h 548"/>
                <a:gd name="T28" fmla="*/ 440 w 548"/>
                <a:gd name="T29" fmla="*/ 296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48" h="548">
                  <a:moveTo>
                    <a:pt x="476" y="72"/>
                  </a:moveTo>
                  <a:cubicBezTo>
                    <a:pt x="404" y="0"/>
                    <a:pt x="288" y="0"/>
                    <a:pt x="216" y="72"/>
                  </a:cubicBezTo>
                  <a:cubicBezTo>
                    <a:pt x="154" y="134"/>
                    <a:pt x="145" y="229"/>
                    <a:pt x="190" y="300"/>
                  </a:cubicBezTo>
                  <a:cubicBezTo>
                    <a:pt x="14" y="477"/>
                    <a:pt x="14" y="477"/>
                    <a:pt x="14" y="477"/>
                  </a:cubicBezTo>
                  <a:cubicBezTo>
                    <a:pt x="0" y="490"/>
                    <a:pt x="0" y="512"/>
                    <a:pt x="14" y="525"/>
                  </a:cubicBezTo>
                  <a:cubicBezTo>
                    <a:pt x="23" y="534"/>
                    <a:pt x="23" y="534"/>
                    <a:pt x="23" y="534"/>
                  </a:cubicBezTo>
                  <a:cubicBezTo>
                    <a:pt x="36" y="548"/>
                    <a:pt x="58" y="548"/>
                    <a:pt x="71" y="534"/>
                  </a:cubicBezTo>
                  <a:cubicBezTo>
                    <a:pt x="248" y="358"/>
                    <a:pt x="248" y="358"/>
                    <a:pt x="248" y="358"/>
                  </a:cubicBezTo>
                  <a:cubicBezTo>
                    <a:pt x="319" y="403"/>
                    <a:pt x="414" y="394"/>
                    <a:pt x="476" y="332"/>
                  </a:cubicBezTo>
                  <a:cubicBezTo>
                    <a:pt x="548" y="260"/>
                    <a:pt x="548" y="144"/>
                    <a:pt x="476" y="72"/>
                  </a:cubicBezTo>
                  <a:close/>
                  <a:moveTo>
                    <a:pt x="440" y="296"/>
                  </a:moveTo>
                  <a:cubicBezTo>
                    <a:pt x="388" y="348"/>
                    <a:pt x="304" y="348"/>
                    <a:pt x="252" y="296"/>
                  </a:cubicBezTo>
                  <a:cubicBezTo>
                    <a:pt x="200" y="244"/>
                    <a:pt x="200" y="160"/>
                    <a:pt x="252" y="108"/>
                  </a:cubicBezTo>
                  <a:cubicBezTo>
                    <a:pt x="304" y="56"/>
                    <a:pt x="388" y="56"/>
                    <a:pt x="440" y="108"/>
                  </a:cubicBezTo>
                  <a:cubicBezTo>
                    <a:pt x="492" y="160"/>
                    <a:pt x="492" y="244"/>
                    <a:pt x="440" y="2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8062" y="3944938"/>
              <a:ext cx="196850" cy="23813"/>
            </a:xfrm>
            <a:custGeom>
              <a:avLst/>
              <a:gdLst>
                <a:gd name="T0" fmla="*/ 9 w 262"/>
                <a:gd name="T1" fmla="*/ 0 h 31"/>
                <a:gd name="T2" fmla="*/ 0 w 262"/>
                <a:gd name="T3" fmla="*/ 31 h 31"/>
                <a:gd name="T4" fmla="*/ 262 w 262"/>
                <a:gd name="T5" fmla="*/ 31 h 31"/>
                <a:gd name="T6" fmla="*/ 253 w 262"/>
                <a:gd name="T7" fmla="*/ 0 h 31"/>
                <a:gd name="T8" fmla="*/ 9 w 262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" h="31">
                  <a:moveTo>
                    <a:pt x="9" y="0"/>
                  </a:moveTo>
                  <a:cubicBezTo>
                    <a:pt x="5" y="10"/>
                    <a:pt x="2" y="20"/>
                    <a:pt x="0" y="31"/>
                  </a:cubicBezTo>
                  <a:cubicBezTo>
                    <a:pt x="262" y="31"/>
                    <a:pt x="262" y="31"/>
                    <a:pt x="262" y="31"/>
                  </a:cubicBezTo>
                  <a:cubicBezTo>
                    <a:pt x="260" y="20"/>
                    <a:pt x="257" y="10"/>
                    <a:pt x="253" y="0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6475" y="3990975"/>
              <a:ext cx="200025" cy="23813"/>
            </a:xfrm>
            <a:custGeom>
              <a:avLst/>
              <a:gdLst>
                <a:gd name="T0" fmla="*/ 0 w 266"/>
                <a:gd name="T1" fmla="*/ 1 h 31"/>
                <a:gd name="T2" fmla="*/ 5 w 266"/>
                <a:gd name="T3" fmla="*/ 31 h 31"/>
                <a:gd name="T4" fmla="*/ 261 w 266"/>
                <a:gd name="T5" fmla="*/ 31 h 31"/>
                <a:gd name="T6" fmla="*/ 266 w 266"/>
                <a:gd name="T7" fmla="*/ 0 h 31"/>
                <a:gd name="T8" fmla="*/ 0 w 266"/>
                <a:gd name="T9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6" h="31">
                  <a:moveTo>
                    <a:pt x="0" y="1"/>
                  </a:moveTo>
                  <a:cubicBezTo>
                    <a:pt x="1" y="11"/>
                    <a:pt x="2" y="21"/>
                    <a:pt x="5" y="31"/>
                  </a:cubicBezTo>
                  <a:cubicBezTo>
                    <a:pt x="261" y="31"/>
                    <a:pt x="261" y="31"/>
                    <a:pt x="261" y="31"/>
                  </a:cubicBezTo>
                  <a:cubicBezTo>
                    <a:pt x="264" y="21"/>
                    <a:pt x="265" y="11"/>
                    <a:pt x="266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/>
                <a:ea typeface="Calibri"/>
                <a:cs typeface="Calibri"/>
              </a:endParaRPr>
            </a:p>
          </p:txBody>
        </p:sp>
      </p:grpSp>
      <p:sp>
        <p:nvSpPr>
          <p:cNvPr id="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883499" y="4460308"/>
            <a:ext cx="462870" cy="462870"/>
          </a:xfrm>
          <a:custGeom>
            <a:avLst/>
            <a:gdLst>
              <a:gd name="T0" fmla="*/ 106 w 360"/>
              <a:gd name="T1" fmla="*/ 259 h 360"/>
              <a:gd name="T2" fmla="*/ 342 w 360"/>
              <a:gd name="T3" fmla="*/ 259 h 360"/>
              <a:gd name="T4" fmla="*/ 197 w 360"/>
              <a:gd name="T5" fmla="*/ 360 h 360"/>
              <a:gd name="T6" fmla="*/ 164 w 360"/>
              <a:gd name="T7" fmla="*/ 360 h 360"/>
              <a:gd name="T8" fmla="*/ 106 w 360"/>
              <a:gd name="T9" fmla="*/ 345 h 360"/>
              <a:gd name="T10" fmla="*/ 106 w 360"/>
              <a:gd name="T11" fmla="*/ 259 h 360"/>
              <a:gd name="T12" fmla="*/ 254 w 360"/>
              <a:gd name="T13" fmla="*/ 16 h 360"/>
              <a:gd name="T14" fmla="*/ 180 w 360"/>
              <a:gd name="T15" fmla="*/ 0 h 360"/>
              <a:gd name="T16" fmla="*/ 117 w 360"/>
              <a:gd name="T17" fmla="*/ 12 h 360"/>
              <a:gd name="T18" fmla="*/ 254 w 360"/>
              <a:gd name="T19" fmla="*/ 136 h 360"/>
              <a:gd name="T20" fmla="*/ 254 w 360"/>
              <a:gd name="T21" fmla="*/ 16 h 360"/>
              <a:gd name="T22" fmla="*/ 98 w 360"/>
              <a:gd name="T23" fmla="*/ 20 h 360"/>
              <a:gd name="T24" fmla="*/ 0 w 360"/>
              <a:gd name="T25" fmla="*/ 180 h 360"/>
              <a:gd name="T26" fmla="*/ 7 w 360"/>
              <a:gd name="T27" fmla="*/ 227 h 360"/>
              <a:gd name="T28" fmla="*/ 166 w 360"/>
              <a:gd name="T29" fmla="*/ 82 h 360"/>
              <a:gd name="T30" fmla="*/ 98 w 360"/>
              <a:gd name="T31" fmla="*/ 20 h 360"/>
              <a:gd name="T32" fmla="*/ 87 w 360"/>
              <a:gd name="T33" fmla="*/ 334 h 360"/>
              <a:gd name="T34" fmla="*/ 87 w 360"/>
              <a:gd name="T35" fmla="*/ 179 h 360"/>
              <a:gd name="T36" fmla="*/ 13 w 360"/>
              <a:gd name="T37" fmla="*/ 247 h 360"/>
              <a:gd name="T38" fmla="*/ 87 w 360"/>
              <a:gd name="T39" fmla="*/ 334 h 360"/>
              <a:gd name="T40" fmla="*/ 273 w 360"/>
              <a:gd name="T41" fmla="*/ 27 h 360"/>
              <a:gd name="T42" fmla="*/ 273 w 360"/>
              <a:gd name="T43" fmla="*/ 240 h 360"/>
              <a:gd name="T44" fmla="*/ 350 w 360"/>
              <a:gd name="T45" fmla="*/ 240 h 360"/>
              <a:gd name="T46" fmla="*/ 360 w 360"/>
              <a:gd name="T47" fmla="*/ 180 h 360"/>
              <a:gd name="T48" fmla="*/ 273 w 360"/>
              <a:gd name="T49" fmla="*/ 27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60" h="360">
                <a:moveTo>
                  <a:pt x="106" y="259"/>
                </a:moveTo>
                <a:cubicBezTo>
                  <a:pt x="110" y="259"/>
                  <a:pt x="335" y="259"/>
                  <a:pt x="342" y="259"/>
                </a:cubicBezTo>
                <a:cubicBezTo>
                  <a:pt x="314" y="316"/>
                  <a:pt x="259" y="354"/>
                  <a:pt x="197" y="360"/>
                </a:cubicBezTo>
                <a:cubicBezTo>
                  <a:pt x="164" y="360"/>
                  <a:pt x="164" y="360"/>
                  <a:pt x="164" y="360"/>
                </a:cubicBezTo>
                <a:cubicBezTo>
                  <a:pt x="144" y="358"/>
                  <a:pt x="125" y="353"/>
                  <a:pt x="106" y="345"/>
                </a:cubicBezTo>
                <a:cubicBezTo>
                  <a:pt x="106" y="342"/>
                  <a:pt x="106" y="263"/>
                  <a:pt x="106" y="259"/>
                </a:cubicBezTo>
                <a:close/>
                <a:moveTo>
                  <a:pt x="254" y="16"/>
                </a:moveTo>
                <a:cubicBezTo>
                  <a:pt x="231" y="5"/>
                  <a:pt x="206" y="0"/>
                  <a:pt x="180" y="0"/>
                </a:cubicBezTo>
                <a:cubicBezTo>
                  <a:pt x="159" y="0"/>
                  <a:pt x="138" y="4"/>
                  <a:pt x="117" y="12"/>
                </a:cubicBezTo>
                <a:cubicBezTo>
                  <a:pt x="122" y="16"/>
                  <a:pt x="248" y="131"/>
                  <a:pt x="254" y="136"/>
                </a:cubicBezTo>
                <a:cubicBezTo>
                  <a:pt x="254" y="128"/>
                  <a:pt x="254" y="19"/>
                  <a:pt x="254" y="16"/>
                </a:cubicBezTo>
                <a:close/>
                <a:moveTo>
                  <a:pt x="98" y="20"/>
                </a:moveTo>
                <a:cubicBezTo>
                  <a:pt x="38" y="51"/>
                  <a:pt x="0" y="112"/>
                  <a:pt x="0" y="180"/>
                </a:cubicBezTo>
                <a:cubicBezTo>
                  <a:pt x="0" y="196"/>
                  <a:pt x="2" y="212"/>
                  <a:pt x="7" y="227"/>
                </a:cubicBezTo>
                <a:cubicBezTo>
                  <a:pt x="12" y="223"/>
                  <a:pt x="163" y="85"/>
                  <a:pt x="166" y="82"/>
                </a:cubicBezTo>
                <a:cubicBezTo>
                  <a:pt x="163" y="79"/>
                  <a:pt x="100" y="22"/>
                  <a:pt x="98" y="20"/>
                </a:cubicBezTo>
                <a:close/>
                <a:moveTo>
                  <a:pt x="87" y="334"/>
                </a:moveTo>
                <a:cubicBezTo>
                  <a:pt x="87" y="327"/>
                  <a:pt x="87" y="188"/>
                  <a:pt x="87" y="179"/>
                </a:cubicBezTo>
                <a:cubicBezTo>
                  <a:pt x="81" y="185"/>
                  <a:pt x="15" y="245"/>
                  <a:pt x="13" y="247"/>
                </a:cubicBezTo>
                <a:cubicBezTo>
                  <a:pt x="28" y="283"/>
                  <a:pt x="54" y="314"/>
                  <a:pt x="87" y="334"/>
                </a:cubicBezTo>
                <a:close/>
                <a:moveTo>
                  <a:pt x="273" y="27"/>
                </a:moveTo>
                <a:cubicBezTo>
                  <a:pt x="273" y="34"/>
                  <a:pt x="273" y="236"/>
                  <a:pt x="273" y="240"/>
                </a:cubicBezTo>
                <a:cubicBezTo>
                  <a:pt x="277" y="240"/>
                  <a:pt x="347" y="240"/>
                  <a:pt x="350" y="240"/>
                </a:cubicBezTo>
                <a:cubicBezTo>
                  <a:pt x="357" y="221"/>
                  <a:pt x="360" y="201"/>
                  <a:pt x="360" y="180"/>
                </a:cubicBezTo>
                <a:cubicBezTo>
                  <a:pt x="360" y="118"/>
                  <a:pt x="327" y="59"/>
                  <a:pt x="273" y="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6955971" y="4906585"/>
            <a:ext cx="957944" cy="957944"/>
          </a:xfrm>
          <a:prstGeom prst="ellipse">
            <a:avLst/>
          </a:prstGeom>
          <a:solidFill>
            <a:srgbClr val="3446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24" name="Group 74出自【趣你的PPT】(微信:qunideppt)：最优质的PPT资源库"/>
          <p:cNvGrpSpPr/>
          <p:nvPr/>
        </p:nvGrpSpPr>
        <p:grpSpPr>
          <a:xfrm>
            <a:off x="7141344" y="5091957"/>
            <a:ext cx="587198" cy="587198"/>
            <a:chOff x="5978526" y="4030663"/>
            <a:chExt cx="239713" cy="239713"/>
          </a:xfrm>
          <a:solidFill>
            <a:schemeClr val="bg1"/>
          </a:solidFill>
        </p:grpSpPr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15038" y="4056063"/>
              <a:ext cx="26988" cy="26988"/>
            </a:xfrm>
            <a:custGeom>
              <a:avLst/>
              <a:gdLst>
                <a:gd name="T0" fmla="*/ 6 w 7"/>
                <a:gd name="T1" fmla="*/ 4 h 7"/>
                <a:gd name="T2" fmla="*/ 4 w 7"/>
                <a:gd name="T3" fmla="*/ 1 h 7"/>
                <a:gd name="T4" fmla="*/ 1 w 7"/>
                <a:gd name="T5" fmla="*/ 1 h 7"/>
                <a:gd name="T6" fmla="*/ 1 w 7"/>
                <a:gd name="T7" fmla="*/ 4 h 7"/>
                <a:gd name="T8" fmla="*/ 4 w 7"/>
                <a:gd name="T9" fmla="*/ 7 h 7"/>
                <a:gd name="T10" fmla="*/ 6 w 7"/>
                <a:gd name="T11" fmla="*/ 7 h 7"/>
                <a:gd name="T12" fmla="*/ 6 w 7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7">
                  <a:moveTo>
                    <a:pt x="6" y="4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3" y="0"/>
                    <a:pt x="2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6" y="7"/>
                    <a:pt x="6" y="7"/>
                  </a:cubicBezTo>
                  <a:cubicBezTo>
                    <a:pt x="7" y="6"/>
                    <a:pt x="7" y="5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78526" y="4135438"/>
              <a:ext cx="28575" cy="14288"/>
            </a:xfrm>
            <a:custGeom>
              <a:avLst/>
              <a:gdLst>
                <a:gd name="T0" fmla="*/ 6 w 8"/>
                <a:gd name="T1" fmla="*/ 0 h 4"/>
                <a:gd name="T2" fmla="*/ 2 w 8"/>
                <a:gd name="T3" fmla="*/ 0 h 4"/>
                <a:gd name="T4" fmla="*/ 0 w 8"/>
                <a:gd name="T5" fmla="*/ 2 h 4"/>
                <a:gd name="T6" fmla="*/ 2 w 8"/>
                <a:gd name="T7" fmla="*/ 4 h 4"/>
                <a:gd name="T8" fmla="*/ 6 w 8"/>
                <a:gd name="T9" fmla="*/ 4 h 4"/>
                <a:gd name="T10" fmla="*/ 8 w 8"/>
                <a:gd name="T11" fmla="*/ 2 h 4"/>
                <a:gd name="T12" fmla="*/ 6 w 8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">
                  <a:moveTo>
                    <a:pt x="6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7" y="4"/>
                    <a:pt x="8" y="3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88076" y="4149725"/>
              <a:ext cx="30163" cy="15875"/>
            </a:xfrm>
            <a:custGeom>
              <a:avLst/>
              <a:gdLst>
                <a:gd name="T0" fmla="*/ 6 w 8"/>
                <a:gd name="T1" fmla="*/ 0 h 4"/>
                <a:gd name="T2" fmla="*/ 2 w 8"/>
                <a:gd name="T3" fmla="*/ 0 h 4"/>
                <a:gd name="T4" fmla="*/ 0 w 8"/>
                <a:gd name="T5" fmla="*/ 2 h 4"/>
                <a:gd name="T6" fmla="*/ 2 w 8"/>
                <a:gd name="T7" fmla="*/ 4 h 4"/>
                <a:gd name="T8" fmla="*/ 6 w 8"/>
                <a:gd name="T9" fmla="*/ 4 h 4"/>
                <a:gd name="T10" fmla="*/ 8 w 8"/>
                <a:gd name="T11" fmla="*/ 2 h 4"/>
                <a:gd name="T12" fmla="*/ 6 w 8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">
                  <a:moveTo>
                    <a:pt x="6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7" y="4"/>
                    <a:pt x="8" y="3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65851" y="4067175"/>
              <a:ext cx="25400" cy="26988"/>
            </a:xfrm>
            <a:custGeom>
              <a:avLst/>
              <a:gdLst>
                <a:gd name="T0" fmla="*/ 6 w 7"/>
                <a:gd name="T1" fmla="*/ 1 h 7"/>
                <a:gd name="T2" fmla="*/ 3 w 7"/>
                <a:gd name="T3" fmla="*/ 1 h 7"/>
                <a:gd name="T4" fmla="*/ 0 w 7"/>
                <a:gd name="T5" fmla="*/ 4 h 7"/>
                <a:gd name="T6" fmla="*/ 0 w 7"/>
                <a:gd name="T7" fmla="*/ 6 h 7"/>
                <a:gd name="T8" fmla="*/ 3 w 7"/>
                <a:gd name="T9" fmla="*/ 6 h 7"/>
                <a:gd name="T10" fmla="*/ 6 w 7"/>
                <a:gd name="T11" fmla="*/ 4 h 7"/>
                <a:gd name="T12" fmla="*/ 6 w 7"/>
                <a:gd name="T13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7">
                  <a:moveTo>
                    <a:pt x="6" y="1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6"/>
                    <a:pt x="0" y="6"/>
                  </a:cubicBezTo>
                  <a:cubicBezTo>
                    <a:pt x="1" y="7"/>
                    <a:pt x="2" y="7"/>
                    <a:pt x="3" y="6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7" y="3"/>
                    <a:pt x="7" y="2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97588" y="4030663"/>
              <a:ext cx="15875" cy="28575"/>
            </a:xfrm>
            <a:custGeom>
              <a:avLst/>
              <a:gdLst>
                <a:gd name="T0" fmla="*/ 2 w 4"/>
                <a:gd name="T1" fmla="*/ 8 h 8"/>
                <a:gd name="T2" fmla="*/ 3 w 4"/>
                <a:gd name="T3" fmla="*/ 7 h 8"/>
                <a:gd name="T4" fmla="*/ 4 w 4"/>
                <a:gd name="T5" fmla="*/ 6 h 8"/>
                <a:gd name="T6" fmla="*/ 4 w 4"/>
                <a:gd name="T7" fmla="*/ 2 h 8"/>
                <a:gd name="T8" fmla="*/ 2 w 4"/>
                <a:gd name="T9" fmla="*/ 0 h 8"/>
                <a:gd name="T10" fmla="*/ 0 w 4"/>
                <a:gd name="T11" fmla="*/ 1 h 8"/>
                <a:gd name="T12" fmla="*/ 0 w 4"/>
                <a:gd name="T13" fmla="*/ 2 h 8"/>
                <a:gd name="T14" fmla="*/ 0 w 4"/>
                <a:gd name="T15" fmla="*/ 6 h 8"/>
                <a:gd name="T16" fmla="*/ 2 w 4"/>
                <a:gd name="T1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8">
                  <a:moveTo>
                    <a:pt x="2" y="8"/>
                  </a:moveTo>
                  <a:cubicBezTo>
                    <a:pt x="3" y="8"/>
                    <a:pt x="3" y="8"/>
                    <a:pt x="3" y="7"/>
                  </a:cubicBezTo>
                  <a:cubicBezTo>
                    <a:pt x="4" y="7"/>
                    <a:pt x="4" y="7"/>
                    <a:pt x="4" y="6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1" y="8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037263" y="4089400"/>
              <a:ext cx="120650" cy="136525"/>
            </a:xfrm>
            <a:custGeom>
              <a:avLst/>
              <a:gdLst>
                <a:gd name="T0" fmla="*/ 16 w 32"/>
                <a:gd name="T1" fmla="*/ 0 h 36"/>
                <a:gd name="T2" fmla="*/ 0 w 32"/>
                <a:gd name="T3" fmla="*/ 16 h 36"/>
                <a:gd name="T4" fmla="*/ 8 w 32"/>
                <a:gd name="T5" fmla="*/ 30 h 36"/>
                <a:gd name="T6" fmla="*/ 8 w 32"/>
                <a:gd name="T7" fmla="*/ 36 h 36"/>
                <a:gd name="T8" fmla="*/ 24 w 32"/>
                <a:gd name="T9" fmla="*/ 36 h 36"/>
                <a:gd name="T10" fmla="*/ 24 w 32"/>
                <a:gd name="T11" fmla="*/ 30 h 36"/>
                <a:gd name="T12" fmla="*/ 32 w 32"/>
                <a:gd name="T13" fmla="*/ 16 h 36"/>
                <a:gd name="T14" fmla="*/ 16 w 32"/>
                <a:gd name="T15" fmla="*/ 0 h 36"/>
                <a:gd name="T16" fmla="*/ 22 w 32"/>
                <a:gd name="T17" fmla="*/ 26 h 36"/>
                <a:gd name="T18" fmla="*/ 20 w 32"/>
                <a:gd name="T19" fmla="*/ 27 h 36"/>
                <a:gd name="T20" fmla="*/ 20 w 32"/>
                <a:gd name="T21" fmla="*/ 30 h 36"/>
                <a:gd name="T22" fmla="*/ 20 w 32"/>
                <a:gd name="T23" fmla="*/ 32 h 36"/>
                <a:gd name="T24" fmla="*/ 12 w 32"/>
                <a:gd name="T25" fmla="*/ 32 h 36"/>
                <a:gd name="T26" fmla="*/ 12 w 32"/>
                <a:gd name="T27" fmla="*/ 30 h 36"/>
                <a:gd name="T28" fmla="*/ 12 w 32"/>
                <a:gd name="T29" fmla="*/ 27 h 36"/>
                <a:gd name="T30" fmla="*/ 10 w 32"/>
                <a:gd name="T31" fmla="*/ 26 h 36"/>
                <a:gd name="T32" fmla="*/ 4 w 32"/>
                <a:gd name="T33" fmla="*/ 16 h 36"/>
                <a:gd name="T34" fmla="*/ 16 w 32"/>
                <a:gd name="T35" fmla="*/ 4 h 36"/>
                <a:gd name="T36" fmla="*/ 28 w 32"/>
                <a:gd name="T37" fmla="*/ 16 h 36"/>
                <a:gd name="T38" fmla="*/ 22 w 32"/>
                <a:gd name="T39" fmla="*/ 2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" h="36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22"/>
                    <a:pt x="3" y="27"/>
                    <a:pt x="8" y="30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9" y="27"/>
                    <a:pt x="32" y="22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lose/>
                  <a:moveTo>
                    <a:pt x="22" y="26"/>
                  </a:moveTo>
                  <a:cubicBezTo>
                    <a:pt x="20" y="27"/>
                    <a:pt x="20" y="27"/>
                    <a:pt x="20" y="27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6" y="24"/>
                    <a:pt x="4" y="20"/>
                    <a:pt x="4" y="16"/>
                  </a:cubicBezTo>
                  <a:cubicBezTo>
                    <a:pt x="4" y="9"/>
                    <a:pt x="9" y="4"/>
                    <a:pt x="16" y="4"/>
                  </a:cubicBezTo>
                  <a:cubicBezTo>
                    <a:pt x="23" y="4"/>
                    <a:pt x="28" y="9"/>
                    <a:pt x="28" y="16"/>
                  </a:cubicBezTo>
                  <a:cubicBezTo>
                    <a:pt x="28" y="20"/>
                    <a:pt x="26" y="24"/>
                    <a:pt x="22" y="2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67426" y="4240213"/>
              <a:ext cx="60325" cy="30163"/>
            </a:xfrm>
            <a:custGeom>
              <a:avLst/>
              <a:gdLst>
                <a:gd name="T0" fmla="*/ 0 w 16"/>
                <a:gd name="T1" fmla="*/ 4 h 8"/>
                <a:gd name="T2" fmla="*/ 4 w 16"/>
                <a:gd name="T3" fmla="*/ 4 h 8"/>
                <a:gd name="T4" fmla="*/ 4 w 16"/>
                <a:gd name="T5" fmla="*/ 4 h 8"/>
                <a:gd name="T6" fmla="*/ 8 w 16"/>
                <a:gd name="T7" fmla="*/ 8 h 8"/>
                <a:gd name="T8" fmla="*/ 12 w 16"/>
                <a:gd name="T9" fmla="*/ 4 h 8"/>
                <a:gd name="T10" fmla="*/ 12 w 16"/>
                <a:gd name="T11" fmla="*/ 4 h 8"/>
                <a:gd name="T12" fmla="*/ 16 w 16"/>
                <a:gd name="T13" fmla="*/ 4 h 8"/>
                <a:gd name="T14" fmla="*/ 16 w 16"/>
                <a:gd name="T15" fmla="*/ 0 h 8"/>
                <a:gd name="T16" fmla="*/ 0 w 16"/>
                <a:gd name="T17" fmla="*/ 0 h 8"/>
                <a:gd name="T18" fmla="*/ 0 w 16"/>
                <a:gd name="T1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8">
                  <a:moveTo>
                    <a:pt x="0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6"/>
                    <a:pt x="6" y="8"/>
                    <a:pt x="8" y="8"/>
                  </a:cubicBezTo>
                  <a:cubicBezTo>
                    <a:pt x="10" y="8"/>
                    <a:pt x="12" y="6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/>
                <a:ea typeface="Calibri"/>
                <a:cs typeface="Calibri"/>
              </a:endParaRPr>
            </a:p>
          </p:txBody>
        </p:sp>
      </p:grpSp>
      <p:sp>
        <p:nvSpPr>
          <p:cNvPr id="32" name="出自【趣你的PPT】(微信:qunideppt)：最优质的PPT资源库"/>
          <p:cNvSpPr txBox="1"/>
          <p:nvPr/>
        </p:nvSpPr>
        <p:spPr>
          <a:xfrm>
            <a:off x="4801796" y="2113940"/>
            <a:ext cx="2409545" cy="66622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ct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5599120" y="1686921"/>
            <a:ext cx="953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不足二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1797516" y="5330386"/>
            <a:ext cx="2409545" cy="66622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ct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2594840" y="4903367"/>
            <a:ext cx="953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不足一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8116126" y="5282048"/>
            <a:ext cx="2409545" cy="66622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ct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8913450" y="4855029"/>
            <a:ext cx="953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不足三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grpSp>
        <p:nvGrpSpPr>
          <p:cNvPr id="44" name="Group 43出自【趣你的PPT】(微信:qunideppt)：最优质的PPT资源库"/>
          <p:cNvGrpSpPr/>
          <p:nvPr/>
        </p:nvGrpSpPr>
        <p:grpSpPr>
          <a:xfrm>
            <a:off x="355458" y="302192"/>
            <a:ext cx="2716354" cy="461665"/>
            <a:chOff x="969820" y="487930"/>
            <a:chExt cx="2716354" cy="461665"/>
          </a:xfrm>
        </p:grpSpPr>
        <p:sp>
          <p:nvSpPr>
            <p:cNvPr id="45" name="出自【趣你的PPT】(微信:qunideppt)：最优质的PPT资源库"/>
            <p:cNvSpPr txBox="1"/>
            <p:nvPr/>
          </p:nvSpPr>
          <p:spPr>
            <a:xfrm>
              <a:off x="1369563" y="487930"/>
              <a:ext cx="23166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研究不足</a:t>
              </a:r>
            </a:p>
          </p:txBody>
        </p:sp>
        <p:sp>
          <p:nvSpPr>
            <p:cNvPr id="46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7572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5" name="出自【趣你的PPT】(微信:qunideppt)：最优质的PPT资源库"/>
          <p:cNvSpPr/>
          <p:nvPr/>
        </p:nvSpPr>
        <p:spPr>
          <a:xfrm>
            <a:off x="-38676" y="1485900"/>
            <a:ext cx="12230676" cy="4633547"/>
          </a:xfrm>
          <a:prstGeom prst="rect">
            <a:avLst/>
          </a:prstGeom>
          <a:solidFill>
            <a:srgbClr val="EAE29C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4467102" y="2239118"/>
            <a:ext cx="3176961" cy="2995910"/>
            <a:chOff x="4467102" y="1961525"/>
            <a:chExt cx="3176961" cy="2995910"/>
          </a:xfrm>
        </p:grpSpPr>
        <p:sp>
          <p:nvSpPr>
            <p:cNvPr id="19" name="出自【趣你的PPT】(微信:qunideppt)：最优质的PPT资源库"/>
            <p:cNvSpPr/>
            <p:nvPr/>
          </p:nvSpPr>
          <p:spPr>
            <a:xfrm>
              <a:off x="4544910" y="2039333"/>
              <a:ext cx="1205135" cy="120513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5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 Light" panose="020F0302020204030204"/>
                  <a:ea typeface="Open Sans" panose="020B0606030504020204" pitchFamily="34" charset="0"/>
                  <a:cs typeface="Open Sans" panose="020B0606030504020204" pitchFamily="34" charset="0"/>
                </a:rPr>
                <a:t>S</a:t>
              </a:r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>
            <a:xfrm>
              <a:off x="4467102" y="1961525"/>
              <a:ext cx="1360751" cy="1360751"/>
            </a:xfrm>
            <a:prstGeom prst="ellipse">
              <a:avLst/>
            </a:prstGeom>
            <a:noFill/>
            <a:ln w="3175">
              <a:solidFill>
                <a:schemeClr val="accent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62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>
              <a:off x="6361118" y="2039333"/>
              <a:ext cx="1205135" cy="12051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50" b="1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 Light" panose="020F0302020204030204"/>
                  <a:ea typeface="Open Sans" panose="020B0606030504020204" pitchFamily="34" charset="0"/>
                  <a:cs typeface="Open Sans" panose="020B0606030504020204" pitchFamily="34" charset="0"/>
                </a:rPr>
                <a:t>W</a:t>
              </a:r>
            </a:p>
          </p:txBody>
        </p:sp>
        <p:sp>
          <p:nvSpPr>
            <p:cNvPr id="23" name="出自【趣你的PPT】(微信:qunideppt)：最优质的PPT资源库"/>
            <p:cNvSpPr/>
            <p:nvPr/>
          </p:nvSpPr>
          <p:spPr>
            <a:xfrm>
              <a:off x="6283312" y="1961525"/>
              <a:ext cx="1360751" cy="1360751"/>
            </a:xfrm>
            <a:prstGeom prst="ellipse">
              <a:avLst/>
            </a:prstGeom>
            <a:noFill/>
            <a:ln w="3175">
              <a:solidFill>
                <a:schemeClr val="accent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62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4" name="出自【趣你的PPT】(微信:qunideppt)：最优质的PPT资源库"/>
            <p:cNvSpPr/>
            <p:nvPr/>
          </p:nvSpPr>
          <p:spPr>
            <a:xfrm>
              <a:off x="4544910" y="3674490"/>
              <a:ext cx="1205135" cy="12051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50" b="1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 Light" panose="020F0302020204030204"/>
                  <a:ea typeface="Open Sans" panose="020B0606030504020204" pitchFamily="34" charset="0"/>
                  <a:cs typeface="Open Sans" panose="020B0606030504020204" pitchFamily="34" charset="0"/>
                </a:rPr>
                <a:t>O</a:t>
              </a:r>
            </a:p>
          </p:txBody>
        </p:sp>
        <p:sp>
          <p:nvSpPr>
            <p:cNvPr id="25" name="出自【趣你的PPT】(微信:qunideppt)：最优质的PPT资源库"/>
            <p:cNvSpPr/>
            <p:nvPr/>
          </p:nvSpPr>
          <p:spPr>
            <a:xfrm>
              <a:off x="4467102" y="3596684"/>
              <a:ext cx="1360751" cy="1360751"/>
            </a:xfrm>
            <a:prstGeom prst="ellipse">
              <a:avLst/>
            </a:prstGeom>
            <a:noFill/>
            <a:ln w="3175">
              <a:solidFill>
                <a:schemeClr val="accent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62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>
              <a:off x="6361118" y="3674490"/>
              <a:ext cx="1205135" cy="120513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50" b="1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等线 Light" panose="020F0302020204030204"/>
                  <a:ea typeface="Open Sans" panose="020B0606030504020204" pitchFamily="34" charset="0"/>
                  <a:cs typeface="Open Sans" panose="020B0606030504020204" pitchFamily="34" charset="0"/>
                </a:rPr>
                <a:t>T</a:t>
              </a:r>
            </a:p>
          </p:txBody>
        </p:sp>
        <p:sp>
          <p:nvSpPr>
            <p:cNvPr id="27" name="出自【趣你的PPT】(微信:qunideppt)：最优质的PPT资源库"/>
            <p:cNvSpPr/>
            <p:nvPr/>
          </p:nvSpPr>
          <p:spPr>
            <a:xfrm>
              <a:off x="6283312" y="3596684"/>
              <a:ext cx="1360751" cy="1360751"/>
            </a:xfrm>
            <a:prstGeom prst="ellipse">
              <a:avLst/>
            </a:prstGeom>
            <a:noFill/>
            <a:ln w="3175">
              <a:solidFill>
                <a:schemeClr val="accent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62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sp>
        <p:nvSpPr>
          <p:cNvPr id="30" name="出自【趣你的PPT】(微信:qunideppt)：最优质的PPT资源库"/>
          <p:cNvSpPr txBox="1"/>
          <p:nvPr/>
        </p:nvSpPr>
        <p:spPr>
          <a:xfrm>
            <a:off x="7960817" y="2763426"/>
            <a:ext cx="2334138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7923447" y="2440988"/>
            <a:ext cx="1372819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思考三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2128204" y="2763426"/>
            <a:ext cx="2102979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2846499" y="2440988"/>
            <a:ext cx="1372819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思考一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7960817" y="4463935"/>
            <a:ext cx="2334138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7923447" y="4141497"/>
            <a:ext cx="1372819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思考四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2128204" y="4463935"/>
            <a:ext cx="2102979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r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2846499" y="4141497"/>
            <a:ext cx="1372819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r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思考二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grpSp>
        <p:nvGrpSpPr>
          <p:cNvPr id="20" name="Group 19出自【趣你的PPT】(微信:qunideppt)：最优质的PPT资源库"/>
          <p:cNvGrpSpPr/>
          <p:nvPr/>
        </p:nvGrpSpPr>
        <p:grpSpPr>
          <a:xfrm>
            <a:off x="355458" y="302192"/>
            <a:ext cx="2716354" cy="461665"/>
            <a:chOff x="969820" y="487930"/>
            <a:chExt cx="2716354" cy="461665"/>
          </a:xfrm>
        </p:grpSpPr>
        <p:sp>
          <p:nvSpPr>
            <p:cNvPr id="29" name="出自【趣你的PPT】(微信:qunideppt)：最优质的PPT资源库"/>
            <p:cNvSpPr txBox="1"/>
            <p:nvPr/>
          </p:nvSpPr>
          <p:spPr>
            <a:xfrm>
              <a:off x="1369563" y="487930"/>
              <a:ext cx="23166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研究思考</a:t>
              </a:r>
            </a:p>
          </p:txBody>
        </p:sp>
        <p:sp>
          <p:nvSpPr>
            <p:cNvPr id="32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50867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0" y="1747838"/>
            <a:ext cx="12192000" cy="3362325"/>
            <a:chOff x="0" y="2000250"/>
            <a:chExt cx="12192000" cy="2647950"/>
          </a:xfrm>
        </p:grpSpPr>
        <p:sp>
          <p:nvSpPr>
            <p:cNvPr id="3" name="出自【趣你的PPT】(微信:qunideppt)：最优质的PPT资源库"/>
            <p:cNvSpPr/>
            <p:nvPr/>
          </p:nvSpPr>
          <p:spPr>
            <a:xfrm>
              <a:off x="3638550" y="2000250"/>
              <a:ext cx="8553450" cy="264795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" name="出自【趣你的PPT】(微信:qunideppt)：最优质的PPT资源库"/>
            <p:cNvSpPr/>
            <p:nvPr/>
          </p:nvSpPr>
          <p:spPr>
            <a:xfrm>
              <a:off x="0" y="2000250"/>
              <a:ext cx="3638550" cy="26479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 rot="5400000">
              <a:off x="3523551" y="2914650"/>
              <a:ext cx="1028700" cy="819150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9" name="出自【趣你的PPT】(微信:qunideppt)：最优质的PPT资源库"/>
          <p:cNvSpPr txBox="1"/>
          <p:nvPr/>
        </p:nvSpPr>
        <p:spPr>
          <a:xfrm>
            <a:off x="1523112" y="3275857"/>
            <a:ext cx="1378416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参考文献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5036730" y="2911936"/>
            <a:ext cx="5992341" cy="162813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。我们制作的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教程视频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《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PPT》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，播放量已超过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500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万次。该原创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。我们制作的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教程视频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《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PPT》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，播放量已超过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500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万次。该原创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。我们制作的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教程视频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《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PPT》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，播放量已超过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500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万次。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  <a:p>
            <a:pPr lvl="0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grpSp>
        <p:nvGrpSpPr>
          <p:cNvPr id="11" name="Shape 433出自【趣你的PPT】(微信:qunideppt)：最优质的PPT资源库"/>
          <p:cNvGrpSpPr/>
          <p:nvPr/>
        </p:nvGrpSpPr>
        <p:grpSpPr>
          <a:xfrm>
            <a:off x="259527" y="2904381"/>
            <a:ext cx="1053126" cy="1049238"/>
            <a:chOff x="1403350" y="1023937"/>
            <a:chExt cx="430213" cy="428624"/>
          </a:xfrm>
          <a:solidFill>
            <a:schemeClr val="accent2"/>
          </a:solidFill>
        </p:grpSpPr>
        <p:sp>
          <p:nvSpPr>
            <p:cNvPr id="12" name="出自【趣你的PPT】(微信:qunideppt)：最优质的PPT资源库"/>
            <p:cNvSpPr/>
            <p:nvPr/>
          </p:nvSpPr>
          <p:spPr>
            <a:xfrm>
              <a:off x="1631950" y="1252537"/>
              <a:ext cx="201613" cy="20002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2376" y="2412"/>
                  </a:moveTo>
                  <a:cubicBezTo>
                    <a:pt x="60000" y="0"/>
                    <a:pt x="57029" y="0"/>
                    <a:pt x="54653" y="2412"/>
                  </a:cubicBezTo>
                  <a:cubicBezTo>
                    <a:pt x="52277" y="4221"/>
                    <a:pt x="52277" y="7839"/>
                    <a:pt x="54653" y="10251"/>
                  </a:cubicBezTo>
                  <a:cubicBezTo>
                    <a:pt x="106930" y="63316"/>
                    <a:pt x="106930" y="63316"/>
                    <a:pt x="106930" y="63316"/>
                  </a:cubicBezTo>
                  <a:cubicBezTo>
                    <a:pt x="107524" y="63919"/>
                    <a:pt x="107524" y="66331"/>
                    <a:pt x="106336" y="67537"/>
                  </a:cubicBezTo>
                  <a:cubicBezTo>
                    <a:pt x="67128" y="107336"/>
                    <a:pt x="67128" y="107336"/>
                    <a:pt x="67128" y="107336"/>
                  </a:cubicBezTo>
                  <a:cubicBezTo>
                    <a:pt x="66534" y="107939"/>
                    <a:pt x="64752" y="109145"/>
                    <a:pt x="62970" y="109145"/>
                  </a:cubicBezTo>
                  <a:cubicBezTo>
                    <a:pt x="62970" y="109145"/>
                    <a:pt x="62970" y="109145"/>
                    <a:pt x="62970" y="109145"/>
                  </a:cubicBezTo>
                  <a:cubicBezTo>
                    <a:pt x="61782" y="109145"/>
                    <a:pt x="60594" y="108542"/>
                    <a:pt x="59405" y="107336"/>
                  </a:cubicBezTo>
                  <a:cubicBezTo>
                    <a:pt x="59405" y="107336"/>
                    <a:pt x="56435" y="104321"/>
                    <a:pt x="51683" y="99497"/>
                  </a:cubicBezTo>
                  <a:cubicBezTo>
                    <a:pt x="79009" y="71758"/>
                    <a:pt x="79009" y="71758"/>
                    <a:pt x="79009" y="71758"/>
                  </a:cubicBezTo>
                  <a:cubicBezTo>
                    <a:pt x="81386" y="69346"/>
                    <a:pt x="81386" y="65728"/>
                    <a:pt x="79009" y="63919"/>
                  </a:cubicBezTo>
                  <a:cubicBezTo>
                    <a:pt x="76633" y="61507"/>
                    <a:pt x="73069" y="61507"/>
                    <a:pt x="71287" y="63919"/>
                  </a:cubicBezTo>
                  <a:cubicBezTo>
                    <a:pt x="43960" y="91055"/>
                    <a:pt x="43960" y="91055"/>
                    <a:pt x="43960" y="91055"/>
                  </a:cubicBezTo>
                  <a:cubicBezTo>
                    <a:pt x="39801" y="86231"/>
                    <a:pt x="34455" y="81407"/>
                    <a:pt x="29108" y="75376"/>
                  </a:cubicBezTo>
                  <a:cubicBezTo>
                    <a:pt x="40396" y="63919"/>
                    <a:pt x="40396" y="63919"/>
                    <a:pt x="40396" y="63919"/>
                  </a:cubicBezTo>
                  <a:cubicBezTo>
                    <a:pt x="42178" y="61507"/>
                    <a:pt x="42178" y="57889"/>
                    <a:pt x="40396" y="55477"/>
                  </a:cubicBezTo>
                  <a:cubicBezTo>
                    <a:pt x="38019" y="53668"/>
                    <a:pt x="34455" y="53668"/>
                    <a:pt x="32079" y="55477"/>
                  </a:cubicBezTo>
                  <a:cubicBezTo>
                    <a:pt x="20792" y="66934"/>
                    <a:pt x="20792" y="66934"/>
                    <a:pt x="20792" y="66934"/>
                  </a:cubicBezTo>
                  <a:cubicBezTo>
                    <a:pt x="17821" y="63316"/>
                    <a:pt x="14257" y="59698"/>
                    <a:pt x="10099" y="56080"/>
                  </a:cubicBezTo>
                  <a:cubicBezTo>
                    <a:pt x="8316" y="53668"/>
                    <a:pt x="4752" y="53668"/>
                    <a:pt x="2376" y="56080"/>
                  </a:cubicBezTo>
                  <a:cubicBezTo>
                    <a:pt x="0" y="58492"/>
                    <a:pt x="0" y="62110"/>
                    <a:pt x="2376" y="63919"/>
                  </a:cubicBezTo>
                  <a:cubicBezTo>
                    <a:pt x="31485" y="93467"/>
                    <a:pt x="51089" y="115175"/>
                    <a:pt x="51683" y="115175"/>
                  </a:cubicBezTo>
                  <a:cubicBezTo>
                    <a:pt x="51683" y="115175"/>
                    <a:pt x="51683" y="115778"/>
                    <a:pt x="51683" y="115778"/>
                  </a:cubicBezTo>
                  <a:cubicBezTo>
                    <a:pt x="54653" y="118793"/>
                    <a:pt x="58811" y="120000"/>
                    <a:pt x="62970" y="120000"/>
                  </a:cubicBezTo>
                  <a:cubicBezTo>
                    <a:pt x="62970" y="120000"/>
                    <a:pt x="62970" y="120000"/>
                    <a:pt x="62970" y="120000"/>
                  </a:cubicBezTo>
                  <a:cubicBezTo>
                    <a:pt x="67722" y="120000"/>
                    <a:pt x="72475" y="118190"/>
                    <a:pt x="75445" y="115778"/>
                  </a:cubicBezTo>
                  <a:cubicBezTo>
                    <a:pt x="114059" y="75376"/>
                    <a:pt x="114059" y="75376"/>
                    <a:pt x="114059" y="75376"/>
                  </a:cubicBezTo>
                  <a:cubicBezTo>
                    <a:pt x="119405" y="69949"/>
                    <a:pt x="120000" y="60301"/>
                    <a:pt x="114653" y="54874"/>
                  </a:cubicBezTo>
                  <a:lnTo>
                    <a:pt x="62376" y="24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>
              <a:off x="1403350" y="1023937"/>
              <a:ext cx="206374" cy="2047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7365" y="118829"/>
                  </a:moveTo>
                  <a:cubicBezTo>
                    <a:pt x="58536" y="120000"/>
                    <a:pt x="60292" y="120000"/>
                    <a:pt x="61463" y="120000"/>
                  </a:cubicBezTo>
                  <a:cubicBezTo>
                    <a:pt x="63219" y="120000"/>
                    <a:pt x="64390" y="120000"/>
                    <a:pt x="65560" y="118829"/>
                  </a:cubicBezTo>
                  <a:cubicBezTo>
                    <a:pt x="67317" y="116487"/>
                    <a:pt x="67317" y="112975"/>
                    <a:pt x="65560" y="110634"/>
                  </a:cubicBezTo>
                  <a:cubicBezTo>
                    <a:pt x="61463" y="107121"/>
                    <a:pt x="57365" y="103024"/>
                    <a:pt x="53853" y="99512"/>
                  </a:cubicBezTo>
                  <a:cubicBezTo>
                    <a:pt x="64975" y="88390"/>
                    <a:pt x="64975" y="88390"/>
                    <a:pt x="64975" y="88390"/>
                  </a:cubicBezTo>
                  <a:cubicBezTo>
                    <a:pt x="67317" y="86634"/>
                    <a:pt x="67317" y="83121"/>
                    <a:pt x="64975" y="80780"/>
                  </a:cubicBezTo>
                  <a:cubicBezTo>
                    <a:pt x="62634" y="78439"/>
                    <a:pt x="59707" y="78439"/>
                    <a:pt x="57365" y="80780"/>
                  </a:cubicBezTo>
                  <a:cubicBezTo>
                    <a:pt x="46243" y="91902"/>
                    <a:pt x="46243" y="91902"/>
                    <a:pt x="46243" y="91902"/>
                  </a:cubicBezTo>
                  <a:cubicBezTo>
                    <a:pt x="40390" y="86048"/>
                    <a:pt x="35121" y="80780"/>
                    <a:pt x="31024" y="76682"/>
                  </a:cubicBezTo>
                  <a:cubicBezTo>
                    <a:pt x="57365" y="50341"/>
                    <a:pt x="57365" y="50341"/>
                    <a:pt x="57365" y="50341"/>
                  </a:cubicBezTo>
                  <a:cubicBezTo>
                    <a:pt x="59707" y="48000"/>
                    <a:pt x="59707" y="44487"/>
                    <a:pt x="57365" y="42146"/>
                  </a:cubicBezTo>
                  <a:cubicBezTo>
                    <a:pt x="55024" y="40390"/>
                    <a:pt x="51512" y="40390"/>
                    <a:pt x="49756" y="42146"/>
                  </a:cubicBezTo>
                  <a:cubicBezTo>
                    <a:pt x="22829" y="69073"/>
                    <a:pt x="22829" y="69073"/>
                    <a:pt x="22829" y="69073"/>
                  </a:cubicBezTo>
                  <a:cubicBezTo>
                    <a:pt x="18146" y="64390"/>
                    <a:pt x="15219" y="61463"/>
                    <a:pt x="15219" y="61463"/>
                  </a:cubicBezTo>
                  <a:cubicBezTo>
                    <a:pt x="15219" y="61463"/>
                    <a:pt x="11707" y="57365"/>
                    <a:pt x="15219" y="53853"/>
                  </a:cubicBezTo>
                  <a:cubicBezTo>
                    <a:pt x="53268" y="15804"/>
                    <a:pt x="53268" y="15804"/>
                    <a:pt x="53268" y="15804"/>
                  </a:cubicBezTo>
                  <a:cubicBezTo>
                    <a:pt x="56195" y="13463"/>
                    <a:pt x="58536" y="12878"/>
                    <a:pt x="60878" y="15804"/>
                  </a:cubicBezTo>
                  <a:cubicBezTo>
                    <a:pt x="62634" y="17560"/>
                    <a:pt x="81951" y="39219"/>
                    <a:pt x="110048" y="67317"/>
                  </a:cubicBezTo>
                  <a:cubicBezTo>
                    <a:pt x="112390" y="69658"/>
                    <a:pt x="115902" y="69658"/>
                    <a:pt x="117658" y="67317"/>
                  </a:cubicBezTo>
                  <a:cubicBezTo>
                    <a:pt x="120000" y="64975"/>
                    <a:pt x="120000" y="61463"/>
                    <a:pt x="117658" y="59707"/>
                  </a:cubicBezTo>
                  <a:cubicBezTo>
                    <a:pt x="88390" y="30439"/>
                    <a:pt x="69073" y="8195"/>
                    <a:pt x="69073" y="8195"/>
                  </a:cubicBezTo>
                  <a:cubicBezTo>
                    <a:pt x="69073" y="8195"/>
                    <a:pt x="69073" y="8195"/>
                    <a:pt x="69073" y="8195"/>
                  </a:cubicBezTo>
                  <a:cubicBezTo>
                    <a:pt x="60878" y="0"/>
                    <a:pt x="51512" y="2341"/>
                    <a:pt x="45658" y="8195"/>
                  </a:cubicBezTo>
                  <a:cubicBezTo>
                    <a:pt x="7609" y="46243"/>
                    <a:pt x="7609" y="46243"/>
                    <a:pt x="7609" y="46243"/>
                  </a:cubicBezTo>
                  <a:cubicBezTo>
                    <a:pt x="0" y="53268"/>
                    <a:pt x="1756" y="63804"/>
                    <a:pt x="7609" y="69658"/>
                  </a:cubicBezTo>
                  <a:cubicBezTo>
                    <a:pt x="7609" y="69658"/>
                    <a:pt x="28682" y="89560"/>
                    <a:pt x="57365" y="1188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>
            <a:xfrm>
              <a:off x="1406525" y="1027112"/>
              <a:ext cx="427037" cy="42544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4824" y="44047"/>
                  </a:moveTo>
                  <a:cubicBezTo>
                    <a:pt x="118032" y="30776"/>
                    <a:pt x="118032" y="30776"/>
                    <a:pt x="118032" y="30776"/>
                  </a:cubicBezTo>
                  <a:cubicBezTo>
                    <a:pt x="119156" y="29364"/>
                    <a:pt x="120000" y="27670"/>
                    <a:pt x="120000" y="25976"/>
                  </a:cubicBezTo>
                  <a:cubicBezTo>
                    <a:pt x="120000" y="24282"/>
                    <a:pt x="119156" y="22588"/>
                    <a:pt x="118032" y="21458"/>
                  </a:cubicBezTo>
                  <a:cubicBezTo>
                    <a:pt x="98641" y="1976"/>
                    <a:pt x="98641" y="1976"/>
                    <a:pt x="98641" y="1976"/>
                  </a:cubicBezTo>
                  <a:cubicBezTo>
                    <a:pt x="97517" y="847"/>
                    <a:pt x="95831" y="0"/>
                    <a:pt x="94145" y="0"/>
                  </a:cubicBezTo>
                  <a:cubicBezTo>
                    <a:pt x="92459" y="0"/>
                    <a:pt x="90772" y="847"/>
                    <a:pt x="89648" y="1976"/>
                  </a:cubicBezTo>
                  <a:cubicBezTo>
                    <a:pt x="75878" y="15811"/>
                    <a:pt x="75878" y="15811"/>
                    <a:pt x="75878" y="15811"/>
                  </a:cubicBezTo>
                  <a:cubicBezTo>
                    <a:pt x="75597" y="16094"/>
                    <a:pt x="75597" y="16094"/>
                    <a:pt x="75316" y="16376"/>
                  </a:cubicBezTo>
                  <a:cubicBezTo>
                    <a:pt x="12646" y="79623"/>
                    <a:pt x="12646" y="79623"/>
                    <a:pt x="12646" y="79623"/>
                  </a:cubicBezTo>
                  <a:cubicBezTo>
                    <a:pt x="12084" y="79905"/>
                    <a:pt x="12084" y="80188"/>
                    <a:pt x="11803" y="80470"/>
                  </a:cubicBezTo>
                  <a:cubicBezTo>
                    <a:pt x="281" y="116611"/>
                    <a:pt x="281" y="116611"/>
                    <a:pt x="281" y="116611"/>
                  </a:cubicBezTo>
                  <a:cubicBezTo>
                    <a:pt x="0" y="117458"/>
                    <a:pt x="281" y="118588"/>
                    <a:pt x="843" y="119152"/>
                  </a:cubicBezTo>
                  <a:cubicBezTo>
                    <a:pt x="1405" y="119717"/>
                    <a:pt x="1967" y="120000"/>
                    <a:pt x="2810" y="120000"/>
                  </a:cubicBezTo>
                  <a:cubicBezTo>
                    <a:pt x="3091" y="120000"/>
                    <a:pt x="3372" y="120000"/>
                    <a:pt x="3372" y="119717"/>
                  </a:cubicBezTo>
                  <a:cubicBezTo>
                    <a:pt x="40187" y="108705"/>
                    <a:pt x="40187" y="108705"/>
                    <a:pt x="40187" y="108705"/>
                  </a:cubicBezTo>
                  <a:cubicBezTo>
                    <a:pt x="40749" y="108705"/>
                    <a:pt x="41030" y="108423"/>
                    <a:pt x="41311" y="108141"/>
                  </a:cubicBezTo>
                  <a:cubicBezTo>
                    <a:pt x="104262" y="44611"/>
                    <a:pt x="104262" y="44611"/>
                    <a:pt x="104262" y="44611"/>
                  </a:cubicBezTo>
                  <a:cubicBezTo>
                    <a:pt x="104543" y="44329"/>
                    <a:pt x="104543" y="44329"/>
                    <a:pt x="104824" y="44047"/>
                  </a:cubicBezTo>
                  <a:close/>
                  <a:moveTo>
                    <a:pt x="93302" y="5647"/>
                  </a:moveTo>
                  <a:cubicBezTo>
                    <a:pt x="93583" y="5364"/>
                    <a:pt x="93864" y="5364"/>
                    <a:pt x="94145" y="5364"/>
                  </a:cubicBezTo>
                  <a:cubicBezTo>
                    <a:pt x="94426" y="5364"/>
                    <a:pt x="94707" y="5364"/>
                    <a:pt x="94988" y="5647"/>
                  </a:cubicBezTo>
                  <a:cubicBezTo>
                    <a:pt x="114379" y="25129"/>
                    <a:pt x="114379" y="25129"/>
                    <a:pt x="114379" y="25129"/>
                  </a:cubicBezTo>
                  <a:cubicBezTo>
                    <a:pt x="114660" y="25411"/>
                    <a:pt x="114660" y="25976"/>
                    <a:pt x="114660" y="25976"/>
                  </a:cubicBezTo>
                  <a:cubicBezTo>
                    <a:pt x="114660" y="26258"/>
                    <a:pt x="114660" y="26541"/>
                    <a:pt x="114379" y="26823"/>
                  </a:cubicBezTo>
                  <a:cubicBezTo>
                    <a:pt x="102576" y="38964"/>
                    <a:pt x="102576" y="38964"/>
                    <a:pt x="102576" y="38964"/>
                  </a:cubicBezTo>
                  <a:cubicBezTo>
                    <a:pt x="81498" y="17788"/>
                    <a:pt x="81498" y="17788"/>
                    <a:pt x="81498" y="17788"/>
                  </a:cubicBezTo>
                  <a:lnTo>
                    <a:pt x="93302" y="5647"/>
                  </a:lnTo>
                  <a:close/>
                  <a:moveTo>
                    <a:pt x="34847" y="92611"/>
                  </a:moveTo>
                  <a:cubicBezTo>
                    <a:pt x="27540" y="92611"/>
                    <a:pt x="27540" y="92611"/>
                    <a:pt x="27540" y="92611"/>
                  </a:cubicBezTo>
                  <a:cubicBezTo>
                    <a:pt x="27540" y="84988"/>
                    <a:pt x="27540" y="84988"/>
                    <a:pt x="27540" y="84988"/>
                  </a:cubicBezTo>
                  <a:cubicBezTo>
                    <a:pt x="84028" y="27952"/>
                    <a:pt x="84028" y="27952"/>
                    <a:pt x="84028" y="27952"/>
                  </a:cubicBezTo>
                  <a:cubicBezTo>
                    <a:pt x="91896" y="35858"/>
                    <a:pt x="91896" y="35858"/>
                    <a:pt x="91896" y="35858"/>
                  </a:cubicBezTo>
                  <a:lnTo>
                    <a:pt x="34847" y="92611"/>
                  </a:lnTo>
                  <a:close/>
                  <a:moveTo>
                    <a:pt x="77845" y="21458"/>
                  </a:moveTo>
                  <a:cubicBezTo>
                    <a:pt x="80374" y="24282"/>
                    <a:pt x="80374" y="24282"/>
                    <a:pt x="80374" y="24282"/>
                  </a:cubicBezTo>
                  <a:cubicBezTo>
                    <a:pt x="24168" y="81035"/>
                    <a:pt x="24168" y="81035"/>
                    <a:pt x="24168" y="81035"/>
                  </a:cubicBezTo>
                  <a:cubicBezTo>
                    <a:pt x="19672" y="79905"/>
                    <a:pt x="19672" y="79905"/>
                    <a:pt x="19672" y="79905"/>
                  </a:cubicBezTo>
                  <a:lnTo>
                    <a:pt x="77845" y="21458"/>
                  </a:lnTo>
                  <a:close/>
                  <a:moveTo>
                    <a:pt x="16018" y="84423"/>
                  </a:moveTo>
                  <a:cubicBezTo>
                    <a:pt x="22201" y="85835"/>
                    <a:pt x="22201" y="85835"/>
                    <a:pt x="22201" y="85835"/>
                  </a:cubicBezTo>
                  <a:cubicBezTo>
                    <a:pt x="22201" y="95152"/>
                    <a:pt x="22201" y="95152"/>
                    <a:pt x="22201" y="95152"/>
                  </a:cubicBezTo>
                  <a:cubicBezTo>
                    <a:pt x="22201" y="96564"/>
                    <a:pt x="23325" y="97694"/>
                    <a:pt x="24730" y="97694"/>
                  </a:cubicBezTo>
                  <a:cubicBezTo>
                    <a:pt x="34004" y="97694"/>
                    <a:pt x="34004" y="97694"/>
                    <a:pt x="34004" y="97694"/>
                  </a:cubicBezTo>
                  <a:cubicBezTo>
                    <a:pt x="35971" y="104752"/>
                    <a:pt x="35971" y="104752"/>
                    <a:pt x="35971" y="104752"/>
                  </a:cubicBezTo>
                  <a:cubicBezTo>
                    <a:pt x="6744" y="113223"/>
                    <a:pt x="6744" y="113223"/>
                    <a:pt x="6744" y="113223"/>
                  </a:cubicBezTo>
                  <a:lnTo>
                    <a:pt x="16018" y="84423"/>
                  </a:lnTo>
                  <a:close/>
                  <a:moveTo>
                    <a:pt x="40468" y="101647"/>
                  </a:moveTo>
                  <a:cubicBezTo>
                    <a:pt x="38782" y="96000"/>
                    <a:pt x="38782" y="96000"/>
                    <a:pt x="38782" y="96000"/>
                  </a:cubicBezTo>
                  <a:cubicBezTo>
                    <a:pt x="95831" y="39529"/>
                    <a:pt x="95831" y="39529"/>
                    <a:pt x="95831" y="39529"/>
                  </a:cubicBezTo>
                  <a:cubicBezTo>
                    <a:pt x="98641" y="42635"/>
                    <a:pt x="98641" y="42635"/>
                    <a:pt x="98641" y="42635"/>
                  </a:cubicBezTo>
                  <a:lnTo>
                    <a:pt x="40468" y="1016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" name="Group 14出自【趣你的PPT】(微信:qunideppt)：最优质的PPT资源库"/>
          <p:cNvGrpSpPr/>
          <p:nvPr/>
        </p:nvGrpSpPr>
        <p:grpSpPr>
          <a:xfrm>
            <a:off x="355458" y="302192"/>
            <a:ext cx="1948128" cy="461665"/>
            <a:chOff x="969820" y="487930"/>
            <a:chExt cx="1948128" cy="461665"/>
          </a:xfrm>
        </p:grpSpPr>
        <p:sp>
          <p:nvSpPr>
            <p:cNvPr id="16" name="出自【趣你的PPT】(微信:qunideppt)：最优质的PPT资源库"/>
            <p:cNvSpPr txBox="1"/>
            <p:nvPr/>
          </p:nvSpPr>
          <p:spPr>
            <a:xfrm>
              <a:off x="1369564" y="487930"/>
              <a:ext cx="15483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参考文献</a:t>
              </a:r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393645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-734347" y="301349"/>
            <a:ext cx="12926347" cy="4931862"/>
            <a:chOff x="-734347" y="301349"/>
            <a:chExt cx="12926347" cy="4931862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0" y="1613722"/>
              <a:ext cx="12192000" cy="3515491"/>
            </a:xfrm>
            <a:prstGeom prst="rect">
              <a:avLst/>
            </a:prstGeom>
            <a:solidFill>
              <a:srgbClr val="EAE19C">
                <a:alpha val="5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9" name="出自【趣你的PPT】(微信:qunideppt)：最优质的PPT资源库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734347" y="301349"/>
              <a:ext cx="12896850" cy="49318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90807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5" name="出自【趣你的PPT】(微信:qunideppt)：最优质的PPT资源库"/>
          <p:cNvSpPr/>
          <p:nvPr/>
        </p:nvSpPr>
        <p:spPr>
          <a:xfrm>
            <a:off x="641350" y="2371749"/>
            <a:ext cx="342900" cy="3727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9132"/>
                </a:moveTo>
                <a:cubicBezTo>
                  <a:pt x="5286" y="19132"/>
                  <a:pt x="800" y="15006"/>
                  <a:pt x="800" y="9934"/>
                </a:cubicBezTo>
                <a:cubicBezTo>
                  <a:pt x="800" y="4862"/>
                  <a:pt x="5286" y="736"/>
                  <a:pt x="10800" y="736"/>
                </a:cubicBezTo>
                <a:cubicBezTo>
                  <a:pt x="16314" y="736"/>
                  <a:pt x="20800" y="4862"/>
                  <a:pt x="20800" y="9934"/>
                </a:cubicBezTo>
                <a:cubicBezTo>
                  <a:pt x="20800" y="15006"/>
                  <a:pt x="16314" y="19132"/>
                  <a:pt x="10800" y="19132"/>
                </a:cubicBezTo>
                <a:close/>
                <a:moveTo>
                  <a:pt x="21600" y="9934"/>
                </a:moveTo>
                <a:cubicBezTo>
                  <a:pt x="21600" y="4456"/>
                  <a:pt x="16755" y="0"/>
                  <a:pt x="10800" y="0"/>
                </a:cubicBezTo>
                <a:cubicBezTo>
                  <a:pt x="4845" y="0"/>
                  <a:pt x="0" y="4456"/>
                  <a:pt x="0" y="9934"/>
                </a:cubicBezTo>
                <a:cubicBezTo>
                  <a:pt x="0" y="13866"/>
                  <a:pt x="2496" y="17271"/>
                  <a:pt x="6108" y="18880"/>
                </a:cubicBezTo>
                <a:lnTo>
                  <a:pt x="3717" y="21080"/>
                </a:lnTo>
                <a:lnTo>
                  <a:pt x="4283" y="21600"/>
                </a:lnTo>
                <a:lnTo>
                  <a:pt x="6898" y="19194"/>
                </a:lnTo>
                <a:cubicBezTo>
                  <a:pt x="8109" y="19628"/>
                  <a:pt x="9424" y="19868"/>
                  <a:pt x="10800" y="19868"/>
                </a:cubicBezTo>
                <a:cubicBezTo>
                  <a:pt x="12176" y="19868"/>
                  <a:pt x="13491" y="19628"/>
                  <a:pt x="14702" y="19194"/>
                </a:cubicBezTo>
                <a:lnTo>
                  <a:pt x="17317" y="21600"/>
                </a:lnTo>
                <a:lnTo>
                  <a:pt x="17883" y="21080"/>
                </a:lnTo>
                <a:lnTo>
                  <a:pt x="15491" y="18880"/>
                </a:lnTo>
                <a:cubicBezTo>
                  <a:pt x="19104" y="17271"/>
                  <a:pt x="21600" y="13866"/>
                  <a:pt x="21600" y="993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56" name="出自【趣你的PPT】(微信:qunideppt)：最优质的PPT资源库"/>
          <p:cNvSpPr/>
          <p:nvPr/>
        </p:nvSpPr>
        <p:spPr>
          <a:xfrm>
            <a:off x="806450" y="2466999"/>
            <a:ext cx="59991" cy="107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73" y="0"/>
                </a:moveTo>
                <a:lnTo>
                  <a:pt x="0" y="0"/>
                </a:lnTo>
                <a:lnTo>
                  <a:pt x="0" y="16133"/>
                </a:lnTo>
                <a:lnTo>
                  <a:pt x="19555" y="21600"/>
                </a:lnTo>
                <a:lnTo>
                  <a:pt x="21600" y="19313"/>
                </a:lnTo>
                <a:lnTo>
                  <a:pt x="4573" y="14552"/>
                </a:lnTo>
                <a:cubicBezTo>
                  <a:pt x="4573" y="14552"/>
                  <a:pt x="4573" y="0"/>
                  <a:pt x="4573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57" name="出自【趣你的PPT】(微信:qunideppt)：最优质的PPT资源库"/>
          <p:cNvSpPr/>
          <p:nvPr/>
        </p:nvSpPr>
        <p:spPr>
          <a:xfrm>
            <a:off x="609600" y="2359049"/>
            <a:ext cx="108673" cy="1086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81" y="4669"/>
                </a:moveTo>
                <a:lnTo>
                  <a:pt x="4671" y="16480"/>
                </a:lnTo>
                <a:lnTo>
                  <a:pt x="2741" y="6834"/>
                </a:lnTo>
                <a:lnTo>
                  <a:pt x="6835" y="2740"/>
                </a:lnTo>
                <a:cubicBezTo>
                  <a:pt x="6835" y="2740"/>
                  <a:pt x="16481" y="4669"/>
                  <a:pt x="16481" y="4669"/>
                </a:cubicBezTo>
                <a:close/>
                <a:moveTo>
                  <a:pt x="0" y="6003"/>
                </a:moveTo>
                <a:lnTo>
                  <a:pt x="3120" y="21600"/>
                </a:lnTo>
                <a:lnTo>
                  <a:pt x="21600" y="3119"/>
                </a:lnTo>
                <a:lnTo>
                  <a:pt x="6004" y="0"/>
                </a:lnTo>
                <a:cubicBezTo>
                  <a:pt x="6004" y="0"/>
                  <a:pt x="0" y="6003"/>
                  <a:pt x="0" y="6003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58" name="出自【趣你的PPT】(微信:qunideppt)：最优质的PPT资源库"/>
          <p:cNvSpPr/>
          <p:nvPr/>
        </p:nvSpPr>
        <p:spPr>
          <a:xfrm>
            <a:off x="908050" y="2359049"/>
            <a:ext cx="108676" cy="1086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930" y="16480"/>
                </a:moveTo>
                <a:lnTo>
                  <a:pt x="5120" y="4670"/>
                </a:lnTo>
                <a:lnTo>
                  <a:pt x="14766" y="2740"/>
                </a:lnTo>
                <a:lnTo>
                  <a:pt x="18859" y="6833"/>
                </a:lnTo>
                <a:cubicBezTo>
                  <a:pt x="18859" y="6833"/>
                  <a:pt x="16930" y="16480"/>
                  <a:pt x="16930" y="16480"/>
                </a:cubicBezTo>
                <a:close/>
                <a:moveTo>
                  <a:pt x="0" y="3118"/>
                </a:moveTo>
                <a:lnTo>
                  <a:pt x="18480" y="21600"/>
                </a:lnTo>
                <a:lnTo>
                  <a:pt x="21600" y="6004"/>
                </a:lnTo>
                <a:lnTo>
                  <a:pt x="15596" y="0"/>
                </a:lnTo>
                <a:cubicBezTo>
                  <a:pt x="15596" y="0"/>
                  <a:pt x="0" y="3118"/>
                  <a:pt x="0" y="3118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59" name="出自【趣你的PPT】(微信:qunideppt)：最优质的PPT资源库"/>
          <p:cNvSpPr/>
          <p:nvPr/>
        </p:nvSpPr>
        <p:spPr>
          <a:xfrm>
            <a:off x="1822450" y="2416199"/>
            <a:ext cx="67990" cy="1886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0572"/>
                </a:moveTo>
                <a:lnTo>
                  <a:pt x="4035" y="14241"/>
                </a:lnTo>
                <a:lnTo>
                  <a:pt x="4035" y="0"/>
                </a:lnTo>
                <a:lnTo>
                  <a:pt x="0" y="0"/>
                </a:lnTo>
                <a:lnTo>
                  <a:pt x="0" y="14843"/>
                </a:lnTo>
                <a:lnTo>
                  <a:pt x="18747" y="21600"/>
                </a:lnTo>
                <a:cubicBezTo>
                  <a:pt x="18747" y="21600"/>
                  <a:pt x="21600" y="20572"/>
                  <a:pt x="21600" y="2057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60" name="出自【趣你的PPT】(微信:qunideppt)：最优质的PPT资源库"/>
          <p:cNvSpPr/>
          <p:nvPr/>
        </p:nvSpPr>
        <p:spPr>
          <a:xfrm>
            <a:off x="1651000" y="253684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61" name="出自【趣你的PPT】(微信:qunideppt)：最优质的PPT资源库"/>
          <p:cNvSpPr/>
          <p:nvPr/>
        </p:nvSpPr>
        <p:spPr>
          <a:xfrm>
            <a:off x="1981200" y="253684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62" name="出自【趣你的PPT】(微信:qunideppt)：最优质的PPT资源库"/>
          <p:cNvSpPr/>
          <p:nvPr/>
        </p:nvSpPr>
        <p:spPr>
          <a:xfrm>
            <a:off x="1822450" y="2695599"/>
            <a:ext cx="12700" cy="25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63" name="出自【趣你的PPT】(微信:qunideppt)：最优质的PPT资源库"/>
          <p:cNvSpPr/>
          <p:nvPr/>
        </p:nvSpPr>
        <p:spPr>
          <a:xfrm>
            <a:off x="1822450" y="2365399"/>
            <a:ext cx="12700" cy="25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64" name="出自【趣你的PPT】(微信:qunideppt)：最优质的PPT资源库"/>
          <p:cNvSpPr/>
          <p:nvPr/>
        </p:nvSpPr>
        <p:spPr>
          <a:xfrm>
            <a:off x="1625600" y="2339999"/>
            <a:ext cx="406400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07" y="3038"/>
                </a:moveTo>
                <a:lnTo>
                  <a:pt x="20925" y="3038"/>
                </a:lnTo>
                <a:lnTo>
                  <a:pt x="20925" y="2362"/>
                </a:lnTo>
                <a:lnTo>
                  <a:pt x="17212" y="2362"/>
                </a:lnTo>
                <a:lnTo>
                  <a:pt x="16875" y="2700"/>
                </a:lnTo>
                <a:lnTo>
                  <a:pt x="16875" y="6412"/>
                </a:lnTo>
                <a:lnTo>
                  <a:pt x="17550" y="6412"/>
                </a:lnTo>
                <a:lnTo>
                  <a:pt x="17550" y="3433"/>
                </a:lnTo>
                <a:lnTo>
                  <a:pt x="19060" y="4944"/>
                </a:lnTo>
                <a:cubicBezTo>
                  <a:pt x="20280" y="6661"/>
                  <a:pt x="20925" y="8686"/>
                  <a:pt x="20925" y="10800"/>
                </a:cubicBezTo>
                <a:cubicBezTo>
                  <a:pt x="20925" y="16383"/>
                  <a:pt x="16383" y="20925"/>
                  <a:pt x="10800" y="20925"/>
                </a:cubicBezTo>
                <a:cubicBezTo>
                  <a:pt x="5217" y="20925"/>
                  <a:pt x="675" y="16383"/>
                  <a:pt x="675" y="10800"/>
                </a:cubicBezTo>
                <a:cubicBezTo>
                  <a:pt x="675" y="5217"/>
                  <a:pt x="5217" y="675"/>
                  <a:pt x="10800" y="675"/>
                </a:cubicBezTo>
                <a:lnTo>
                  <a:pt x="10800" y="0"/>
                </a:lnTo>
                <a:cubicBezTo>
                  <a:pt x="4845" y="0"/>
                  <a:pt x="0" y="4845"/>
                  <a:pt x="0" y="10800"/>
                </a:cubicBezTo>
                <a:cubicBezTo>
                  <a:pt x="0" y="16755"/>
                  <a:pt x="4845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8535"/>
                  <a:pt x="20906" y="6366"/>
                  <a:pt x="19593" y="4529"/>
                </a:cubicBezTo>
                <a:cubicBezTo>
                  <a:pt x="19593" y="4529"/>
                  <a:pt x="18107" y="3038"/>
                  <a:pt x="18107" y="3038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65" name="出自【趣你的PPT】(微信:qunideppt)：最优质的PPT资源库"/>
          <p:cNvSpPr/>
          <p:nvPr/>
        </p:nvSpPr>
        <p:spPr>
          <a:xfrm>
            <a:off x="2692400" y="2320949"/>
            <a:ext cx="355600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829" y="20925"/>
                </a:moveTo>
                <a:lnTo>
                  <a:pt x="771" y="20925"/>
                </a:lnTo>
                <a:lnTo>
                  <a:pt x="771" y="14175"/>
                </a:lnTo>
                <a:lnTo>
                  <a:pt x="6187" y="14175"/>
                </a:lnTo>
                <a:cubicBezTo>
                  <a:pt x="6384" y="16251"/>
                  <a:pt x="8378" y="17888"/>
                  <a:pt x="10800" y="17888"/>
                </a:cubicBezTo>
                <a:cubicBezTo>
                  <a:pt x="13222" y="17888"/>
                  <a:pt x="15216" y="16251"/>
                  <a:pt x="15413" y="14175"/>
                </a:cubicBezTo>
                <a:lnTo>
                  <a:pt x="20829" y="14175"/>
                </a:lnTo>
                <a:cubicBezTo>
                  <a:pt x="20829" y="14175"/>
                  <a:pt x="20829" y="20925"/>
                  <a:pt x="20829" y="20925"/>
                </a:cubicBezTo>
                <a:close/>
                <a:moveTo>
                  <a:pt x="3032" y="675"/>
                </a:moveTo>
                <a:lnTo>
                  <a:pt x="18568" y="675"/>
                </a:lnTo>
                <a:lnTo>
                  <a:pt x="20766" y="13500"/>
                </a:lnTo>
                <a:lnTo>
                  <a:pt x="14657" y="13500"/>
                </a:lnTo>
                <a:lnTo>
                  <a:pt x="14657" y="13838"/>
                </a:lnTo>
                <a:cubicBezTo>
                  <a:pt x="14657" y="15698"/>
                  <a:pt x="12927" y="17212"/>
                  <a:pt x="10800" y="17212"/>
                </a:cubicBezTo>
                <a:cubicBezTo>
                  <a:pt x="8673" y="17212"/>
                  <a:pt x="6943" y="15698"/>
                  <a:pt x="6943" y="13838"/>
                </a:cubicBezTo>
                <a:lnTo>
                  <a:pt x="6943" y="13500"/>
                </a:lnTo>
                <a:lnTo>
                  <a:pt x="834" y="13500"/>
                </a:lnTo>
                <a:cubicBezTo>
                  <a:pt x="834" y="13500"/>
                  <a:pt x="3032" y="675"/>
                  <a:pt x="3032" y="675"/>
                </a:cubicBezTo>
                <a:close/>
                <a:moveTo>
                  <a:pt x="21600" y="13500"/>
                </a:moveTo>
                <a:lnTo>
                  <a:pt x="21547" y="13500"/>
                </a:lnTo>
                <a:lnTo>
                  <a:pt x="19232" y="0"/>
                </a:lnTo>
                <a:lnTo>
                  <a:pt x="2368" y="0"/>
                </a:lnTo>
                <a:lnTo>
                  <a:pt x="54" y="13500"/>
                </a:lnTo>
                <a:lnTo>
                  <a:pt x="0" y="13500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13500"/>
                  <a:pt x="21600" y="135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66" name="出自【趣你的PPT】(微信:qunideppt)：最优质的PPT资源库"/>
          <p:cNvSpPr/>
          <p:nvPr/>
        </p:nvSpPr>
        <p:spPr>
          <a:xfrm>
            <a:off x="3657600" y="2339999"/>
            <a:ext cx="407830" cy="4071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964"/>
                </a:moveTo>
                <a:lnTo>
                  <a:pt x="10800" y="21301"/>
                </a:lnTo>
                <a:lnTo>
                  <a:pt x="10800" y="20926"/>
                </a:lnTo>
                <a:cubicBezTo>
                  <a:pt x="10800" y="20926"/>
                  <a:pt x="10800" y="20926"/>
                  <a:pt x="10799" y="20926"/>
                </a:cubicBezTo>
                <a:cubicBezTo>
                  <a:pt x="8094" y="20926"/>
                  <a:pt x="5551" y="19890"/>
                  <a:pt x="3639" y="17974"/>
                </a:cubicBezTo>
                <a:cubicBezTo>
                  <a:pt x="1726" y="16058"/>
                  <a:pt x="673" y="13520"/>
                  <a:pt x="673" y="10810"/>
                </a:cubicBezTo>
                <a:cubicBezTo>
                  <a:pt x="673" y="8100"/>
                  <a:pt x="1726" y="5557"/>
                  <a:pt x="3639" y="3640"/>
                </a:cubicBezTo>
                <a:cubicBezTo>
                  <a:pt x="5551" y="1724"/>
                  <a:pt x="8095" y="672"/>
                  <a:pt x="10800" y="672"/>
                </a:cubicBezTo>
                <a:cubicBezTo>
                  <a:pt x="13506" y="672"/>
                  <a:pt x="16048" y="1728"/>
                  <a:pt x="17961" y="3644"/>
                </a:cubicBezTo>
                <a:cubicBezTo>
                  <a:pt x="19874" y="5561"/>
                  <a:pt x="20927" y="8109"/>
                  <a:pt x="20927" y="10819"/>
                </a:cubicBezTo>
                <a:cubicBezTo>
                  <a:pt x="20927" y="16412"/>
                  <a:pt x="16517" y="20964"/>
                  <a:pt x="10800" y="20964"/>
                </a:cubicBezTo>
                <a:close/>
                <a:moveTo>
                  <a:pt x="10800" y="0"/>
                </a:moveTo>
                <a:cubicBezTo>
                  <a:pt x="7915" y="0"/>
                  <a:pt x="5203" y="1125"/>
                  <a:pt x="3163" y="3169"/>
                </a:cubicBezTo>
                <a:cubicBezTo>
                  <a:pt x="1123" y="5213"/>
                  <a:pt x="0" y="7929"/>
                  <a:pt x="0" y="10819"/>
                </a:cubicBezTo>
                <a:cubicBezTo>
                  <a:pt x="0" y="13709"/>
                  <a:pt x="1124" y="16407"/>
                  <a:pt x="3163" y="18451"/>
                </a:cubicBezTo>
                <a:cubicBezTo>
                  <a:pt x="5203" y="20494"/>
                  <a:pt x="7915" y="21600"/>
                  <a:pt x="10800" y="21600"/>
                </a:cubicBezTo>
                <a:cubicBezTo>
                  <a:pt x="10800" y="21600"/>
                  <a:pt x="10800" y="21600"/>
                  <a:pt x="10800" y="21600"/>
                </a:cubicBezTo>
                <a:lnTo>
                  <a:pt x="10801" y="21600"/>
                </a:lnTo>
                <a:cubicBezTo>
                  <a:pt x="16756" y="21600"/>
                  <a:pt x="21600" y="16765"/>
                  <a:pt x="21600" y="10800"/>
                </a:cubicBezTo>
                <a:cubicBezTo>
                  <a:pt x="21600" y="7910"/>
                  <a:pt x="20477" y="5202"/>
                  <a:pt x="18437" y="3159"/>
                </a:cubicBezTo>
                <a:cubicBezTo>
                  <a:pt x="16398" y="1116"/>
                  <a:pt x="13685" y="0"/>
                  <a:pt x="108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67" name="出自【趣你的PPT】(微信:qunideppt)：最优质的PPT资源库"/>
          <p:cNvSpPr/>
          <p:nvPr/>
        </p:nvSpPr>
        <p:spPr>
          <a:xfrm>
            <a:off x="3714750" y="2397149"/>
            <a:ext cx="292100" cy="1460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7915" y="0"/>
                  <a:pt x="5203" y="2247"/>
                  <a:pt x="3163" y="6328"/>
                </a:cubicBezTo>
                <a:cubicBezTo>
                  <a:pt x="1124" y="10407"/>
                  <a:pt x="0" y="15831"/>
                  <a:pt x="0" y="21600"/>
                </a:cubicBezTo>
                <a:lnTo>
                  <a:pt x="939" y="21600"/>
                </a:lnTo>
                <a:cubicBezTo>
                  <a:pt x="939" y="16333"/>
                  <a:pt x="1965" y="11381"/>
                  <a:pt x="3827" y="7655"/>
                </a:cubicBezTo>
                <a:cubicBezTo>
                  <a:pt x="5690" y="3930"/>
                  <a:pt x="8166" y="1878"/>
                  <a:pt x="10800" y="1878"/>
                </a:cubicBezTo>
                <a:cubicBezTo>
                  <a:pt x="13434" y="1878"/>
                  <a:pt x="15910" y="3930"/>
                  <a:pt x="17773" y="7656"/>
                </a:cubicBezTo>
                <a:cubicBezTo>
                  <a:pt x="19635" y="11381"/>
                  <a:pt x="20661" y="16333"/>
                  <a:pt x="20661" y="21600"/>
                </a:cubicBezTo>
                <a:lnTo>
                  <a:pt x="21600" y="21600"/>
                </a:lnTo>
                <a:cubicBezTo>
                  <a:pt x="21600" y="15832"/>
                  <a:pt x="20477" y="10407"/>
                  <a:pt x="18437" y="6327"/>
                </a:cubicBezTo>
                <a:cubicBezTo>
                  <a:pt x="16398" y="2246"/>
                  <a:pt x="13685" y="0"/>
                  <a:pt x="108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68" name="出自【趣你的PPT】(微信:qunideppt)：最优质的PPT资源库"/>
          <p:cNvSpPr/>
          <p:nvPr/>
        </p:nvSpPr>
        <p:spPr>
          <a:xfrm>
            <a:off x="3803650" y="2498749"/>
            <a:ext cx="74643" cy="803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69" h="21600" extrusionOk="0">
                <a:moveTo>
                  <a:pt x="16968" y="17681"/>
                </a:moveTo>
                <a:cubicBezTo>
                  <a:pt x="16295" y="18326"/>
                  <a:pt x="15113" y="18331"/>
                  <a:pt x="14434" y="17691"/>
                </a:cubicBezTo>
                <a:cubicBezTo>
                  <a:pt x="14095" y="17369"/>
                  <a:pt x="13905" y="16942"/>
                  <a:pt x="13903" y="16486"/>
                </a:cubicBezTo>
                <a:cubicBezTo>
                  <a:pt x="13902" y="16029"/>
                  <a:pt x="14086" y="15602"/>
                  <a:pt x="14425" y="15277"/>
                </a:cubicBezTo>
                <a:cubicBezTo>
                  <a:pt x="14762" y="14949"/>
                  <a:pt x="15214" y="14772"/>
                  <a:pt x="15696" y="14772"/>
                </a:cubicBezTo>
                <a:cubicBezTo>
                  <a:pt x="16173" y="14772"/>
                  <a:pt x="16620" y="14949"/>
                  <a:pt x="16958" y="15269"/>
                </a:cubicBezTo>
                <a:cubicBezTo>
                  <a:pt x="17660" y="15929"/>
                  <a:pt x="17663" y="17012"/>
                  <a:pt x="16968" y="17681"/>
                </a:cubicBezTo>
                <a:close/>
                <a:moveTo>
                  <a:pt x="13468" y="11858"/>
                </a:moveTo>
                <a:lnTo>
                  <a:pt x="2713" y="0"/>
                </a:lnTo>
                <a:lnTo>
                  <a:pt x="0" y="2232"/>
                </a:lnTo>
                <a:lnTo>
                  <a:pt x="10883" y="14235"/>
                </a:lnTo>
                <a:cubicBezTo>
                  <a:pt x="10525" y="14934"/>
                  <a:pt x="10315" y="15699"/>
                  <a:pt x="10319" y="16502"/>
                </a:cubicBezTo>
                <a:cubicBezTo>
                  <a:pt x="10326" y="17869"/>
                  <a:pt x="10888" y="19153"/>
                  <a:pt x="11911" y="20115"/>
                </a:cubicBezTo>
                <a:cubicBezTo>
                  <a:pt x="12923" y="21073"/>
                  <a:pt x="14269" y="21600"/>
                  <a:pt x="15696" y="21600"/>
                </a:cubicBezTo>
                <a:cubicBezTo>
                  <a:pt x="17142" y="21600"/>
                  <a:pt x="18497" y="21063"/>
                  <a:pt x="19515" y="20083"/>
                </a:cubicBezTo>
                <a:cubicBezTo>
                  <a:pt x="21600" y="18079"/>
                  <a:pt x="21586" y="14830"/>
                  <a:pt x="19480" y="12843"/>
                </a:cubicBezTo>
                <a:cubicBezTo>
                  <a:pt x="17905" y="11356"/>
                  <a:pt x="15439" y="11039"/>
                  <a:pt x="13468" y="11858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69" name="出自【趣你的PPT】(微信:qunideppt)：最优质的PPT资源库"/>
          <p:cNvSpPr/>
          <p:nvPr/>
        </p:nvSpPr>
        <p:spPr>
          <a:xfrm>
            <a:off x="4743450" y="2333649"/>
            <a:ext cx="348525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641" y="2362"/>
                </a:moveTo>
                <a:cubicBezTo>
                  <a:pt x="8641" y="1432"/>
                  <a:pt x="9524" y="675"/>
                  <a:pt x="10609" y="675"/>
                </a:cubicBezTo>
                <a:cubicBezTo>
                  <a:pt x="11694" y="675"/>
                  <a:pt x="12577" y="1432"/>
                  <a:pt x="12577" y="2362"/>
                </a:cubicBezTo>
                <a:cubicBezTo>
                  <a:pt x="12577" y="3293"/>
                  <a:pt x="11694" y="4050"/>
                  <a:pt x="10609" y="4050"/>
                </a:cubicBezTo>
                <a:cubicBezTo>
                  <a:pt x="9524" y="4050"/>
                  <a:pt x="8641" y="3293"/>
                  <a:pt x="8641" y="2362"/>
                </a:cubicBezTo>
                <a:close/>
                <a:moveTo>
                  <a:pt x="5606" y="16552"/>
                </a:moveTo>
                <a:lnTo>
                  <a:pt x="1671" y="15539"/>
                </a:lnTo>
                <a:lnTo>
                  <a:pt x="1181" y="15766"/>
                </a:lnTo>
                <a:lnTo>
                  <a:pt x="0" y="19141"/>
                </a:lnTo>
                <a:lnTo>
                  <a:pt x="754" y="19334"/>
                </a:lnTo>
                <a:lnTo>
                  <a:pt x="1656" y="16754"/>
                </a:lnTo>
                <a:cubicBezTo>
                  <a:pt x="3239" y="19682"/>
                  <a:pt x="6718" y="21600"/>
                  <a:pt x="10609" y="21600"/>
                </a:cubicBezTo>
                <a:cubicBezTo>
                  <a:pt x="14539" y="21600"/>
                  <a:pt x="18052" y="19645"/>
                  <a:pt x="19612" y="16666"/>
                </a:cubicBezTo>
                <a:lnTo>
                  <a:pt x="20869" y="19363"/>
                </a:lnTo>
                <a:lnTo>
                  <a:pt x="21600" y="19112"/>
                </a:lnTo>
                <a:lnTo>
                  <a:pt x="20026" y="15737"/>
                </a:lnTo>
                <a:lnTo>
                  <a:pt x="19547" y="15539"/>
                </a:lnTo>
                <a:lnTo>
                  <a:pt x="15612" y="16552"/>
                </a:lnTo>
                <a:lnTo>
                  <a:pt x="15838" y="17198"/>
                </a:lnTo>
                <a:lnTo>
                  <a:pt x="18879" y="16416"/>
                </a:lnTo>
                <a:cubicBezTo>
                  <a:pt x="17491" y="19039"/>
                  <a:pt x="14449" y="20787"/>
                  <a:pt x="11003" y="20912"/>
                </a:cubicBezTo>
                <a:lnTo>
                  <a:pt x="11003" y="6075"/>
                </a:lnTo>
                <a:lnTo>
                  <a:pt x="14151" y="6075"/>
                </a:lnTo>
                <a:lnTo>
                  <a:pt x="14151" y="5400"/>
                </a:lnTo>
                <a:lnTo>
                  <a:pt x="11003" y="5400"/>
                </a:lnTo>
                <a:lnTo>
                  <a:pt x="11003" y="4698"/>
                </a:lnTo>
                <a:cubicBezTo>
                  <a:pt x="12336" y="4534"/>
                  <a:pt x="13364" y="3551"/>
                  <a:pt x="13364" y="2362"/>
                </a:cubicBezTo>
                <a:cubicBezTo>
                  <a:pt x="13364" y="1060"/>
                  <a:pt x="12128" y="0"/>
                  <a:pt x="10609" y="0"/>
                </a:cubicBezTo>
                <a:cubicBezTo>
                  <a:pt x="9090" y="0"/>
                  <a:pt x="7854" y="1060"/>
                  <a:pt x="7854" y="2362"/>
                </a:cubicBezTo>
                <a:cubicBezTo>
                  <a:pt x="7854" y="3551"/>
                  <a:pt x="8883" y="4534"/>
                  <a:pt x="10216" y="4698"/>
                </a:cubicBezTo>
                <a:lnTo>
                  <a:pt x="10216" y="5400"/>
                </a:lnTo>
                <a:lnTo>
                  <a:pt x="7067" y="5400"/>
                </a:lnTo>
                <a:lnTo>
                  <a:pt x="7067" y="6075"/>
                </a:lnTo>
                <a:lnTo>
                  <a:pt x="10216" y="6075"/>
                </a:lnTo>
                <a:lnTo>
                  <a:pt x="10216" y="20912"/>
                </a:lnTo>
                <a:cubicBezTo>
                  <a:pt x="6770" y="20787"/>
                  <a:pt x="3728" y="19039"/>
                  <a:pt x="2340" y="16416"/>
                </a:cubicBezTo>
                <a:lnTo>
                  <a:pt x="5380" y="17198"/>
                </a:lnTo>
                <a:cubicBezTo>
                  <a:pt x="5380" y="17198"/>
                  <a:pt x="5606" y="16552"/>
                  <a:pt x="5606" y="1655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70" name="出自【趣你的PPT】(微信:qunideppt)：最优质的PPT资源库"/>
          <p:cNvSpPr/>
          <p:nvPr/>
        </p:nvSpPr>
        <p:spPr>
          <a:xfrm>
            <a:off x="5689600" y="2581299"/>
            <a:ext cx="406400" cy="165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575" y="19938"/>
                </a:moveTo>
                <a:lnTo>
                  <a:pt x="675" y="19938"/>
                </a:lnTo>
                <a:lnTo>
                  <a:pt x="675" y="1662"/>
                </a:lnTo>
                <a:lnTo>
                  <a:pt x="19575" y="1662"/>
                </a:lnTo>
                <a:cubicBezTo>
                  <a:pt x="19575" y="1662"/>
                  <a:pt x="19575" y="19938"/>
                  <a:pt x="19575" y="19938"/>
                </a:cubicBezTo>
                <a:close/>
                <a:moveTo>
                  <a:pt x="20925" y="6646"/>
                </a:moveTo>
                <a:lnTo>
                  <a:pt x="20925" y="14954"/>
                </a:lnTo>
                <a:lnTo>
                  <a:pt x="20250" y="14954"/>
                </a:lnTo>
                <a:lnTo>
                  <a:pt x="20250" y="6646"/>
                </a:lnTo>
                <a:cubicBezTo>
                  <a:pt x="20250" y="6646"/>
                  <a:pt x="20925" y="6646"/>
                  <a:pt x="20925" y="6646"/>
                </a:cubicBezTo>
                <a:close/>
                <a:moveTo>
                  <a:pt x="20250" y="16615"/>
                </a:moveTo>
                <a:lnTo>
                  <a:pt x="21600" y="16615"/>
                </a:lnTo>
                <a:lnTo>
                  <a:pt x="21600" y="4985"/>
                </a:lnTo>
                <a:lnTo>
                  <a:pt x="20250" y="4985"/>
                </a:lnTo>
                <a:lnTo>
                  <a:pt x="20250" y="0"/>
                </a:lnTo>
                <a:lnTo>
                  <a:pt x="0" y="0"/>
                </a:lnTo>
                <a:lnTo>
                  <a:pt x="0" y="21600"/>
                </a:lnTo>
                <a:lnTo>
                  <a:pt x="20250" y="21600"/>
                </a:lnTo>
                <a:cubicBezTo>
                  <a:pt x="20250" y="21600"/>
                  <a:pt x="20250" y="16615"/>
                  <a:pt x="20250" y="1661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71" name="出自【趣你的PPT】(微信:qunideppt)：最优质的PPT资源库"/>
          <p:cNvSpPr/>
          <p:nvPr/>
        </p:nvSpPr>
        <p:spPr>
          <a:xfrm>
            <a:off x="5715000" y="2606699"/>
            <a:ext cx="97034" cy="114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27" y="2400"/>
                </a:moveTo>
                <a:lnTo>
                  <a:pt x="13032" y="2400"/>
                </a:lnTo>
                <a:lnTo>
                  <a:pt x="17979" y="19200"/>
                </a:lnTo>
                <a:lnTo>
                  <a:pt x="2827" y="19200"/>
                </a:lnTo>
                <a:cubicBezTo>
                  <a:pt x="2827" y="19200"/>
                  <a:pt x="2827" y="2400"/>
                  <a:pt x="2827" y="2400"/>
                </a:cubicBezTo>
                <a:close/>
                <a:moveTo>
                  <a:pt x="15239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15239" y="0"/>
                  <a:pt x="15239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72" name="出自【趣你的PPT】(微信:qunideppt)：最优质的PPT资源库"/>
          <p:cNvSpPr/>
          <p:nvPr/>
        </p:nvSpPr>
        <p:spPr>
          <a:xfrm>
            <a:off x="6756400" y="2333649"/>
            <a:ext cx="355600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829" y="20925"/>
                </a:moveTo>
                <a:lnTo>
                  <a:pt x="771" y="20925"/>
                </a:lnTo>
                <a:lnTo>
                  <a:pt x="771" y="14175"/>
                </a:lnTo>
                <a:lnTo>
                  <a:pt x="6187" y="14175"/>
                </a:lnTo>
                <a:cubicBezTo>
                  <a:pt x="6384" y="16251"/>
                  <a:pt x="8378" y="17888"/>
                  <a:pt x="10800" y="17888"/>
                </a:cubicBezTo>
                <a:cubicBezTo>
                  <a:pt x="13222" y="17888"/>
                  <a:pt x="15216" y="16251"/>
                  <a:pt x="15413" y="14175"/>
                </a:cubicBezTo>
                <a:lnTo>
                  <a:pt x="20829" y="14175"/>
                </a:lnTo>
                <a:cubicBezTo>
                  <a:pt x="20829" y="14175"/>
                  <a:pt x="20829" y="20925"/>
                  <a:pt x="20829" y="20925"/>
                </a:cubicBezTo>
                <a:close/>
                <a:moveTo>
                  <a:pt x="3032" y="675"/>
                </a:moveTo>
                <a:lnTo>
                  <a:pt x="18568" y="675"/>
                </a:lnTo>
                <a:lnTo>
                  <a:pt x="20766" y="13500"/>
                </a:lnTo>
                <a:lnTo>
                  <a:pt x="14657" y="13500"/>
                </a:lnTo>
                <a:lnTo>
                  <a:pt x="14657" y="13838"/>
                </a:lnTo>
                <a:cubicBezTo>
                  <a:pt x="14657" y="15698"/>
                  <a:pt x="12927" y="17212"/>
                  <a:pt x="10800" y="17212"/>
                </a:cubicBezTo>
                <a:cubicBezTo>
                  <a:pt x="8673" y="17212"/>
                  <a:pt x="6943" y="15698"/>
                  <a:pt x="6943" y="13838"/>
                </a:cubicBezTo>
                <a:lnTo>
                  <a:pt x="6943" y="13500"/>
                </a:lnTo>
                <a:lnTo>
                  <a:pt x="834" y="13500"/>
                </a:lnTo>
                <a:cubicBezTo>
                  <a:pt x="834" y="13500"/>
                  <a:pt x="3032" y="675"/>
                  <a:pt x="3032" y="675"/>
                </a:cubicBezTo>
                <a:close/>
                <a:moveTo>
                  <a:pt x="21600" y="13500"/>
                </a:moveTo>
                <a:lnTo>
                  <a:pt x="21547" y="13500"/>
                </a:lnTo>
                <a:lnTo>
                  <a:pt x="19232" y="0"/>
                </a:lnTo>
                <a:lnTo>
                  <a:pt x="2368" y="0"/>
                </a:lnTo>
                <a:lnTo>
                  <a:pt x="53" y="13500"/>
                </a:lnTo>
                <a:lnTo>
                  <a:pt x="0" y="13500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13500"/>
                  <a:pt x="21600" y="135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73" name="出自【趣你的PPT】(微信:qunideppt)：最优质的PPT资源库"/>
          <p:cNvSpPr/>
          <p:nvPr/>
        </p:nvSpPr>
        <p:spPr>
          <a:xfrm>
            <a:off x="6807200" y="2524149"/>
            <a:ext cx="2540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74" name="出自【趣你的PPT】(微信:qunideppt)：最优质的PPT资源库"/>
          <p:cNvSpPr/>
          <p:nvPr/>
        </p:nvSpPr>
        <p:spPr>
          <a:xfrm>
            <a:off x="6819900" y="2460649"/>
            <a:ext cx="2286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75" name="出自【趣你的PPT】(微信:qunideppt)：最优质的PPT资源库"/>
          <p:cNvSpPr/>
          <p:nvPr/>
        </p:nvSpPr>
        <p:spPr>
          <a:xfrm>
            <a:off x="6832600" y="2397149"/>
            <a:ext cx="2032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76" name="出自【趣你的PPT】(微信:qunideppt)：最优质的PPT资源库"/>
          <p:cNvSpPr/>
          <p:nvPr/>
        </p:nvSpPr>
        <p:spPr>
          <a:xfrm>
            <a:off x="7721600" y="2581299"/>
            <a:ext cx="406400" cy="165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575" y="19938"/>
                </a:moveTo>
                <a:lnTo>
                  <a:pt x="675" y="19938"/>
                </a:lnTo>
                <a:lnTo>
                  <a:pt x="675" y="1662"/>
                </a:lnTo>
                <a:lnTo>
                  <a:pt x="19575" y="1662"/>
                </a:lnTo>
                <a:cubicBezTo>
                  <a:pt x="19575" y="1662"/>
                  <a:pt x="19575" y="19938"/>
                  <a:pt x="19575" y="19938"/>
                </a:cubicBezTo>
                <a:close/>
                <a:moveTo>
                  <a:pt x="20925" y="6646"/>
                </a:moveTo>
                <a:lnTo>
                  <a:pt x="20925" y="14954"/>
                </a:lnTo>
                <a:lnTo>
                  <a:pt x="20250" y="14954"/>
                </a:lnTo>
                <a:lnTo>
                  <a:pt x="20250" y="6646"/>
                </a:lnTo>
                <a:cubicBezTo>
                  <a:pt x="20250" y="6646"/>
                  <a:pt x="20925" y="6646"/>
                  <a:pt x="20925" y="6646"/>
                </a:cubicBezTo>
                <a:close/>
                <a:moveTo>
                  <a:pt x="20250" y="16615"/>
                </a:moveTo>
                <a:lnTo>
                  <a:pt x="21600" y="16615"/>
                </a:lnTo>
                <a:lnTo>
                  <a:pt x="21600" y="4985"/>
                </a:lnTo>
                <a:lnTo>
                  <a:pt x="20250" y="4985"/>
                </a:lnTo>
                <a:lnTo>
                  <a:pt x="20250" y="0"/>
                </a:lnTo>
                <a:lnTo>
                  <a:pt x="0" y="0"/>
                </a:lnTo>
                <a:lnTo>
                  <a:pt x="0" y="21600"/>
                </a:lnTo>
                <a:lnTo>
                  <a:pt x="20250" y="21600"/>
                </a:lnTo>
                <a:cubicBezTo>
                  <a:pt x="20250" y="21600"/>
                  <a:pt x="20250" y="16615"/>
                  <a:pt x="20250" y="1661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77" name="出自【趣你的PPT】(微信:qunideppt)：最优质的PPT资源库"/>
          <p:cNvSpPr/>
          <p:nvPr/>
        </p:nvSpPr>
        <p:spPr>
          <a:xfrm>
            <a:off x="7747000" y="2606699"/>
            <a:ext cx="330200" cy="114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69" y="19200"/>
                </a:moveTo>
                <a:lnTo>
                  <a:pt x="831" y="19200"/>
                </a:lnTo>
                <a:lnTo>
                  <a:pt x="831" y="2400"/>
                </a:lnTo>
                <a:lnTo>
                  <a:pt x="20769" y="2400"/>
                </a:lnTo>
                <a:cubicBezTo>
                  <a:pt x="20769" y="2400"/>
                  <a:pt x="20769" y="19200"/>
                  <a:pt x="20769" y="19200"/>
                </a:cubicBezTo>
                <a:close/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0"/>
                  <a:pt x="216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78" name="出自【趣你的PPT】(微信:qunideppt)：最优质的PPT资源库"/>
          <p:cNvSpPr/>
          <p:nvPr/>
        </p:nvSpPr>
        <p:spPr>
          <a:xfrm>
            <a:off x="7854950" y="2632099"/>
            <a:ext cx="93911" cy="573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39" y="7254"/>
                </a:moveTo>
                <a:lnTo>
                  <a:pt x="9339" y="21600"/>
                </a:lnTo>
                <a:lnTo>
                  <a:pt x="21600" y="12996"/>
                </a:lnTo>
                <a:lnTo>
                  <a:pt x="20448" y="8602"/>
                </a:lnTo>
                <a:lnTo>
                  <a:pt x="12261" y="14344"/>
                </a:lnTo>
                <a:lnTo>
                  <a:pt x="12261" y="0"/>
                </a:lnTo>
                <a:lnTo>
                  <a:pt x="0" y="8602"/>
                </a:lnTo>
                <a:lnTo>
                  <a:pt x="1152" y="12996"/>
                </a:lnTo>
                <a:cubicBezTo>
                  <a:pt x="1152" y="12996"/>
                  <a:pt x="9339" y="7254"/>
                  <a:pt x="9339" y="725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79" name="出自【趣你的PPT】(微信:qunideppt)：最优质的PPT资源库"/>
          <p:cNvSpPr/>
          <p:nvPr/>
        </p:nvSpPr>
        <p:spPr>
          <a:xfrm>
            <a:off x="8737600" y="2339999"/>
            <a:ext cx="406400" cy="4064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08" y="3886"/>
                </a:moveTo>
                <a:lnTo>
                  <a:pt x="17715" y="18192"/>
                </a:lnTo>
                <a:cubicBezTo>
                  <a:pt x="15833" y="19956"/>
                  <a:pt x="13392" y="20925"/>
                  <a:pt x="10800" y="20925"/>
                </a:cubicBezTo>
                <a:cubicBezTo>
                  <a:pt x="8096" y="20925"/>
                  <a:pt x="5554" y="19872"/>
                  <a:pt x="3641" y="17959"/>
                </a:cubicBezTo>
                <a:cubicBezTo>
                  <a:pt x="1728" y="16047"/>
                  <a:pt x="675" y="13505"/>
                  <a:pt x="675" y="10800"/>
                </a:cubicBezTo>
                <a:cubicBezTo>
                  <a:pt x="675" y="8209"/>
                  <a:pt x="1644" y="5767"/>
                  <a:pt x="3408" y="3886"/>
                </a:cubicBezTo>
                <a:close/>
                <a:moveTo>
                  <a:pt x="17959" y="3641"/>
                </a:moveTo>
                <a:cubicBezTo>
                  <a:pt x="19872" y="5553"/>
                  <a:pt x="20925" y="8096"/>
                  <a:pt x="20925" y="10800"/>
                </a:cubicBezTo>
                <a:cubicBezTo>
                  <a:pt x="20925" y="13391"/>
                  <a:pt x="19956" y="15833"/>
                  <a:pt x="18192" y="17715"/>
                </a:cubicBezTo>
                <a:lnTo>
                  <a:pt x="3885" y="3408"/>
                </a:lnTo>
                <a:cubicBezTo>
                  <a:pt x="5767" y="1645"/>
                  <a:pt x="8208" y="675"/>
                  <a:pt x="10800" y="675"/>
                </a:cubicBezTo>
                <a:cubicBezTo>
                  <a:pt x="13505" y="675"/>
                  <a:pt x="16047" y="1728"/>
                  <a:pt x="17959" y="3641"/>
                </a:cubicBezTo>
                <a:close/>
                <a:moveTo>
                  <a:pt x="10800" y="21600"/>
                </a:moveTo>
                <a:cubicBezTo>
                  <a:pt x="13685" y="21600"/>
                  <a:pt x="16396" y="20476"/>
                  <a:pt x="18436" y="18436"/>
                </a:cubicBezTo>
                <a:cubicBezTo>
                  <a:pt x="20476" y="16397"/>
                  <a:pt x="21600" y="13684"/>
                  <a:pt x="21600" y="10800"/>
                </a:cubicBezTo>
                <a:cubicBezTo>
                  <a:pt x="21600" y="7916"/>
                  <a:pt x="20476" y="5203"/>
                  <a:pt x="18436" y="3164"/>
                </a:cubicBezTo>
                <a:cubicBezTo>
                  <a:pt x="16396" y="1124"/>
                  <a:pt x="13685" y="0"/>
                  <a:pt x="10800" y="0"/>
                </a:cubicBezTo>
                <a:cubicBezTo>
                  <a:pt x="7915" y="0"/>
                  <a:pt x="5204" y="1124"/>
                  <a:pt x="3164" y="3164"/>
                </a:cubicBezTo>
                <a:cubicBezTo>
                  <a:pt x="1124" y="5203"/>
                  <a:pt x="0" y="7916"/>
                  <a:pt x="0" y="10800"/>
                </a:cubicBezTo>
                <a:cubicBezTo>
                  <a:pt x="0" y="13684"/>
                  <a:pt x="1124" y="16397"/>
                  <a:pt x="3164" y="18436"/>
                </a:cubicBezTo>
                <a:cubicBezTo>
                  <a:pt x="5204" y="20476"/>
                  <a:pt x="7915" y="21600"/>
                  <a:pt x="10800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80" name="出自【趣你的PPT】(微信:qunideppt)：最优质的PPT资源库"/>
          <p:cNvSpPr/>
          <p:nvPr/>
        </p:nvSpPr>
        <p:spPr>
          <a:xfrm>
            <a:off x="9753600" y="2587649"/>
            <a:ext cx="406400" cy="165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575" y="19938"/>
                </a:moveTo>
                <a:lnTo>
                  <a:pt x="675" y="19938"/>
                </a:lnTo>
                <a:lnTo>
                  <a:pt x="675" y="1662"/>
                </a:lnTo>
                <a:lnTo>
                  <a:pt x="19575" y="1662"/>
                </a:lnTo>
                <a:cubicBezTo>
                  <a:pt x="19575" y="1662"/>
                  <a:pt x="19575" y="19938"/>
                  <a:pt x="19575" y="19938"/>
                </a:cubicBezTo>
                <a:close/>
                <a:moveTo>
                  <a:pt x="20925" y="6646"/>
                </a:moveTo>
                <a:lnTo>
                  <a:pt x="20925" y="14954"/>
                </a:lnTo>
                <a:lnTo>
                  <a:pt x="20250" y="14954"/>
                </a:lnTo>
                <a:lnTo>
                  <a:pt x="20250" y="6646"/>
                </a:lnTo>
                <a:cubicBezTo>
                  <a:pt x="20250" y="6646"/>
                  <a:pt x="20925" y="6646"/>
                  <a:pt x="20925" y="6646"/>
                </a:cubicBezTo>
                <a:close/>
                <a:moveTo>
                  <a:pt x="20250" y="16615"/>
                </a:moveTo>
                <a:lnTo>
                  <a:pt x="21600" y="16615"/>
                </a:lnTo>
                <a:lnTo>
                  <a:pt x="21600" y="4985"/>
                </a:lnTo>
                <a:lnTo>
                  <a:pt x="20250" y="4985"/>
                </a:lnTo>
                <a:lnTo>
                  <a:pt x="20250" y="0"/>
                </a:lnTo>
                <a:lnTo>
                  <a:pt x="0" y="0"/>
                </a:lnTo>
                <a:lnTo>
                  <a:pt x="0" y="21600"/>
                </a:lnTo>
                <a:lnTo>
                  <a:pt x="20250" y="21600"/>
                </a:lnTo>
                <a:cubicBezTo>
                  <a:pt x="20250" y="21600"/>
                  <a:pt x="20250" y="16615"/>
                  <a:pt x="20250" y="1661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81" name="出自【趣你的PPT】(微信:qunideppt)：最优质的PPT资源库"/>
          <p:cNvSpPr/>
          <p:nvPr/>
        </p:nvSpPr>
        <p:spPr>
          <a:xfrm>
            <a:off x="9779000" y="2613049"/>
            <a:ext cx="330200" cy="114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69" y="19200"/>
                </a:moveTo>
                <a:lnTo>
                  <a:pt x="831" y="19200"/>
                </a:lnTo>
                <a:lnTo>
                  <a:pt x="831" y="2400"/>
                </a:lnTo>
                <a:lnTo>
                  <a:pt x="20769" y="2400"/>
                </a:lnTo>
                <a:cubicBezTo>
                  <a:pt x="20769" y="2400"/>
                  <a:pt x="20769" y="19200"/>
                  <a:pt x="20769" y="19200"/>
                </a:cubicBezTo>
                <a:close/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0"/>
                  <a:pt x="216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82" name="出自【趣你的PPT】(微信:qunideppt)：最优质的PPT资源库"/>
          <p:cNvSpPr/>
          <p:nvPr/>
        </p:nvSpPr>
        <p:spPr>
          <a:xfrm>
            <a:off x="10769600" y="2581299"/>
            <a:ext cx="406400" cy="165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575" y="19938"/>
                </a:moveTo>
                <a:lnTo>
                  <a:pt x="675" y="19938"/>
                </a:lnTo>
                <a:lnTo>
                  <a:pt x="675" y="1662"/>
                </a:lnTo>
                <a:lnTo>
                  <a:pt x="19575" y="1662"/>
                </a:lnTo>
                <a:cubicBezTo>
                  <a:pt x="19575" y="1662"/>
                  <a:pt x="19575" y="19938"/>
                  <a:pt x="19575" y="19938"/>
                </a:cubicBezTo>
                <a:close/>
                <a:moveTo>
                  <a:pt x="20925" y="6646"/>
                </a:moveTo>
                <a:lnTo>
                  <a:pt x="20925" y="14954"/>
                </a:lnTo>
                <a:lnTo>
                  <a:pt x="20250" y="14954"/>
                </a:lnTo>
                <a:lnTo>
                  <a:pt x="20250" y="6646"/>
                </a:lnTo>
                <a:cubicBezTo>
                  <a:pt x="20250" y="6646"/>
                  <a:pt x="20925" y="6646"/>
                  <a:pt x="20925" y="6646"/>
                </a:cubicBezTo>
                <a:close/>
                <a:moveTo>
                  <a:pt x="20250" y="16615"/>
                </a:moveTo>
                <a:lnTo>
                  <a:pt x="21600" y="16615"/>
                </a:lnTo>
                <a:lnTo>
                  <a:pt x="21600" y="4985"/>
                </a:lnTo>
                <a:lnTo>
                  <a:pt x="20250" y="4985"/>
                </a:lnTo>
                <a:lnTo>
                  <a:pt x="20250" y="0"/>
                </a:lnTo>
                <a:lnTo>
                  <a:pt x="0" y="0"/>
                </a:lnTo>
                <a:lnTo>
                  <a:pt x="0" y="21600"/>
                </a:lnTo>
                <a:lnTo>
                  <a:pt x="20250" y="21600"/>
                </a:lnTo>
                <a:cubicBezTo>
                  <a:pt x="20250" y="21600"/>
                  <a:pt x="20250" y="16615"/>
                  <a:pt x="20250" y="1661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83" name="出自【趣你的PPT】(微信:qunideppt)：最优质的PPT资源库"/>
          <p:cNvSpPr/>
          <p:nvPr/>
        </p:nvSpPr>
        <p:spPr>
          <a:xfrm>
            <a:off x="10795000" y="2606699"/>
            <a:ext cx="192286" cy="114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7" y="2400"/>
                </a:moveTo>
                <a:lnTo>
                  <a:pt x="17276" y="2400"/>
                </a:lnTo>
                <a:lnTo>
                  <a:pt x="19772" y="19200"/>
                </a:lnTo>
                <a:lnTo>
                  <a:pt x="1427" y="19200"/>
                </a:lnTo>
                <a:cubicBezTo>
                  <a:pt x="1427" y="19200"/>
                  <a:pt x="1427" y="2400"/>
                  <a:pt x="1427" y="2400"/>
                </a:cubicBezTo>
                <a:close/>
                <a:moveTo>
                  <a:pt x="1839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18390" y="0"/>
                  <a:pt x="1839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84" name="出自【趣你的PPT】(微信:qunideppt)：最优质的PPT资源库"/>
          <p:cNvSpPr/>
          <p:nvPr/>
        </p:nvSpPr>
        <p:spPr>
          <a:xfrm>
            <a:off x="800100" y="3362349"/>
            <a:ext cx="220049" cy="4008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52" y="9029"/>
                </a:moveTo>
                <a:lnTo>
                  <a:pt x="12368" y="9423"/>
                </a:lnTo>
                <a:lnTo>
                  <a:pt x="19876" y="9423"/>
                </a:lnTo>
                <a:lnTo>
                  <a:pt x="6374" y="19686"/>
                </a:lnTo>
                <a:lnTo>
                  <a:pt x="9854" y="12592"/>
                </a:lnTo>
                <a:lnTo>
                  <a:pt x="9252" y="12161"/>
                </a:lnTo>
                <a:lnTo>
                  <a:pt x="1664" y="12161"/>
                </a:lnTo>
                <a:lnTo>
                  <a:pt x="13796" y="1735"/>
                </a:lnTo>
                <a:cubicBezTo>
                  <a:pt x="13796" y="1735"/>
                  <a:pt x="11752" y="9029"/>
                  <a:pt x="11752" y="9029"/>
                </a:cubicBezTo>
                <a:close/>
                <a:moveTo>
                  <a:pt x="14336" y="0"/>
                </a:moveTo>
                <a:lnTo>
                  <a:pt x="0" y="12319"/>
                </a:lnTo>
                <a:lnTo>
                  <a:pt x="525" y="12845"/>
                </a:lnTo>
                <a:lnTo>
                  <a:pt x="8438" y="12845"/>
                </a:lnTo>
                <a:lnTo>
                  <a:pt x="4287" y="21311"/>
                </a:lnTo>
                <a:lnTo>
                  <a:pt x="5393" y="21600"/>
                </a:lnTo>
                <a:lnTo>
                  <a:pt x="21600" y="9281"/>
                </a:lnTo>
                <a:lnTo>
                  <a:pt x="21095" y="8739"/>
                </a:lnTo>
                <a:lnTo>
                  <a:pt x="13095" y="8739"/>
                </a:lnTo>
                <a:lnTo>
                  <a:pt x="15478" y="236"/>
                </a:lnTo>
                <a:cubicBezTo>
                  <a:pt x="15478" y="236"/>
                  <a:pt x="14336" y="0"/>
                  <a:pt x="14336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85" name="出自【趣你的PPT】(微信:qunideppt)：最优质的PPT资源库"/>
          <p:cNvSpPr/>
          <p:nvPr/>
        </p:nvSpPr>
        <p:spPr>
          <a:xfrm>
            <a:off x="1739900" y="3355999"/>
            <a:ext cx="304800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00" y="20925"/>
                </a:moveTo>
                <a:lnTo>
                  <a:pt x="4500" y="20925"/>
                </a:lnTo>
                <a:lnTo>
                  <a:pt x="4500" y="675"/>
                </a:lnTo>
                <a:lnTo>
                  <a:pt x="20700" y="675"/>
                </a:lnTo>
                <a:cubicBezTo>
                  <a:pt x="20700" y="675"/>
                  <a:pt x="20700" y="20925"/>
                  <a:pt x="20700" y="20925"/>
                </a:cubicBezTo>
                <a:close/>
                <a:moveTo>
                  <a:pt x="900" y="675"/>
                </a:moveTo>
                <a:lnTo>
                  <a:pt x="3600" y="675"/>
                </a:lnTo>
                <a:lnTo>
                  <a:pt x="3600" y="20925"/>
                </a:lnTo>
                <a:lnTo>
                  <a:pt x="900" y="20925"/>
                </a:lnTo>
                <a:cubicBezTo>
                  <a:pt x="900" y="20925"/>
                  <a:pt x="900" y="675"/>
                  <a:pt x="900" y="675"/>
                </a:cubicBezTo>
                <a:close/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0"/>
                  <a:pt x="216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86" name="出自【趣你的PPT】(微信:qunideppt)：最优质的PPT资源库"/>
          <p:cNvSpPr/>
          <p:nvPr/>
        </p:nvSpPr>
        <p:spPr>
          <a:xfrm>
            <a:off x="1828800" y="3444899"/>
            <a:ext cx="1778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87" name="出自【趣你的PPT】(微信:qunideppt)：最优质的PPT资源库"/>
          <p:cNvSpPr/>
          <p:nvPr/>
        </p:nvSpPr>
        <p:spPr>
          <a:xfrm>
            <a:off x="1828800" y="3482999"/>
            <a:ext cx="1778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88" name="出自【趣你的PPT】(微信:qunideppt)：最优质的PPT资源库"/>
          <p:cNvSpPr/>
          <p:nvPr/>
        </p:nvSpPr>
        <p:spPr>
          <a:xfrm>
            <a:off x="2628900" y="3355999"/>
            <a:ext cx="304800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00" y="20925"/>
                </a:moveTo>
                <a:lnTo>
                  <a:pt x="4500" y="20925"/>
                </a:lnTo>
                <a:lnTo>
                  <a:pt x="4500" y="675"/>
                </a:lnTo>
                <a:lnTo>
                  <a:pt x="20700" y="675"/>
                </a:lnTo>
                <a:cubicBezTo>
                  <a:pt x="20700" y="675"/>
                  <a:pt x="20700" y="20925"/>
                  <a:pt x="20700" y="20925"/>
                </a:cubicBezTo>
                <a:close/>
                <a:moveTo>
                  <a:pt x="900" y="675"/>
                </a:moveTo>
                <a:lnTo>
                  <a:pt x="3600" y="675"/>
                </a:lnTo>
                <a:lnTo>
                  <a:pt x="3600" y="20925"/>
                </a:lnTo>
                <a:lnTo>
                  <a:pt x="900" y="20925"/>
                </a:lnTo>
                <a:cubicBezTo>
                  <a:pt x="900" y="20925"/>
                  <a:pt x="900" y="675"/>
                  <a:pt x="900" y="675"/>
                </a:cubicBezTo>
                <a:close/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0"/>
                  <a:pt x="216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89" name="出自【趣你的PPT】(微信:qunideppt)：最优质的PPT资源库"/>
          <p:cNvSpPr/>
          <p:nvPr/>
        </p:nvSpPr>
        <p:spPr>
          <a:xfrm>
            <a:off x="2717800" y="3444899"/>
            <a:ext cx="1778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90" name="出自【趣你的PPT】(微信:qunideppt)：最优质的PPT资源库"/>
          <p:cNvSpPr/>
          <p:nvPr/>
        </p:nvSpPr>
        <p:spPr>
          <a:xfrm>
            <a:off x="2717800" y="3482999"/>
            <a:ext cx="1778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91" name="出自【趣你的PPT】(微信:qunideppt)：最优质的PPT资源库"/>
          <p:cNvSpPr/>
          <p:nvPr/>
        </p:nvSpPr>
        <p:spPr>
          <a:xfrm>
            <a:off x="2971800" y="3355999"/>
            <a:ext cx="63500" cy="4079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320" y="4035"/>
                </a:moveTo>
                <a:lnTo>
                  <a:pt x="17280" y="4035"/>
                </a:lnTo>
                <a:lnTo>
                  <a:pt x="17280" y="18078"/>
                </a:lnTo>
                <a:lnTo>
                  <a:pt x="10800" y="20096"/>
                </a:lnTo>
                <a:lnTo>
                  <a:pt x="4320" y="18078"/>
                </a:lnTo>
                <a:cubicBezTo>
                  <a:pt x="4320" y="18078"/>
                  <a:pt x="4320" y="4035"/>
                  <a:pt x="4320" y="4035"/>
                </a:cubicBezTo>
                <a:close/>
                <a:moveTo>
                  <a:pt x="17280" y="673"/>
                </a:moveTo>
                <a:lnTo>
                  <a:pt x="17280" y="3363"/>
                </a:lnTo>
                <a:lnTo>
                  <a:pt x="4320" y="3363"/>
                </a:lnTo>
                <a:lnTo>
                  <a:pt x="4320" y="673"/>
                </a:lnTo>
                <a:cubicBezTo>
                  <a:pt x="4320" y="673"/>
                  <a:pt x="17280" y="673"/>
                  <a:pt x="17280" y="673"/>
                </a:cubicBezTo>
                <a:close/>
                <a:moveTo>
                  <a:pt x="21600" y="18237"/>
                </a:moveTo>
                <a:lnTo>
                  <a:pt x="21600" y="0"/>
                </a:lnTo>
                <a:lnTo>
                  <a:pt x="0" y="0"/>
                </a:lnTo>
                <a:lnTo>
                  <a:pt x="0" y="18237"/>
                </a:lnTo>
                <a:lnTo>
                  <a:pt x="10800" y="21600"/>
                </a:lnTo>
                <a:cubicBezTo>
                  <a:pt x="10800" y="21600"/>
                  <a:pt x="21600" y="18237"/>
                  <a:pt x="21600" y="1823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92" name="出自【趣你的PPT】(微信:qunideppt)：最优质的PPT资源库"/>
          <p:cNvSpPr/>
          <p:nvPr/>
        </p:nvSpPr>
        <p:spPr>
          <a:xfrm>
            <a:off x="3860800" y="3355999"/>
            <a:ext cx="190500" cy="409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" y="671"/>
                </a:moveTo>
                <a:lnTo>
                  <a:pt x="20160" y="671"/>
                </a:lnTo>
                <a:lnTo>
                  <a:pt x="20160" y="19981"/>
                </a:lnTo>
                <a:lnTo>
                  <a:pt x="10800" y="15622"/>
                </a:lnTo>
                <a:lnTo>
                  <a:pt x="1440" y="19981"/>
                </a:lnTo>
                <a:cubicBezTo>
                  <a:pt x="1440" y="19981"/>
                  <a:pt x="1440" y="671"/>
                  <a:pt x="1440" y="671"/>
                </a:cubicBezTo>
                <a:close/>
                <a:moveTo>
                  <a:pt x="0" y="21600"/>
                </a:moveTo>
                <a:lnTo>
                  <a:pt x="10800" y="1657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21600"/>
                  <a:pt x="0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93" name="出自【趣你的PPT】(微信:qunideppt)：最优质的PPT资源库"/>
          <p:cNvSpPr/>
          <p:nvPr/>
        </p:nvSpPr>
        <p:spPr>
          <a:xfrm>
            <a:off x="4654550" y="3355999"/>
            <a:ext cx="304800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00" y="20925"/>
                </a:moveTo>
                <a:lnTo>
                  <a:pt x="4500" y="20925"/>
                </a:lnTo>
                <a:lnTo>
                  <a:pt x="4500" y="675"/>
                </a:lnTo>
                <a:lnTo>
                  <a:pt x="20700" y="675"/>
                </a:lnTo>
                <a:cubicBezTo>
                  <a:pt x="20700" y="675"/>
                  <a:pt x="20700" y="20925"/>
                  <a:pt x="20700" y="20925"/>
                </a:cubicBezTo>
                <a:close/>
                <a:moveTo>
                  <a:pt x="900" y="675"/>
                </a:moveTo>
                <a:lnTo>
                  <a:pt x="3600" y="675"/>
                </a:lnTo>
                <a:lnTo>
                  <a:pt x="3600" y="20925"/>
                </a:lnTo>
                <a:lnTo>
                  <a:pt x="900" y="20925"/>
                </a:lnTo>
                <a:cubicBezTo>
                  <a:pt x="900" y="20925"/>
                  <a:pt x="900" y="675"/>
                  <a:pt x="900" y="675"/>
                </a:cubicBezTo>
                <a:close/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0"/>
                  <a:pt x="216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94" name="出自【趣你的PPT】(微信:qunideppt)：最优质的PPT资源库"/>
          <p:cNvSpPr/>
          <p:nvPr/>
        </p:nvSpPr>
        <p:spPr>
          <a:xfrm>
            <a:off x="4743450" y="3444899"/>
            <a:ext cx="1778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95" name="出自【趣你的PPT】(微信:qunideppt)：最优质的PPT资源库"/>
          <p:cNvSpPr/>
          <p:nvPr/>
        </p:nvSpPr>
        <p:spPr>
          <a:xfrm>
            <a:off x="4743450" y="3482999"/>
            <a:ext cx="1778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96" name="出自【趣你的PPT】(微信:qunideppt)：最优质的PPT资源库"/>
          <p:cNvSpPr/>
          <p:nvPr/>
        </p:nvSpPr>
        <p:spPr>
          <a:xfrm>
            <a:off x="4972050" y="3368699"/>
            <a:ext cx="88900" cy="388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257" y="705"/>
                </a:moveTo>
                <a:lnTo>
                  <a:pt x="18514" y="705"/>
                </a:lnTo>
                <a:lnTo>
                  <a:pt x="18514" y="17906"/>
                </a:lnTo>
                <a:lnTo>
                  <a:pt x="13886" y="20022"/>
                </a:lnTo>
                <a:lnTo>
                  <a:pt x="9257" y="17906"/>
                </a:lnTo>
                <a:cubicBezTo>
                  <a:pt x="9257" y="17906"/>
                  <a:pt x="9257" y="705"/>
                  <a:pt x="9257" y="705"/>
                </a:cubicBezTo>
                <a:close/>
                <a:moveTo>
                  <a:pt x="21600" y="18073"/>
                </a:moveTo>
                <a:lnTo>
                  <a:pt x="21600" y="0"/>
                </a:lnTo>
                <a:lnTo>
                  <a:pt x="6171" y="0"/>
                </a:lnTo>
                <a:lnTo>
                  <a:pt x="6171" y="1411"/>
                </a:lnTo>
                <a:lnTo>
                  <a:pt x="0" y="1411"/>
                </a:lnTo>
                <a:lnTo>
                  <a:pt x="0" y="5291"/>
                </a:lnTo>
                <a:lnTo>
                  <a:pt x="3086" y="5291"/>
                </a:lnTo>
                <a:lnTo>
                  <a:pt x="3086" y="2116"/>
                </a:lnTo>
                <a:lnTo>
                  <a:pt x="6171" y="2116"/>
                </a:lnTo>
                <a:lnTo>
                  <a:pt x="6171" y="18073"/>
                </a:lnTo>
                <a:lnTo>
                  <a:pt x="13886" y="21600"/>
                </a:lnTo>
                <a:cubicBezTo>
                  <a:pt x="13886" y="21600"/>
                  <a:pt x="21600" y="18073"/>
                  <a:pt x="21600" y="18073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97" name="出自【趣你的PPT】(微信:qunideppt)：最优质的PPT资源库"/>
          <p:cNvSpPr/>
          <p:nvPr/>
        </p:nvSpPr>
        <p:spPr>
          <a:xfrm>
            <a:off x="5689600" y="3355999"/>
            <a:ext cx="406400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75" y="675"/>
                </a:moveTo>
                <a:lnTo>
                  <a:pt x="20925" y="675"/>
                </a:lnTo>
                <a:lnTo>
                  <a:pt x="20925" y="20925"/>
                </a:lnTo>
                <a:lnTo>
                  <a:pt x="675" y="20925"/>
                </a:lnTo>
                <a:cubicBezTo>
                  <a:pt x="675" y="20925"/>
                  <a:pt x="675" y="675"/>
                  <a:pt x="675" y="675"/>
                </a:cubicBezTo>
                <a:close/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21600"/>
                  <a:pt x="0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98" name="出自【趣你的PPT】(微信:qunideppt)：最优质的PPT资源库"/>
          <p:cNvSpPr/>
          <p:nvPr/>
        </p:nvSpPr>
        <p:spPr>
          <a:xfrm>
            <a:off x="5740400" y="3406799"/>
            <a:ext cx="127000" cy="127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880" y="0"/>
                </a:moveTo>
                <a:lnTo>
                  <a:pt x="9720" y="0"/>
                </a:lnTo>
                <a:lnTo>
                  <a:pt x="9720" y="9720"/>
                </a:lnTo>
                <a:lnTo>
                  <a:pt x="0" y="9720"/>
                </a:lnTo>
                <a:lnTo>
                  <a:pt x="0" y="11880"/>
                </a:lnTo>
                <a:lnTo>
                  <a:pt x="9720" y="11880"/>
                </a:lnTo>
                <a:lnTo>
                  <a:pt x="9720" y="21600"/>
                </a:lnTo>
                <a:lnTo>
                  <a:pt x="11880" y="21600"/>
                </a:lnTo>
                <a:lnTo>
                  <a:pt x="11880" y="11880"/>
                </a:lnTo>
                <a:lnTo>
                  <a:pt x="21600" y="11880"/>
                </a:lnTo>
                <a:lnTo>
                  <a:pt x="21600" y="9720"/>
                </a:lnTo>
                <a:lnTo>
                  <a:pt x="11880" y="9720"/>
                </a:lnTo>
                <a:cubicBezTo>
                  <a:pt x="11880" y="9720"/>
                  <a:pt x="11880" y="0"/>
                  <a:pt x="1188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99" name="出自【趣你的PPT】(微信:qunideppt)：最优质的PPT资源库"/>
          <p:cNvSpPr/>
          <p:nvPr/>
        </p:nvSpPr>
        <p:spPr>
          <a:xfrm>
            <a:off x="5918200" y="3463949"/>
            <a:ext cx="1270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00" name="出自【趣你的PPT】(微信:qunideppt)：最优质的PPT资源库"/>
          <p:cNvSpPr/>
          <p:nvPr/>
        </p:nvSpPr>
        <p:spPr>
          <a:xfrm>
            <a:off x="5746750" y="3590949"/>
            <a:ext cx="110580" cy="1105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846" y="0"/>
                </a:moveTo>
                <a:lnTo>
                  <a:pt x="10800" y="9046"/>
                </a:lnTo>
                <a:lnTo>
                  <a:pt x="1754" y="0"/>
                </a:lnTo>
                <a:lnTo>
                  <a:pt x="0" y="1754"/>
                </a:lnTo>
                <a:lnTo>
                  <a:pt x="9046" y="10800"/>
                </a:lnTo>
                <a:lnTo>
                  <a:pt x="0" y="19846"/>
                </a:lnTo>
                <a:lnTo>
                  <a:pt x="1754" y="21600"/>
                </a:lnTo>
                <a:lnTo>
                  <a:pt x="10800" y="12554"/>
                </a:lnTo>
                <a:lnTo>
                  <a:pt x="19846" y="21600"/>
                </a:lnTo>
                <a:lnTo>
                  <a:pt x="21600" y="19846"/>
                </a:lnTo>
                <a:lnTo>
                  <a:pt x="12554" y="10800"/>
                </a:lnTo>
                <a:lnTo>
                  <a:pt x="21600" y="1754"/>
                </a:lnTo>
                <a:cubicBezTo>
                  <a:pt x="21600" y="1754"/>
                  <a:pt x="19846" y="0"/>
                  <a:pt x="19846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01" name="出自【趣你的PPT】(微信:qunideppt)：最优质的PPT资源库"/>
          <p:cNvSpPr/>
          <p:nvPr/>
        </p:nvSpPr>
        <p:spPr>
          <a:xfrm>
            <a:off x="5918200" y="3622699"/>
            <a:ext cx="1270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02" name="出自【趣你的PPT】(微信:qunideppt)：最优质的PPT资源库"/>
          <p:cNvSpPr/>
          <p:nvPr/>
        </p:nvSpPr>
        <p:spPr>
          <a:xfrm>
            <a:off x="5918200" y="3660799"/>
            <a:ext cx="1270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03" name="出自【趣你的PPT】(微信:qunideppt)：最优质的PPT资源库"/>
          <p:cNvSpPr/>
          <p:nvPr/>
        </p:nvSpPr>
        <p:spPr>
          <a:xfrm>
            <a:off x="6699250" y="3413149"/>
            <a:ext cx="410382" cy="3600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19" y="6017"/>
                </a:moveTo>
                <a:lnTo>
                  <a:pt x="14654" y="20570"/>
                </a:lnTo>
                <a:lnTo>
                  <a:pt x="5899" y="15582"/>
                </a:lnTo>
                <a:lnTo>
                  <a:pt x="12282" y="1032"/>
                </a:lnTo>
                <a:cubicBezTo>
                  <a:pt x="12282" y="1032"/>
                  <a:pt x="20719" y="6017"/>
                  <a:pt x="20719" y="6017"/>
                </a:cubicBezTo>
                <a:close/>
                <a:moveTo>
                  <a:pt x="6617" y="20579"/>
                </a:moveTo>
                <a:lnTo>
                  <a:pt x="875" y="6400"/>
                </a:lnTo>
                <a:lnTo>
                  <a:pt x="9311" y="1414"/>
                </a:lnTo>
                <a:lnTo>
                  <a:pt x="10326" y="3788"/>
                </a:lnTo>
                <a:lnTo>
                  <a:pt x="5002" y="15923"/>
                </a:lnTo>
                <a:lnTo>
                  <a:pt x="10016" y="18780"/>
                </a:lnTo>
                <a:cubicBezTo>
                  <a:pt x="10016" y="18780"/>
                  <a:pt x="6617" y="20579"/>
                  <a:pt x="6617" y="20579"/>
                </a:cubicBezTo>
                <a:close/>
                <a:moveTo>
                  <a:pt x="10702" y="2930"/>
                </a:moveTo>
                <a:lnTo>
                  <a:pt x="9612" y="379"/>
                </a:lnTo>
                <a:lnTo>
                  <a:pt x="0" y="6059"/>
                </a:lnTo>
                <a:lnTo>
                  <a:pt x="6290" y="21591"/>
                </a:lnTo>
                <a:lnTo>
                  <a:pt x="10781" y="19216"/>
                </a:lnTo>
                <a:lnTo>
                  <a:pt x="14965" y="21600"/>
                </a:lnTo>
                <a:lnTo>
                  <a:pt x="21600" y="5680"/>
                </a:lnTo>
                <a:lnTo>
                  <a:pt x="11988" y="0"/>
                </a:lnTo>
                <a:cubicBezTo>
                  <a:pt x="11988" y="0"/>
                  <a:pt x="10702" y="2930"/>
                  <a:pt x="10702" y="293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04" name="出自【趣你的PPT】(微信:qunideppt)：最优质的PPT资源库"/>
          <p:cNvSpPr/>
          <p:nvPr/>
        </p:nvSpPr>
        <p:spPr>
          <a:xfrm>
            <a:off x="6915150" y="3533799"/>
            <a:ext cx="89607" cy="1269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08" y="3236"/>
                </a:moveTo>
                <a:lnTo>
                  <a:pt x="18368" y="13912"/>
                </a:lnTo>
                <a:lnTo>
                  <a:pt x="4490" y="18364"/>
                </a:lnTo>
                <a:lnTo>
                  <a:pt x="3232" y="7688"/>
                </a:lnTo>
                <a:cubicBezTo>
                  <a:pt x="3232" y="7688"/>
                  <a:pt x="17108" y="3236"/>
                  <a:pt x="17108" y="3236"/>
                </a:cubicBezTo>
                <a:close/>
                <a:moveTo>
                  <a:pt x="1801" y="21600"/>
                </a:moveTo>
                <a:lnTo>
                  <a:pt x="21600" y="15250"/>
                </a:lnTo>
                <a:lnTo>
                  <a:pt x="19797" y="0"/>
                </a:lnTo>
                <a:lnTo>
                  <a:pt x="0" y="6350"/>
                </a:lnTo>
                <a:cubicBezTo>
                  <a:pt x="0" y="6350"/>
                  <a:pt x="1801" y="21600"/>
                  <a:pt x="1801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05" name="出自【趣你的PPT】(微信:qunideppt)：最优质的PPT资源库"/>
          <p:cNvSpPr/>
          <p:nvPr/>
        </p:nvSpPr>
        <p:spPr>
          <a:xfrm>
            <a:off x="6934200" y="3444899"/>
            <a:ext cx="17711" cy="183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745" y="0"/>
                </a:moveTo>
                <a:lnTo>
                  <a:pt x="21600" y="6673"/>
                </a:lnTo>
                <a:lnTo>
                  <a:pt x="13855" y="21600"/>
                </a:lnTo>
                <a:lnTo>
                  <a:pt x="0" y="14924"/>
                </a:lnTo>
                <a:cubicBezTo>
                  <a:pt x="0" y="14924"/>
                  <a:pt x="7745" y="0"/>
                  <a:pt x="7745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06" name="出自【趣你的PPT】(微信:qunideppt)：最优质的PPT资源库"/>
          <p:cNvSpPr/>
          <p:nvPr/>
        </p:nvSpPr>
        <p:spPr>
          <a:xfrm>
            <a:off x="6737350" y="3521099"/>
            <a:ext cx="17711" cy="18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745" y="21600"/>
                </a:moveTo>
                <a:lnTo>
                  <a:pt x="0" y="6675"/>
                </a:lnTo>
                <a:lnTo>
                  <a:pt x="13855" y="0"/>
                </a:lnTo>
                <a:lnTo>
                  <a:pt x="21600" y="14925"/>
                </a:lnTo>
                <a:cubicBezTo>
                  <a:pt x="21600" y="14925"/>
                  <a:pt x="7745" y="21600"/>
                  <a:pt x="7745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07" name="出自【趣你的PPT】(微信:qunideppt)：最优质的PPT资源库"/>
          <p:cNvSpPr/>
          <p:nvPr/>
        </p:nvSpPr>
        <p:spPr>
          <a:xfrm>
            <a:off x="6965950" y="3724299"/>
            <a:ext cx="17711" cy="18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855" y="21600"/>
                </a:moveTo>
                <a:lnTo>
                  <a:pt x="0" y="14925"/>
                </a:lnTo>
                <a:lnTo>
                  <a:pt x="7745" y="0"/>
                </a:lnTo>
                <a:lnTo>
                  <a:pt x="21600" y="6675"/>
                </a:lnTo>
                <a:cubicBezTo>
                  <a:pt x="21600" y="6675"/>
                  <a:pt x="13855" y="21600"/>
                  <a:pt x="13855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08" name="出自【趣你的PPT】(微信:qunideppt)：最优质的PPT资源库"/>
          <p:cNvSpPr/>
          <p:nvPr/>
        </p:nvSpPr>
        <p:spPr>
          <a:xfrm>
            <a:off x="7721600" y="3451249"/>
            <a:ext cx="406400" cy="292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75" y="20661"/>
                </a:moveTo>
                <a:lnTo>
                  <a:pt x="675" y="10330"/>
                </a:lnTo>
                <a:lnTo>
                  <a:pt x="8775" y="10330"/>
                </a:lnTo>
                <a:lnTo>
                  <a:pt x="8775" y="13148"/>
                </a:lnTo>
                <a:lnTo>
                  <a:pt x="12825" y="13148"/>
                </a:lnTo>
                <a:lnTo>
                  <a:pt x="12825" y="10330"/>
                </a:lnTo>
                <a:lnTo>
                  <a:pt x="20925" y="10330"/>
                </a:lnTo>
                <a:lnTo>
                  <a:pt x="20925" y="20661"/>
                </a:lnTo>
                <a:cubicBezTo>
                  <a:pt x="20925" y="20661"/>
                  <a:pt x="675" y="20661"/>
                  <a:pt x="675" y="20661"/>
                </a:cubicBezTo>
                <a:close/>
                <a:moveTo>
                  <a:pt x="9450" y="10330"/>
                </a:moveTo>
                <a:lnTo>
                  <a:pt x="12150" y="10330"/>
                </a:lnTo>
                <a:lnTo>
                  <a:pt x="12150" y="12209"/>
                </a:lnTo>
                <a:lnTo>
                  <a:pt x="9450" y="12209"/>
                </a:lnTo>
                <a:cubicBezTo>
                  <a:pt x="9450" y="12209"/>
                  <a:pt x="9450" y="10330"/>
                  <a:pt x="9450" y="10330"/>
                </a:cubicBezTo>
                <a:close/>
                <a:moveTo>
                  <a:pt x="20925" y="4696"/>
                </a:moveTo>
                <a:lnTo>
                  <a:pt x="20925" y="9391"/>
                </a:lnTo>
                <a:lnTo>
                  <a:pt x="675" y="9391"/>
                </a:lnTo>
                <a:lnTo>
                  <a:pt x="675" y="4696"/>
                </a:lnTo>
                <a:cubicBezTo>
                  <a:pt x="675" y="4696"/>
                  <a:pt x="20925" y="4696"/>
                  <a:pt x="20925" y="4696"/>
                </a:cubicBezTo>
                <a:close/>
                <a:moveTo>
                  <a:pt x="10800" y="939"/>
                </a:moveTo>
                <a:cubicBezTo>
                  <a:pt x="12866" y="939"/>
                  <a:pt x="13350" y="2847"/>
                  <a:pt x="13464" y="3757"/>
                </a:cubicBezTo>
                <a:lnTo>
                  <a:pt x="8134" y="3757"/>
                </a:lnTo>
                <a:cubicBezTo>
                  <a:pt x="8244" y="2847"/>
                  <a:pt x="8721" y="939"/>
                  <a:pt x="10800" y="939"/>
                </a:cubicBezTo>
                <a:close/>
                <a:moveTo>
                  <a:pt x="21600" y="3757"/>
                </a:moveTo>
                <a:lnTo>
                  <a:pt x="14142" y="3757"/>
                </a:lnTo>
                <a:cubicBezTo>
                  <a:pt x="14023" y="2656"/>
                  <a:pt x="13459" y="0"/>
                  <a:pt x="10800" y="0"/>
                </a:cubicBezTo>
                <a:cubicBezTo>
                  <a:pt x="8141" y="0"/>
                  <a:pt x="7577" y="2656"/>
                  <a:pt x="7458" y="3757"/>
                </a:cubicBezTo>
                <a:lnTo>
                  <a:pt x="0" y="3757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3757"/>
                  <a:pt x="21600" y="375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09" name="出自【趣你的PPT】(微信:qunideppt)：最优质的PPT资源库"/>
          <p:cNvSpPr/>
          <p:nvPr/>
        </p:nvSpPr>
        <p:spPr>
          <a:xfrm>
            <a:off x="8737600" y="3419499"/>
            <a:ext cx="406400" cy="3429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2400"/>
                </a:moveTo>
                <a:lnTo>
                  <a:pt x="20925" y="4800"/>
                </a:lnTo>
                <a:lnTo>
                  <a:pt x="675" y="4800"/>
                </a:lnTo>
                <a:lnTo>
                  <a:pt x="675" y="2400"/>
                </a:lnTo>
                <a:lnTo>
                  <a:pt x="3712" y="2400"/>
                </a:lnTo>
                <a:lnTo>
                  <a:pt x="3712" y="4000"/>
                </a:lnTo>
                <a:lnTo>
                  <a:pt x="6412" y="4000"/>
                </a:lnTo>
                <a:lnTo>
                  <a:pt x="6412" y="2400"/>
                </a:lnTo>
                <a:lnTo>
                  <a:pt x="15188" y="2400"/>
                </a:lnTo>
                <a:lnTo>
                  <a:pt x="15188" y="4000"/>
                </a:lnTo>
                <a:lnTo>
                  <a:pt x="17888" y="4000"/>
                </a:lnTo>
                <a:lnTo>
                  <a:pt x="17888" y="2400"/>
                </a:lnTo>
                <a:cubicBezTo>
                  <a:pt x="17888" y="2400"/>
                  <a:pt x="20925" y="2400"/>
                  <a:pt x="20925" y="2400"/>
                </a:cubicBezTo>
                <a:close/>
                <a:moveTo>
                  <a:pt x="675" y="20800"/>
                </a:moveTo>
                <a:lnTo>
                  <a:pt x="675" y="5600"/>
                </a:lnTo>
                <a:lnTo>
                  <a:pt x="20925" y="5600"/>
                </a:lnTo>
                <a:lnTo>
                  <a:pt x="20925" y="20800"/>
                </a:lnTo>
                <a:cubicBezTo>
                  <a:pt x="20925" y="20800"/>
                  <a:pt x="675" y="20800"/>
                  <a:pt x="675" y="20800"/>
                </a:cubicBezTo>
                <a:close/>
                <a:moveTo>
                  <a:pt x="4388" y="800"/>
                </a:moveTo>
                <a:lnTo>
                  <a:pt x="5738" y="800"/>
                </a:lnTo>
                <a:lnTo>
                  <a:pt x="5738" y="3200"/>
                </a:lnTo>
                <a:lnTo>
                  <a:pt x="4388" y="3200"/>
                </a:lnTo>
                <a:cubicBezTo>
                  <a:pt x="4388" y="3200"/>
                  <a:pt x="4388" y="800"/>
                  <a:pt x="4388" y="800"/>
                </a:cubicBezTo>
                <a:close/>
                <a:moveTo>
                  <a:pt x="15862" y="800"/>
                </a:moveTo>
                <a:lnTo>
                  <a:pt x="17212" y="800"/>
                </a:lnTo>
                <a:lnTo>
                  <a:pt x="17212" y="3200"/>
                </a:lnTo>
                <a:lnTo>
                  <a:pt x="15862" y="3200"/>
                </a:lnTo>
                <a:cubicBezTo>
                  <a:pt x="15862" y="3200"/>
                  <a:pt x="15862" y="800"/>
                  <a:pt x="15862" y="800"/>
                </a:cubicBezTo>
                <a:close/>
                <a:moveTo>
                  <a:pt x="17888" y="0"/>
                </a:moveTo>
                <a:lnTo>
                  <a:pt x="15188" y="0"/>
                </a:lnTo>
                <a:lnTo>
                  <a:pt x="15188" y="1600"/>
                </a:lnTo>
                <a:lnTo>
                  <a:pt x="6412" y="1600"/>
                </a:lnTo>
                <a:lnTo>
                  <a:pt x="6412" y="0"/>
                </a:lnTo>
                <a:lnTo>
                  <a:pt x="3712" y="0"/>
                </a:lnTo>
                <a:lnTo>
                  <a:pt x="3712" y="1600"/>
                </a:lnTo>
                <a:lnTo>
                  <a:pt x="0" y="160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1600"/>
                </a:lnTo>
                <a:lnTo>
                  <a:pt x="17888" y="1600"/>
                </a:lnTo>
                <a:cubicBezTo>
                  <a:pt x="17888" y="1600"/>
                  <a:pt x="17888" y="0"/>
                  <a:pt x="17888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10" name="出自【趣你的PPT】(微信:qunideppt)：最优质的PPT资源库"/>
          <p:cNvSpPr/>
          <p:nvPr/>
        </p:nvSpPr>
        <p:spPr>
          <a:xfrm>
            <a:off x="8794750" y="3533799"/>
            <a:ext cx="76200" cy="76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600" y="3600"/>
                </a:moveTo>
                <a:lnTo>
                  <a:pt x="18000" y="3600"/>
                </a:lnTo>
                <a:lnTo>
                  <a:pt x="18000" y="18000"/>
                </a:lnTo>
                <a:lnTo>
                  <a:pt x="3600" y="18000"/>
                </a:lnTo>
                <a:cubicBezTo>
                  <a:pt x="3600" y="18000"/>
                  <a:pt x="3600" y="3600"/>
                  <a:pt x="3600" y="3600"/>
                </a:cubicBezTo>
                <a:close/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21600"/>
                  <a:pt x="0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11" name="出自【趣你的PPT】(微信:qunideppt)：最优质的PPT资源库"/>
          <p:cNvSpPr/>
          <p:nvPr/>
        </p:nvSpPr>
        <p:spPr>
          <a:xfrm>
            <a:off x="8794750" y="3648099"/>
            <a:ext cx="76200" cy="76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600" y="3600"/>
                </a:moveTo>
                <a:lnTo>
                  <a:pt x="18000" y="3600"/>
                </a:lnTo>
                <a:lnTo>
                  <a:pt x="18000" y="18000"/>
                </a:lnTo>
                <a:lnTo>
                  <a:pt x="3600" y="18000"/>
                </a:lnTo>
                <a:cubicBezTo>
                  <a:pt x="3600" y="18000"/>
                  <a:pt x="3600" y="3600"/>
                  <a:pt x="3600" y="3600"/>
                </a:cubicBezTo>
                <a:close/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21600"/>
                  <a:pt x="0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12" name="出自【趣你的PPT】(微信:qunideppt)：最优质的PPT资源库"/>
          <p:cNvSpPr/>
          <p:nvPr/>
        </p:nvSpPr>
        <p:spPr>
          <a:xfrm>
            <a:off x="9010650" y="3533799"/>
            <a:ext cx="76200" cy="76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600" y="3600"/>
                </a:moveTo>
                <a:lnTo>
                  <a:pt x="18000" y="3600"/>
                </a:lnTo>
                <a:lnTo>
                  <a:pt x="18000" y="18000"/>
                </a:lnTo>
                <a:lnTo>
                  <a:pt x="3600" y="18000"/>
                </a:lnTo>
                <a:cubicBezTo>
                  <a:pt x="3600" y="18000"/>
                  <a:pt x="3600" y="3600"/>
                  <a:pt x="3600" y="3600"/>
                </a:cubicBezTo>
                <a:close/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21600"/>
                  <a:pt x="0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13" name="出自【趣你的PPT】(微信:qunideppt)：最优质的PPT资源库"/>
          <p:cNvSpPr/>
          <p:nvPr/>
        </p:nvSpPr>
        <p:spPr>
          <a:xfrm>
            <a:off x="9010650" y="3648099"/>
            <a:ext cx="76200" cy="76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600" y="3600"/>
                </a:moveTo>
                <a:lnTo>
                  <a:pt x="18000" y="3600"/>
                </a:lnTo>
                <a:lnTo>
                  <a:pt x="18000" y="18000"/>
                </a:lnTo>
                <a:lnTo>
                  <a:pt x="3600" y="18000"/>
                </a:lnTo>
                <a:cubicBezTo>
                  <a:pt x="3600" y="18000"/>
                  <a:pt x="3600" y="3600"/>
                  <a:pt x="3600" y="3600"/>
                </a:cubicBezTo>
                <a:close/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21600"/>
                  <a:pt x="0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14" name="出自【趣你的PPT】(微信:qunideppt)：最优质的PPT资源库"/>
          <p:cNvSpPr/>
          <p:nvPr/>
        </p:nvSpPr>
        <p:spPr>
          <a:xfrm>
            <a:off x="8902700" y="3533799"/>
            <a:ext cx="76200" cy="76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600" y="3600"/>
                </a:moveTo>
                <a:lnTo>
                  <a:pt x="18000" y="3600"/>
                </a:lnTo>
                <a:lnTo>
                  <a:pt x="18000" y="18000"/>
                </a:lnTo>
                <a:lnTo>
                  <a:pt x="3600" y="18000"/>
                </a:lnTo>
                <a:cubicBezTo>
                  <a:pt x="3600" y="18000"/>
                  <a:pt x="3600" y="3600"/>
                  <a:pt x="3600" y="3600"/>
                </a:cubicBezTo>
                <a:close/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21600"/>
                  <a:pt x="0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15" name="出自【趣你的PPT】(微信:qunideppt)：最优质的PPT资源库"/>
          <p:cNvSpPr/>
          <p:nvPr/>
        </p:nvSpPr>
        <p:spPr>
          <a:xfrm>
            <a:off x="8902700" y="3648099"/>
            <a:ext cx="76200" cy="76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600" y="3600"/>
                </a:moveTo>
                <a:lnTo>
                  <a:pt x="18000" y="3600"/>
                </a:lnTo>
                <a:lnTo>
                  <a:pt x="18000" y="18000"/>
                </a:lnTo>
                <a:lnTo>
                  <a:pt x="3600" y="18000"/>
                </a:lnTo>
                <a:cubicBezTo>
                  <a:pt x="3600" y="18000"/>
                  <a:pt x="3600" y="3600"/>
                  <a:pt x="3600" y="3600"/>
                </a:cubicBezTo>
                <a:close/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21600"/>
                  <a:pt x="0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16" name="出自【趣你的PPT】(微信:qunideppt)：最优质的PPT资源库"/>
          <p:cNvSpPr/>
          <p:nvPr/>
        </p:nvSpPr>
        <p:spPr>
          <a:xfrm>
            <a:off x="9753600" y="3413149"/>
            <a:ext cx="410382" cy="3600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11" y="1414"/>
                </a:moveTo>
                <a:lnTo>
                  <a:pt x="10326" y="3788"/>
                </a:lnTo>
                <a:lnTo>
                  <a:pt x="5002" y="15923"/>
                </a:lnTo>
                <a:lnTo>
                  <a:pt x="10016" y="18780"/>
                </a:lnTo>
                <a:lnTo>
                  <a:pt x="6617" y="20579"/>
                </a:lnTo>
                <a:lnTo>
                  <a:pt x="875" y="6400"/>
                </a:lnTo>
                <a:cubicBezTo>
                  <a:pt x="875" y="6400"/>
                  <a:pt x="9311" y="1414"/>
                  <a:pt x="9311" y="1414"/>
                </a:cubicBezTo>
                <a:close/>
                <a:moveTo>
                  <a:pt x="12282" y="1032"/>
                </a:moveTo>
                <a:lnTo>
                  <a:pt x="20719" y="6017"/>
                </a:lnTo>
                <a:lnTo>
                  <a:pt x="14653" y="20570"/>
                </a:lnTo>
                <a:lnTo>
                  <a:pt x="5899" y="15582"/>
                </a:lnTo>
                <a:cubicBezTo>
                  <a:pt x="5899" y="15582"/>
                  <a:pt x="12282" y="1032"/>
                  <a:pt x="12282" y="1032"/>
                </a:cubicBezTo>
                <a:close/>
                <a:moveTo>
                  <a:pt x="10780" y="19215"/>
                </a:moveTo>
                <a:lnTo>
                  <a:pt x="14965" y="21600"/>
                </a:lnTo>
                <a:lnTo>
                  <a:pt x="21600" y="5680"/>
                </a:lnTo>
                <a:lnTo>
                  <a:pt x="11988" y="0"/>
                </a:lnTo>
                <a:lnTo>
                  <a:pt x="10702" y="2930"/>
                </a:lnTo>
                <a:lnTo>
                  <a:pt x="9612" y="379"/>
                </a:lnTo>
                <a:lnTo>
                  <a:pt x="0" y="6059"/>
                </a:lnTo>
                <a:lnTo>
                  <a:pt x="6290" y="21591"/>
                </a:lnTo>
                <a:cubicBezTo>
                  <a:pt x="6290" y="21591"/>
                  <a:pt x="10780" y="19215"/>
                  <a:pt x="10780" y="1921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17" name="出自【趣你的PPT】(微信:qunideppt)：最优质的PPT资源库"/>
          <p:cNvSpPr/>
          <p:nvPr/>
        </p:nvSpPr>
        <p:spPr>
          <a:xfrm>
            <a:off x="9982200" y="3444899"/>
            <a:ext cx="17711" cy="183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745" y="0"/>
                </a:moveTo>
                <a:lnTo>
                  <a:pt x="21600" y="6673"/>
                </a:lnTo>
                <a:lnTo>
                  <a:pt x="13855" y="21600"/>
                </a:lnTo>
                <a:lnTo>
                  <a:pt x="0" y="14924"/>
                </a:lnTo>
                <a:cubicBezTo>
                  <a:pt x="0" y="14924"/>
                  <a:pt x="7745" y="0"/>
                  <a:pt x="7745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18" name="出自【趣你的PPT】(微信:qunideppt)：最优质的PPT资源库"/>
          <p:cNvSpPr/>
          <p:nvPr/>
        </p:nvSpPr>
        <p:spPr>
          <a:xfrm>
            <a:off x="9785350" y="3521099"/>
            <a:ext cx="17711" cy="18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745" y="21600"/>
                </a:moveTo>
                <a:lnTo>
                  <a:pt x="0" y="6675"/>
                </a:lnTo>
                <a:lnTo>
                  <a:pt x="13855" y="0"/>
                </a:lnTo>
                <a:lnTo>
                  <a:pt x="21600" y="14925"/>
                </a:lnTo>
                <a:cubicBezTo>
                  <a:pt x="21600" y="14925"/>
                  <a:pt x="7745" y="21600"/>
                  <a:pt x="7745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19" name="出自【趣你的PPT】(微信:qunideppt)：最优质的PPT资源库"/>
          <p:cNvSpPr/>
          <p:nvPr/>
        </p:nvSpPr>
        <p:spPr>
          <a:xfrm>
            <a:off x="10013950" y="3724299"/>
            <a:ext cx="17711" cy="18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855" y="21600"/>
                </a:moveTo>
                <a:lnTo>
                  <a:pt x="0" y="14925"/>
                </a:lnTo>
                <a:lnTo>
                  <a:pt x="7745" y="0"/>
                </a:lnTo>
                <a:lnTo>
                  <a:pt x="21600" y="6675"/>
                </a:lnTo>
                <a:cubicBezTo>
                  <a:pt x="21600" y="6675"/>
                  <a:pt x="13855" y="21600"/>
                  <a:pt x="13855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20" name="出自【趣你的PPT】(微信:qunideppt)：最优质的PPT资源库"/>
          <p:cNvSpPr/>
          <p:nvPr/>
        </p:nvSpPr>
        <p:spPr>
          <a:xfrm>
            <a:off x="9950450" y="3521099"/>
            <a:ext cx="131026" cy="124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72" h="21600" extrusionOk="0">
                <a:moveTo>
                  <a:pt x="2453" y="4443"/>
                </a:moveTo>
                <a:cubicBezTo>
                  <a:pt x="3039" y="3148"/>
                  <a:pt x="4531" y="2209"/>
                  <a:pt x="6005" y="2209"/>
                </a:cubicBezTo>
                <a:cubicBezTo>
                  <a:pt x="6616" y="2209"/>
                  <a:pt x="7193" y="2371"/>
                  <a:pt x="7671" y="2680"/>
                </a:cubicBezTo>
                <a:cubicBezTo>
                  <a:pt x="8460" y="3189"/>
                  <a:pt x="9049" y="4001"/>
                  <a:pt x="9329" y="4967"/>
                </a:cubicBezTo>
                <a:cubicBezTo>
                  <a:pt x="9607" y="5924"/>
                  <a:pt x="9541" y="6935"/>
                  <a:pt x="9146" y="7813"/>
                </a:cubicBezTo>
                <a:lnTo>
                  <a:pt x="10773" y="8862"/>
                </a:lnTo>
                <a:cubicBezTo>
                  <a:pt x="11342" y="7600"/>
                  <a:pt x="12805" y="7464"/>
                  <a:pt x="13408" y="7464"/>
                </a:cubicBezTo>
                <a:cubicBezTo>
                  <a:pt x="14318" y="7464"/>
                  <a:pt x="15261" y="7733"/>
                  <a:pt x="15992" y="8204"/>
                </a:cubicBezTo>
                <a:cubicBezTo>
                  <a:pt x="17668" y="9286"/>
                  <a:pt x="17382" y="12579"/>
                  <a:pt x="16541" y="14442"/>
                </a:cubicBezTo>
                <a:cubicBezTo>
                  <a:pt x="14501" y="18956"/>
                  <a:pt x="6704" y="19356"/>
                  <a:pt x="4944" y="19386"/>
                </a:cubicBezTo>
                <a:cubicBezTo>
                  <a:pt x="3422" y="16153"/>
                  <a:pt x="611" y="8528"/>
                  <a:pt x="2453" y="4443"/>
                </a:cubicBezTo>
                <a:close/>
                <a:moveTo>
                  <a:pt x="3622" y="21060"/>
                </a:moveTo>
                <a:lnTo>
                  <a:pt x="3883" y="21581"/>
                </a:lnTo>
                <a:lnTo>
                  <a:pt x="4682" y="21600"/>
                </a:lnTo>
                <a:cubicBezTo>
                  <a:pt x="7198" y="21600"/>
                  <a:pt x="15609" y="21160"/>
                  <a:pt x="18166" y="15493"/>
                </a:cubicBezTo>
                <a:cubicBezTo>
                  <a:pt x="19577" y="12366"/>
                  <a:pt x="19481" y="7947"/>
                  <a:pt x="16867" y="6262"/>
                </a:cubicBezTo>
                <a:cubicBezTo>
                  <a:pt x="15250" y="5217"/>
                  <a:pt x="12916" y="4973"/>
                  <a:pt x="11331" y="5660"/>
                </a:cubicBezTo>
                <a:cubicBezTo>
                  <a:pt x="11294" y="5184"/>
                  <a:pt x="11210" y="4711"/>
                  <a:pt x="11076" y="4245"/>
                </a:cubicBezTo>
                <a:cubicBezTo>
                  <a:pt x="10644" y="2754"/>
                  <a:pt x="9747" y="1508"/>
                  <a:pt x="8550" y="737"/>
                </a:cubicBezTo>
                <a:cubicBezTo>
                  <a:pt x="7802" y="254"/>
                  <a:pt x="6923" y="0"/>
                  <a:pt x="6005" y="0"/>
                </a:cubicBezTo>
                <a:cubicBezTo>
                  <a:pt x="3826" y="0"/>
                  <a:pt x="1745" y="1363"/>
                  <a:pt x="828" y="3394"/>
                </a:cubicBezTo>
                <a:cubicBezTo>
                  <a:pt x="-2023" y="9709"/>
                  <a:pt x="3389" y="20601"/>
                  <a:pt x="3622" y="2106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21" name="出自【趣你的PPT】(微信:qunideppt)：最优质的PPT资源库"/>
          <p:cNvSpPr/>
          <p:nvPr/>
        </p:nvSpPr>
        <p:spPr>
          <a:xfrm>
            <a:off x="10801350" y="3355999"/>
            <a:ext cx="368300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690" y="5369"/>
                </a:moveTo>
                <a:cubicBezTo>
                  <a:pt x="5501" y="3728"/>
                  <a:pt x="7881" y="2791"/>
                  <a:pt x="10428" y="2708"/>
                </a:cubicBezTo>
                <a:lnTo>
                  <a:pt x="10428" y="3712"/>
                </a:lnTo>
                <a:lnTo>
                  <a:pt x="11172" y="3712"/>
                </a:lnTo>
                <a:lnTo>
                  <a:pt x="11172" y="2708"/>
                </a:lnTo>
                <a:cubicBezTo>
                  <a:pt x="13719" y="2792"/>
                  <a:pt x="16099" y="3728"/>
                  <a:pt x="17910" y="5369"/>
                </a:cubicBezTo>
                <a:cubicBezTo>
                  <a:pt x="19721" y="7010"/>
                  <a:pt x="20754" y="9168"/>
                  <a:pt x="20846" y="11475"/>
                </a:cubicBezTo>
                <a:lnTo>
                  <a:pt x="19738" y="11475"/>
                </a:lnTo>
                <a:lnTo>
                  <a:pt x="19738" y="12150"/>
                </a:lnTo>
                <a:lnTo>
                  <a:pt x="20846" y="12150"/>
                </a:lnTo>
                <a:cubicBezTo>
                  <a:pt x="20754" y="14457"/>
                  <a:pt x="19721" y="16615"/>
                  <a:pt x="17910" y="18255"/>
                </a:cubicBezTo>
                <a:cubicBezTo>
                  <a:pt x="16099" y="19897"/>
                  <a:pt x="13719" y="20833"/>
                  <a:pt x="11172" y="20917"/>
                </a:cubicBezTo>
                <a:lnTo>
                  <a:pt x="11172" y="19912"/>
                </a:lnTo>
                <a:lnTo>
                  <a:pt x="10428" y="19912"/>
                </a:lnTo>
                <a:lnTo>
                  <a:pt x="10428" y="20917"/>
                </a:lnTo>
                <a:cubicBezTo>
                  <a:pt x="7881" y="20833"/>
                  <a:pt x="5501" y="19897"/>
                  <a:pt x="3690" y="18255"/>
                </a:cubicBezTo>
                <a:cubicBezTo>
                  <a:pt x="1879" y="16615"/>
                  <a:pt x="846" y="14457"/>
                  <a:pt x="754" y="12150"/>
                </a:cubicBezTo>
                <a:lnTo>
                  <a:pt x="1862" y="12150"/>
                </a:lnTo>
                <a:lnTo>
                  <a:pt x="1862" y="11475"/>
                </a:lnTo>
                <a:lnTo>
                  <a:pt x="754" y="11475"/>
                </a:lnTo>
                <a:cubicBezTo>
                  <a:pt x="846" y="9168"/>
                  <a:pt x="1879" y="7010"/>
                  <a:pt x="3690" y="5369"/>
                </a:cubicBezTo>
                <a:close/>
                <a:moveTo>
                  <a:pt x="10800" y="21600"/>
                </a:moveTo>
                <a:cubicBezTo>
                  <a:pt x="13685" y="21600"/>
                  <a:pt x="16397" y="20582"/>
                  <a:pt x="18437" y="18733"/>
                </a:cubicBezTo>
                <a:cubicBezTo>
                  <a:pt x="20477" y="16884"/>
                  <a:pt x="21600" y="14427"/>
                  <a:pt x="21600" y="11812"/>
                </a:cubicBezTo>
                <a:cubicBezTo>
                  <a:pt x="21600" y="9198"/>
                  <a:pt x="20476" y="6741"/>
                  <a:pt x="18436" y="4892"/>
                </a:cubicBezTo>
                <a:cubicBezTo>
                  <a:pt x="16485" y="3123"/>
                  <a:pt x="13918" y="2117"/>
                  <a:pt x="11172" y="2033"/>
                </a:cubicBezTo>
                <a:lnTo>
                  <a:pt x="11172" y="675"/>
                </a:lnTo>
                <a:lnTo>
                  <a:pt x="13034" y="675"/>
                </a:lnTo>
                <a:lnTo>
                  <a:pt x="13034" y="0"/>
                </a:lnTo>
                <a:lnTo>
                  <a:pt x="10800" y="0"/>
                </a:lnTo>
                <a:lnTo>
                  <a:pt x="10428" y="0"/>
                </a:lnTo>
                <a:lnTo>
                  <a:pt x="8566" y="0"/>
                </a:lnTo>
                <a:lnTo>
                  <a:pt x="8566" y="675"/>
                </a:lnTo>
                <a:lnTo>
                  <a:pt x="10428" y="675"/>
                </a:lnTo>
                <a:lnTo>
                  <a:pt x="10428" y="2033"/>
                </a:lnTo>
                <a:cubicBezTo>
                  <a:pt x="7682" y="2117"/>
                  <a:pt x="5115" y="3123"/>
                  <a:pt x="3163" y="4892"/>
                </a:cubicBezTo>
                <a:cubicBezTo>
                  <a:pt x="1124" y="6740"/>
                  <a:pt x="0" y="9198"/>
                  <a:pt x="0" y="11812"/>
                </a:cubicBezTo>
                <a:cubicBezTo>
                  <a:pt x="0" y="14427"/>
                  <a:pt x="1124" y="16884"/>
                  <a:pt x="3163" y="18733"/>
                </a:cubicBezTo>
                <a:cubicBezTo>
                  <a:pt x="5203" y="20582"/>
                  <a:pt x="7915" y="21600"/>
                  <a:pt x="10800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22" name="出自【趣你的PPT】(微信:qunideppt)：最优质的PPT资源库"/>
          <p:cNvSpPr/>
          <p:nvPr/>
        </p:nvSpPr>
        <p:spPr>
          <a:xfrm>
            <a:off x="10871200" y="3463949"/>
            <a:ext cx="26945" cy="269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198" y="0"/>
                </a:moveTo>
                <a:lnTo>
                  <a:pt x="21600" y="14400"/>
                </a:lnTo>
                <a:lnTo>
                  <a:pt x="14402" y="21600"/>
                </a:lnTo>
                <a:lnTo>
                  <a:pt x="0" y="7200"/>
                </a:lnTo>
                <a:cubicBezTo>
                  <a:pt x="0" y="7200"/>
                  <a:pt x="7198" y="0"/>
                  <a:pt x="7198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23" name="出自【趣你的PPT】(微信:qunideppt)：最优质的PPT资源库"/>
          <p:cNvSpPr/>
          <p:nvPr/>
        </p:nvSpPr>
        <p:spPr>
          <a:xfrm>
            <a:off x="11074400" y="3667149"/>
            <a:ext cx="26938" cy="26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200" y="0"/>
                </a:moveTo>
                <a:lnTo>
                  <a:pt x="21600" y="14403"/>
                </a:lnTo>
                <a:lnTo>
                  <a:pt x="14400" y="21600"/>
                </a:lnTo>
                <a:lnTo>
                  <a:pt x="0" y="7197"/>
                </a:lnTo>
                <a:cubicBezTo>
                  <a:pt x="0" y="7197"/>
                  <a:pt x="7200" y="0"/>
                  <a:pt x="72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24" name="出自【趣你的PPT】(微信:qunideppt)：最优质的PPT资源库"/>
          <p:cNvSpPr/>
          <p:nvPr/>
        </p:nvSpPr>
        <p:spPr>
          <a:xfrm>
            <a:off x="11074400" y="3463949"/>
            <a:ext cx="26938" cy="269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0"/>
                </a:moveTo>
                <a:lnTo>
                  <a:pt x="21600" y="7199"/>
                </a:lnTo>
                <a:lnTo>
                  <a:pt x="7200" y="21600"/>
                </a:lnTo>
                <a:lnTo>
                  <a:pt x="0" y="14401"/>
                </a:lnTo>
                <a:cubicBezTo>
                  <a:pt x="0" y="14401"/>
                  <a:pt x="14400" y="0"/>
                  <a:pt x="144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25" name="出自【趣你的PPT】(微信:qunideppt)：最优质的PPT资源库"/>
          <p:cNvSpPr/>
          <p:nvPr/>
        </p:nvSpPr>
        <p:spPr>
          <a:xfrm>
            <a:off x="10871200" y="3667149"/>
            <a:ext cx="26951" cy="26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3" y="0"/>
                </a:moveTo>
                <a:lnTo>
                  <a:pt x="21600" y="7197"/>
                </a:lnTo>
                <a:lnTo>
                  <a:pt x="7202" y="21600"/>
                </a:lnTo>
                <a:lnTo>
                  <a:pt x="0" y="14403"/>
                </a:lnTo>
                <a:cubicBezTo>
                  <a:pt x="0" y="14403"/>
                  <a:pt x="14403" y="0"/>
                  <a:pt x="14403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26" name="出自【趣你的PPT】(微信:qunideppt)：最优质的PPT资源库"/>
          <p:cNvSpPr/>
          <p:nvPr/>
        </p:nvSpPr>
        <p:spPr>
          <a:xfrm>
            <a:off x="10960100" y="3489349"/>
            <a:ext cx="50800" cy="114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400"/>
                </a:moveTo>
                <a:cubicBezTo>
                  <a:pt x="13779" y="14400"/>
                  <a:pt x="16200" y="15476"/>
                  <a:pt x="16200" y="16800"/>
                </a:cubicBezTo>
                <a:cubicBezTo>
                  <a:pt x="16200" y="18124"/>
                  <a:pt x="13779" y="19200"/>
                  <a:pt x="10800" y="19200"/>
                </a:cubicBezTo>
                <a:cubicBezTo>
                  <a:pt x="7821" y="19200"/>
                  <a:pt x="5400" y="18124"/>
                  <a:pt x="5400" y="16800"/>
                </a:cubicBezTo>
                <a:cubicBezTo>
                  <a:pt x="5400" y="15476"/>
                  <a:pt x="7821" y="14400"/>
                  <a:pt x="10800" y="14400"/>
                </a:cubicBezTo>
                <a:close/>
                <a:moveTo>
                  <a:pt x="10800" y="21600"/>
                </a:moveTo>
                <a:cubicBezTo>
                  <a:pt x="16756" y="21600"/>
                  <a:pt x="21600" y="19447"/>
                  <a:pt x="21600" y="16800"/>
                </a:cubicBezTo>
                <a:cubicBezTo>
                  <a:pt x="21600" y="14571"/>
                  <a:pt x="18146" y="12707"/>
                  <a:pt x="13500" y="12171"/>
                </a:cubicBezTo>
                <a:lnTo>
                  <a:pt x="13500" y="0"/>
                </a:lnTo>
                <a:lnTo>
                  <a:pt x="8100" y="0"/>
                </a:lnTo>
                <a:lnTo>
                  <a:pt x="8100" y="12171"/>
                </a:lnTo>
                <a:cubicBezTo>
                  <a:pt x="3454" y="12707"/>
                  <a:pt x="0" y="14571"/>
                  <a:pt x="0" y="16800"/>
                </a:cubicBezTo>
                <a:cubicBezTo>
                  <a:pt x="0" y="19447"/>
                  <a:pt x="4844" y="21600"/>
                  <a:pt x="10800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27" name="出自【趣你的PPT】(微信:qunideppt)：最优质的PPT资源库"/>
          <p:cNvSpPr/>
          <p:nvPr/>
        </p:nvSpPr>
        <p:spPr>
          <a:xfrm>
            <a:off x="609600" y="4129115"/>
            <a:ext cx="406400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9" y="17959"/>
                </a:moveTo>
                <a:cubicBezTo>
                  <a:pt x="16047" y="19872"/>
                  <a:pt x="13505" y="20925"/>
                  <a:pt x="10800" y="20925"/>
                </a:cubicBezTo>
                <a:cubicBezTo>
                  <a:pt x="8096" y="20925"/>
                  <a:pt x="5553" y="19872"/>
                  <a:pt x="3641" y="17959"/>
                </a:cubicBezTo>
                <a:cubicBezTo>
                  <a:pt x="1728" y="16047"/>
                  <a:pt x="675" y="13505"/>
                  <a:pt x="675" y="10800"/>
                </a:cubicBezTo>
                <a:cubicBezTo>
                  <a:pt x="675" y="8096"/>
                  <a:pt x="1728" y="5553"/>
                  <a:pt x="3641" y="3641"/>
                </a:cubicBezTo>
                <a:cubicBezTo>
                  <a:pt x="5553" y="1728"/>
                  <a:pt x="8095" y="675"/>
                  <a:pt x="10800" y="675"/>
                </a:cubicBezTo>
                <a:cubicBezTo>
                  <a:pt x="13505" y="675"/>
                  <a:pt x="16047" y="1729"/>
                  <a:pt x="17959" y="3641"/>
                </a:cubicBezTo>
                <a:cubicBezTo>
                  <a:pt x="19872" y="5553"/>
                  <a:pt x="20925" y="8096"/>
                  <a:pt x="20925" y="10800"/>
                </a:cubicBezTo>
                <a:cubicBezTo>
                  <a:pt x="20925" y="13505"/>
                  <a:pt x="19872" y="16047"/>
                  <a:pt x="17959" y="17959"/>
                </a:cubicBezTo>
                <a:close/>
                <a:moveTo>
                  <a:pt x="10800" y="0"/>
                </a:moveTo>
                <a:cubicBezTo>
                  <a:pt x="7915" y="0"/>
                  <a:pt x="5203" y="1124"/>
                  <a:pt x="3164" y="3164"/>
                </a:cubicBezTo>
                <a:cubicBezTo>
                  <a:pt x="1124" y="5203"/>
                  <a:pt x="0" y="7915"/>
                  <a:pt x="0" y="10800"/>
                </a:cubicBezTo>
                <a:cubicBezTo>
                  <a:pt x="0" y="13685"/>
                  <a:pt x="1124" y="16397"/>
                  <a:pt x="3164" y="18436"/>
                </a:cubicBezTo>
                <a:cubicBezTo>
                  <a:pt x="5203" y="20476"/>
                  <a:pt x="7915" y="21600"/>
                  <a:pt x="10800" y="21600"/>
                </a:cubicBezTo>
                <a:cubicBezTo>
                  <a:pt x="13685" y="21600"/>
                  <a:pt x="16397" y="20476"/>
                  <a:pt x="18437" y="18436"/>
                </a:cubicBezTo>
                <a:cubicBezTo>
                  <a:pt x="20476" y="16397"/>
                  <a:pt x="21600" y="13685"/>
                  <a:pt x="21600" y="10800"/>
                </a:cubicBezTo>
                <a:cubicBezTo>
                  <a:pt x="21600" y="7915"/>
                  <a:pt x="20476" y="5203"/>
                  <a:pt x="18436" y="3164"/>
                </a:cubicBezTo>
                <a:cubicBezTo>
                  <a:pt x="16397" y="1124"/>
                  <a:pt x="13685" y="0"/>
                  <a:pt x="108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28" name="出自【趣你的PPT】(微信:qunideppt)：最优质的PPT资源库"/>
          <p:cNvSpPr/>
          <p:nvPr/>
        </p:nvSpPr>
        <p:spPr>
          <a:xfrm>
            <a:off x="806450" y="4205315"/>
            <a:ext cx="67990" cy="1886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35" y="0"/>
                </a:moveTo>
                <a:lnTo>
                  <a:pt x="0" y="0"/>
                </a:lnTo>
                <a:lnTo>
                  <a:pt x="0" y="14843"/>
                </a:lnTo>
                <a:lnTo>
                  <a:pt x="18747" y="21600"/>
                </a:lnTo>
                <a:lnTo>
                  <a:pt x="21600" y="20572"/>
                </a:lnTo>
                <a:lnTo>
                  <a:pt x="4035" y="14241"/>
                </a:lnTo>
                <a:cubicBezTo>
                  <a:pt x="4035" y="14241"/>
                  <a:pt x="4035" y="0"/>
                  <a:pt x="4035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29" name="出自【趣你的PPT】(微信:qunideppt)：最优质的PPT资源库"/>
          <p:cNvSpPr/>
          <p:nvPr/>
        </p:nvSpPr>
        <p:spPr>
          <a:xfrm>
            <a:off x="635000" y="4325965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30" name="出自【趣你的PPT】(微信:qunideppt)：最优质的PPT资源库"/>
          <p:cNvSpPr/>
          <p:nvPr/>
        </p:nvSpPr>
        <p:spPr>
          <a:xfrm>
            <a:off x="965200" y="4325965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31" name="出自【趣你的PPT】(微信:qunideppt)：最优质的PPT资源库"/>
          <p:cNvSpPr/>
          <p:nvPr/>
        </p:nvSpPr>
        <p:spPr>
          <a:xfrm>
            <a:off x="806450" y="4484715"/>
            <a:ext cx="12700" cy="25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32" name="出自【趣你的PPT】(微信:qunideppt)：最优质的PPT资源库"/>
          <p:cNvSpPr/>
          <p:nvPr/>
        </p:nvSpPr>
        <p:spPr>
          <a:xfrm>
            <a:off x="806450" y="4154515"/>
            <a:ext cx="12700" cy="25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33" name="出自【趣你的PPT】(微信:qunideppt)：最优质的PPT资源库"/>
          <p:cNvSpPr/>
          <p:nvPr/>
        </p:nvSpPr>
        <p:spPr>
          <a:xfrm>
            <a:off x="1625600" y="4148165"/>
            <a:ext cx="406407" cy="3929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06" y="16407"/>
                </a:moveTo>
                <a:cubicBezTo>
                  <a:pt x="14352" y="16407"/>
                  <a:pt x="11813" y="14923"/>
                  <a:pt x="11813" y="12524"/>
                </a:cubicBezTo>
                <a:lnTo>
                  <a:pt x="11138" y="12524"/>
                </a:lnTo>
                <a:lnTo>
                  <a:pt x="11138" y="14618"/>
                </a:lnTo>
                <a:cubicBezTo>
                  <a:pt x="11138" y="15185"/>
                  <a:pt x="11186" y="19247"/>
                  <a:pt x="12516" y="20902"/>
                </a:cubicBezTo>
                <a:lnTo>
                  <a:pt x="10800" y="20902"/>
                </a:lnTo>
                <a:lnTo>
                  <a:pt x="9085" y="20902"/>
                </a:lnTo>
                <a:cubicBezTo>
                  <a:pt x="10415" y="19247"/>
                  <a:pt x="10463" y="15185"/>
                  <a:pt x="10463" y="14618"/>
                </a:cubicBezTo>
                <a:lnTo>
                  <a:pt x="10463" y="12524"/>
                </a:lnTo>
                <a:lnTo>
                  <a:pt x="9788" y="12524"/>
                </a:lnTo>
                <a:cubicBezTo>
                  <a:pt x="9788" y="14923"/>
                  <a:pt x="7248" y="16407"/>
                  <a:pt x="4894" y="16407"/>
                </a:cubicBezTo>
                <a:cubicBezTo>
                  <a:pt x="2568" y="16407"/>
                  <a:pt x="675" y="14450"/>
                  <a:pt x="675" y="12044"/>
                </a:cubicBezTo>
                <a:cubicBezTo>
                  <a:pt x="675" y="9637"/>
                  <a:pt x="2568" y="7680"/>
                  <a:pt x="4894" y="7680"/>
                </a:cubicBezTo>
                <a:cubicBezTo>
                  <a:pt x="5698" y="7680"/>
                  <a:pt x="6483" y="7919"/>
                  <a:pt x="7165" y="8370"/>
                </a:cubicBezTo>
                <a:lnTo>
                  <a:pt x="7604" y="7850"/>
                </a:lnTo>
                <a:cubicBezTo>
                  <a:pt x="6958" y="7065"/>
                  <a:pt x="6602" y="6067"/>
                  <a:pt x="6602" y="5040"/>
                </a:cubicBezTo>
                <a:cubicBezTo>
                  <a:pt x="6602" y="2646"/>
                  <a:pt x="8486" y="698"/>
                  <a:pt x="10800" y="698"/>
                </a:cubicBezTo>
                <a:cubicBezTo>
                  <a:pt x="13115" y="698"/>
                  <a:pt x="14998" y="2646"/>
                  <a:pt x="14998" y="5040"/>
                </a:cubicBezTo>
                <a:cubicBezTo>
                  <a:pt x="14998" y="6067"/>
                  <a:pt x="14642" y="7066"/>
                  <a:pt x="13997" y="7850"/>
                </a:cubicBezTo>
                <a:lnTo>
                  <a:pt x="14436" y="8370"/>
                </a:lnTo>
                <a:cubicBezTo>
                  <a:pt x="15117" y="7919"/>
                  <a:pt x="15902" y="7680"/>
                  <a:pt x="16706" y="7680"/>
                </a:cubicBezTo>
                <a:cubicBezTo>
                  <a:pt x="19033" y="7680"/>
                  <a:pt x="20925" y="9637"/>
                  <a:pt x="20925" y="12044"/>
                </a:cubicBezTo>
                <a:cubicBezTo>
                  <a:pt x="20925" y="14450"/>
                  <a:pt x="19033" y="16407"/>
                  <a:pt x="16706" y="16407"/>
                </a:cubicBezTo>
                <a:close/>
                <a:moveTo>
                  <a:pt x="16706" y="6982"/>
                </a:moveTo>
                <a:cubicBezTo>
                  <a:pt x="16186" y="6982"/>
                  <a:pt x="15673" y="7068"/>
                  <a:pt x="15185" y="7234"/>
                </a:cubicBezTo>
                <a:cubicBezTo>
                  <a:pt x="15503" y="6554"/>
                  <a:pt x="15673" y="5804"/>
                  <a:pt x="15673" y="5040"/>
                </a:cubicBezTo>
                <a:cubicBezTo>
                  <a:pt x="15673" y="2261"/>
                  <a:pt x="13487" y="0"/>
                  <a:pt x="10800" y="0"/>
                </a:cubicBezTo>
                <a:cubicBezTo>
                  <a:pt x="8113" y="0"/>
                  <a:pt x="5927" y="2261"/>
                  <a:pt x="5927" y="5040"/>
                </a:cubicBezTo>
                <a:cubicBezTo>
                  <a:pt x="5927" y="5804"/>
                  <a:pt x="6097" y="6554"/>
                  <a:pt x="6415" y="7234"/>
                </a:cubicBezTo>
                <a:cubicBezTo>
                  <a:pt x="5926" y="7067"/>
                  <a:pt x="5413" y="6981"/>
                  <a:pt x="4894" y="6981"/>
                </a:cubicBezTo>
                <a:cubicBezTo>
                  <a:pt x="2195" y="6981"/>
                  <a:pt x="0" y="9252"/>
                  <a:pt x="0" y="12043"/>
                </a:cubicBezTo>
                <a:cubicBezTo>
                  <a:pt x="0" y="14834"/>
                  <a:pt x="2195" y="17105"/>
                  <a:pt x="4894" y="17105"/>
                </a:cubicBezTo>
                <a:cubicBezTo>
                  <a:pt x="6784" y="17105"/>
                  <a:pt x="8776" y="16229"/>
                  <a:pt x="9787" y="14720"/>
                </a:cubicBezTo>
                <a:cubicBezTo>
                  <a:pt x="9772" y="16432"/>
                  <a:pt x="9383" y="20902"/>
                  <a:pt x="7763" y="20902"/>
                </a:cubicBezTo>
                <a:lnTo>
                  <a:pt x="7763" y="21600"/>
                </a:lnTo>
                <a:lnTo>
                  <a:pt x="10800" y="21600"/>
                </a:lnTo>
                <a:lnTo>
                  <a:pt x="13838" y="21600"/>
                </a:lnTo>
                <a:lnTo>
                  <a:pt x="13838" y="20902"/>
                </a:lnTo>
                <a:cubicBezTo>
                  <a:pt x="12219" y="20902"/>
                  <a:pt x="11828" y="16432"/>
                  <a:pt x="11813" y="14720"/>
                </a:cubicBezTo>
                <a:cubicBezTo>
                  <a:pt x="12824" y="16229"/>
                  <a:pt x="14816" y="17105"/>
                  <a:pt x="16706" y="17105"/>
                </a:cubicBezTo>
                <a:cubicBezTo>
                  <a:pt x="19405" y="17105"/>
                  <a:pt x="21600" y="14835"/>
                  <a:pt x="21600" y="12044"/>
                </a:cubicBezTo>
                <a:cubicBezTo>
                  <a:pt x="21600" y="9253"/>
                  <a:pt x="19405" y="6982"/>
                  <a:pt x="16706" y="698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34" name="出自【趣你的PPT】(微信:qunideppt)：最优质的PPT资源库"/>
          <p:cNvSpPr/>
          <p:nvPr/>
        </p:nvSpPr>
        <p:spPr>
          <a:xfrm>
            <a:off x="2641600" y="4275165"/>
            <a:ext cx="406400" cy="241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562" y="20463"/>
                </a:moveTo>
                <a:lnTo>
                  <a:pt x="3712" y="20463"/>
                </a:lnTo>
                <a:cubicBezTo>
                  <a:pt x="2009" y="20463"/>
                  <a:pt x="675" y="18216"/>
                  <a:pt x="675" y="15347"/>
                </a:cubicBezTo>
                <a:cubicBezTo>
                  <a:pt x="675" y="12526"/>
                  <a:pt x="2088" y="10232"/>
                  <a:pt x="3825" y="10232"/>
                </a:cubicBezTo>
                <a:lnTo>
                  <a:pt x="4666" y="10232"/>
                </a:lnTo>
                <a:lnTo>
                  <a:pt x="4719" y="9771"/>
                </a:lnTo>
                <a:cubicBezTo>
                  <a:pt x="5287" y="4849"/>
                  <a:pt x="8201" y="1137"/>
                  <a:pt x="11497" y="1137"/>
                </a:cubicBezTo>
                <a:cubicBezTo>
                  <a:pt x="15207" y="1137"/>
                  <a:pt x="18225" y="5981"/>
                  <a:pt x="18225" y="11937"/>
                </a:cubicBezTo>
                <a:lnTo>
                  <a:pt x="18225" y="12505"/>
                </a:lnTo>
                <a:lnTo>
                  <a:pt x="18562" y="12505"/>
                </a:lnTo>
                <a:cubicBezTo>
                  <a:pt x="19887" y="12505"/>
                  <a:pt x="20925" y="14253"/>
                  <a:pt x="20925" y="16484"/>
                </a:cubicBezTo>
                <a:cubicBezTo>
                  <a:pt x="20925" y="18715"/>
                  <a:pt x="19887" y="20463"/>
                  <a:pt x="18562" y="20463"/>
                </a:cubicBezTo>
                <a:close/>
                <a:moveTo>
                  <a:pt x="18893" y="11397"/>
                </a:moveTo>
                <a:cubicBezTo>
                  <a:pt x="18717" y="5064"/>
                  <a:pt x="15467" y="0"/>
                  <a:pt x="11497" y="0"/>
                </a:cubicBezTo>
                <a:cubicBezTo>
                  <a:pt x="7986" y="0"/>
                  <a:pt x="4866" y="3878"/>
                  <a:pt x="4115" y="9095"/>
                </a:cubicBezTo>
                <a:lnTo>
                  <a:pt x="3825" y="9095"/>
                </a:lnTo>
                <a:cubicBezTo>
                  <a:pt x="1716" y="9095"/>
                  <a:pt x="0" y="11900"/>
                  <a:pt x="0" y="15347"/>
                </a:cubicBezTo>
                <a:cubicBezTo>
                  <a:pt x="0" y="18853"/>
                  <a:pt x="1631" y="21600"/>
                  <a:pt x="3712" y="21600"/>
                </a:cubicBezTo>
                <a:lnTo>
                  <a:pt x="18562" y="21600"/>
                </a:lnTo>
                <a:cubicBezTo>
                  <a:pt x="20266" y="21600"/>
                  <a:pt x="21600" y="19353"/>
                  <a:pt x="21600" y="16484"/>
                </a:cubicBezTo>
                <a:cubicBezTo>
                  <a:pt x="21600" y="13804"/>
                  <a:pt x="20435" y="11666"/>
                  <a:pt x="18893" y="1139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35" name="出自【趣你的PPT】(微信:qunideppt)：最优质的PPT资源库"/>
          <p:cNvSpPr/>
          <p:nvPr/>
        </p:nvSpPr>
        <p:spPr>
          <a:xfrm>
            <a:off x="3810000" y="4148165"/>
            <a:ext cx="241300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084" y="11372"/>
                </a:moveTo>
                <a:cubicBezTo>
                  <a:pt x="14584" y="12734"/>
                  <a:pt x="18758" y="14381"/>
                  <a:pt x="18758" y="15188"/>
                </a:cubicBezTo>
                <a:lnTo>
                  <a:pt x="18758" y="19575"/>
                </a:lnTo>
                <a:lnTo>
                  <a:pt x="3411" y="19575"/>
                </a:lnTo>
                <a:lnTo>
                  <a:pt x="3411" y="15188"/>
                </a:lnTo>
                <a:cubicBezTo>
                  <a:pt x="3411" y="14381"/>
                  <a:pt x="7584" y="12734"/>
                  <a:pt x="11084" y="11372"/>
                </a:cubicBezTo>
                <a:close/>
                <a:moveTo>
                  <a:pt x="3411" y="6750"/>
                </a:moveTo>
                <a:lnTo>
                  <a:pt x="3411" y="2025"/>
                </a:lnTo>
                <a:lnTo>
                  <a:pt x="18758" y="2025"/>
                </a:lnTo>
                <a:lnTo>
                  <a:pt x="18758" y="6750"/>
                </a:lnTo>
                <a:cubicBezTo>
                  <a:pt x="18758" y="7556"/>
                  <a:pt x="14584" y="9203"/>
                  <a:pt x="11084" y="10565"/>
                </a:cubicBezTo>
                <a:cubicBezTo>
                  <a:pt x="7584" y="9203"/>
                  <a:pt x="3411" y="7556"/>
                  <a:pt x="3411" y="6750"/>
                </a:cubicBezTo>
                <a:close/>
                <a:moveTo>
                  <a:pt x="1137" y="675"/>
                </a:moveTo>
                <a:lnTo>
                  <a:pt x="20463" y="675"/>
                </a:lnTo>
                <a:lnTo>
                  <a:pt x="20463" y="1350"/>
                </a:lnTo>
                <a:lnTo>
                  <a:pt x="1137" y="1350"/>
                </a:lnTo>
                <a:cubicBezTo>
                  <a:pt x="1137" y="1350"/>
                  <a:pt x="1137" y="675"/>
                  <a:pt x="1137" y="675"/>
                </a:cubicBezTo>
                <a:close/>
                <a:moveTo>
                  <a:pt x="20463" y="20925"/>
                </a:moveTo>
                <a:lnTo>
                  <a:pt x="1137" y="20925"/>
                </a:lnTo>
                <a:lnTo>
                  <a:pt x="1137" y="20250"/>
                </a:lnTo>
                <a:lnTo>
                  <a:pt x="20463" y="20250"/>
                </a:lnTo>
                <a:cubicBezTo>
                  <a:pt x="20463" y="20250"/>
                  <a:pt x="20463" y="20925"/>
                  <a:pt x="20463" y="20925"/>
                </a:cubicBezTo>
                <a:close/>
                <a:moveTo>
                  <a:pt x="2274" y="15188"/>
                </a:moveTo>
                <a:lnTo>
                  <a:pt x="2274" y="19575"/>
                </a:lnTo>
                <a:lnTo>
                  <a:pt x="0" y="19575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19575"/>
                </a:lnTo>
                <a:lnTo>
                  <a:pt x="19895" y="19575"/>
                </a:lnTo>
                <a:lnTo>
                  <a:pt x="19895" y="15188"/>
                </a:lnTo>
                <a:cubicBezTo>
                  <a:pt x="19895" y="14125"/>
                  <a:pt x="16973" y="12866"/>
                  <a:pt x="12119" y="10969"/>
                </a:cubicBezTo>
                <a:cubicBezTo>
                  <a:pt x="16973" y="9072"/>
                  <a:pt x="19895" y="7812"/>
                  <a:pt x="19895" y="6750"/>
                </a:cubicBezTo>
                <a:lnTo>
                  <a:pt x="19895" y="2025"/>
                </a:lnTo>
                <a:lnTo>
                  <a:pt x="21600" y="2025"/>
                </a:lnTo>
                <a:lnTo>
                  <a:pt x="21600" y="0"/>
                </a:lnTo>
                <a:lnTo>
                  <a:pt x="0" y="0"/>
                </a:lnTo>
                <a:lnTo>
                  <a:pt x="0" y="2025"/>
                </a:lnTo>
                <a:lnTo>
                  <a:pt x="2274" y="2025"/>
                </a:lnTo>
                <a:lnTo>
                  <a:pt x="2274" y="6750"/>
                </a:lnTo>
                <a:cubicBezTo>
                  <a:pt x="2274" y="7812"/>
                  <a:pt x="5196" y="9072"/>
                  <a:pt x="10050" y="10969"/>
                </a:cubicBezTo>
                <a:cubicBezTo>
                  <a:pt x="5196" y="12866"/>
                  <a:pt x="2274" y="14125"/>
                  <a:pt x="2274" y="15188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36" name="出自【趣你的PPT】(微信:qunideppt)：最优质的PPT资源库"/>
          <p:cNvSpPr/>
          <p:nvPr/>
        </p:nvSpPr>
        <p:spPr>
          <a:xfrm>
            <a:off x="4718050" y="4122765"/>
            <a:ext cx="372015" cy="4082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684" y="5275"/>
                </a:moveTo>
                <a:cubicBezTo>
                  <a:pt x="5498" y="3623"/>
                  <a:pt x="7882" y="2681"/>
                  <a:pt x="10431" y="2598"/>
                </a:cubicBezTo>
                <a:lnTo>
                  <a:pt x="10431" y="4032"/>
                </a:lnTo>
                <a:lnTo>
                  <a:pt x="11169" y="4032"/>
                </a:lnTo>
                <a:lnTo>
                  <a:pt x="11169" y="2598"/>
                </a:lnTo>
                <a:cubicBezTo>
                  <a:pt x="13718" y="2681"/>
                  <a:pt x="16102" y="3623"/>
                  <a:pt x="17915" y="5275"/>
                </a:cubicBezTo>
                <a:cubicBezTo>
                  <a:pt x="19728" y="6928"/>
                  <a:pt x="20763" y="9100"/>
                  <a:pt x="20853" y="11423"/>
                </a:cubicBezTo>
                <a:lnTo>
                  <a:pt x="19280" y="11423"/>
                </a:lnTo>
                <a:lnTo>
                  <a:pt x="19280" y="12095"/>
                </a:lnTo>
                <a:lnTo>
                  <a:pt x="20853" y="12095"/>
                </a:lnTo>
                <a:cubicBezTo>
                  <a:pt x="20762" y="14418"/>
                  <a:pt x="19728" y="16590"/>
                  <a:pt x="17915" y="18242"/>
                </a:cubicBezTo>
                <a:cubicBezTo>
                  <a:pt x="16102" y="19895"/>
                  <a:pt x="13718" y="20837"/>
                  <a:pt x="11169" y="20920"/>
                </a:cubicBezTo>
                <a:lnTo>
                  <a:pt x="11169" y="19486"/>
                </a:lnTo>
                <a:lnTo>
                  <a:pt x="10431" y="19486"/>
                </a:lnTo>
                <a:lnTo>
                  <a:pt x="10431" y="20920"/>
                </a:lnTo>
                <a:cubicBezTo>
                  <a:pt x="7882" y="20837"/>
                  <a:pt x="5498" y="19895"/>
                  <a:pt x="3684" y="18242"/>
                </a:cubicBezTo>
                <a:cubicBezTo>
                  <a:pt x="1871" y="16590"/>
                  <a:pt x="837" y="14418"/>
                  <a:pt x="746" y="12095"/>
                </a:cubicBezTo>
                <a:lnTo>
                  <a:pt x="2320" y="12095"/>
                </a:lnTo>
                <a:lnTo>
                  <a:pt x="2320" y="11423"/>
                </a:lnTo>
                <a:lnTo>
                  <a:pt x="746" y="11423"/>
                </a:lnTo>
                <a:cubicBezTo>
                  <a:pt x="837" y="9100"/>
                  <a:pt x="1871" y="6928"/>
                  <a:pt x="3684" y="5275"/>
                </a:cubicBezTo>
                <a:close/>
                <a:moveTo>
                  <a:pt x="10800" y="672"/>
                </a:moveTo>
                <a:cubicBezTo>
                  <a:pt x="11611" y="672"/>
                  <a:pt x="12270" y="1272"/>
                  <a:pt x="12274" y="2010"/>
                </a:cubicBezTo>
                <a:cubicBezTo>
                  <a:pt x="11789" y="1950"/>
                  <a:pt x="11297" y="1918"/>
                  <a:pt x="10800" y="1918"/>
                </a:cubicBezTo>
                <a:cubicBezTo>
                  <a:pt x="10302" y="1918"/>
                  <a:pt x="9810" y="1950"/>
                  <a:pt x="9326" y="2010"/>
                </a:cubicBezTo>
                <a:cubicBezTo>
                  <a:pt x="9329" y="1272"/>
                  <a:pt x="9989" y="672"/>
                  <a:pt x="10800" y="672"/>
                </a:cubicBezTo>
                <a:close/>
                <a:moveTo>
                  <a:pt x="10800" y="21600"/>
                </a:moveTo>
                <a:cubicBezTo>
                  <a:pt x="13685" y="21600"/>
                  <a:pt x="16396" y="20576"/>
                  <a:pt x="18437" y="18717"/>
                </a:cubicBezTo>
                <a:cubicBezTo>
                  <a:pt x="20477" y="16859"/>
                  <a:pt x="21600" y="14387"/>
                  <a:pt x="21600" y="11759"/>
                </a:cubicBezTo>
                <a:cubicBezTo>
                  <a:pt x="21600" y="9130"/>
                  <a:pt x="20477" y="6658"/>
                  <a:pt x="18437" y="4800"/>
                </a:cubicBezTo>
                <a:cubicBezTo>
                  <a:pt x="16927" y="3424"/>
                  <a:pt x="15049" y="2508"/>
                  <a:pt x="13006" y="2123"/>
                </a:cubicBezTo>
                <a:cubicBezTo>
                  <a:pt x="13008" y="2088"/>
                  <a:pt x="13012" y="2052"/>
                  <a:pt x="13012" y="2016"/>
                </a:cubicBezTo>
                <a:cubicBezTo>
                  <a:pt x="13012" y="904"/>
                  <a:pt x="12020" y="0"/>
                  <a:pt x="10800" y="0"/>
                </a:cubicBezTo>
                <a:cubicBezTo>
                  <a:pt x="9580" y="0"/>
                  <a:pt x="8588" y="904"/>
                  <a:pt x="8588" y="2016"/>
                </a:cubicBezTo>
                <a:cubicBezTo>
                  <a:pt x="8588" y="2052"/>
                  <a:pt x="8591" y="2087"/>
                  <a:pt x="8594" y="2123"/>
                </a:cubicBezTo>
                <a:cubicBezTo>
                  <a:pt x="6550" y="2508"/>
                  <a:pt x="4672" y="3425"/>
                  <a:pt x="3163" y="4800"/>
                </a:cubicBezTo>
                <a:cubicBezTo>
                  <a:pt x="1123" y="6659"/>
                  <a:pt x="0" y="9130"/>
                  <a:pt x="0" y="11759"/>
                </a:cubicBezTo>
                <a:cubicBezTo>
                  <a:pt x="0" y="14388"/>
                  <a:pt x="1123" y="16859"/>
                  <a:pt x="3163" y="18717"/>
                </a:cubicBezTo>
                <a:cubicBezTo>
                  <a:pt x="5203" y="20576"/>
                  <a:pt x="7915" y="21600"/>
                  <a:pt x="10800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37" name="出自【趣你的PPT】(微信:qunideppt)：最优质的PPT资源库"/>
          <p:cNvSpPr/>
          <p:nvPr/>
        </p:nvSpPr>
        <p:spPr>
          <a:xfrm>
            <a:off x="4813300" y="4249765"/>
            <a:ext cx="176873" cy="1768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43" y="8308"/>
                </a:moveTo>
                <a:lnTo>
                  <a:pt x="13292" y="15158"/>
                </a:lnTo>
                <a:lnTo>
                  <a:pt x="2084" y="19517"/>
                </a:lnTo>
                <a:cubicBezTo>
                  <a:pt x="2084" y="19517"/>
                  <a:pt x="6443" y="8308"/>
                  <a:pt x="6443" y="8308"/>
                </a:cubicBezTo>
                <a:close/>
                <a:moveTo>
                  <a:pt x="14413" y="14085"/>
                </a:moveTo>
                <a:lnTo>
                  <a:pt x="7515" y="7186"/>
                </a:lnTo>
                <a:lnTo>
                  <a:pt x="19432" y="2168"/>
                </a:lnTo>
                <a:cubicBezTo>
                  <a:pt x="19432" y="2168"/>
                  <a:pt x="14413" y="14085"/>
                  <a:pt x="14413" y="14085"/>
                </a:cubicBezTo>
                <a:close/>
                <a:moveTo>
                  <a:pt x="14962" y="16172"/>
                </a:moveTo>
                <a:lnTo>
                  <a:pt x="15396" y="15751"/>
                </a:lnTo>
                <a:lnTo>
                  <a:pt x="21600" y="1016"/>
                </a:lnTo>
                <a:lnTo>
                  <a:pt x="20584" y="0"/>
                </a:lnTo>
                <a:lnTo>
                  <a:pt x="5850" y="6204"/>
                </a:lnTo>
                <a:lnTo>
                  <a:pt x="5428" y="6638"/>
                </a:lnTo>
                <a:lnTo>
                  <a:pt x="0" y="20597"/>
                </a:lnTo>
                <a:lnTo>
                  <a:pt x="1003" y="21600"/>
                </a:lnTo>
                <a:cubicBezTo>
                  <a:pt x="1003" y="21600"/>
                  <a:pt x="14962" y="16172"/>
                  <a:pt x="14962" y="1617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38" name="出自【趣你的PPT】(微信:qunideppt)：最优质的PPT资源库"/>
          <p:cNvSpPr/>
          <p:nvPr/>
        </p:nvSpPr>
        <p:spPr>
          <a:xfrm>
            <a:off x="5886450" y="4198965"/>
            <a:ext cx="67990" cy="1886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0572"/>
                </a:moveTo>
                <a:lnTo>
                  <a:pt x="4035" y="14241"/>
                </a:lnTo>
                <a:lnTo>
                  <a:pt x="4035" y="0"/>
                </a:lnTo>
                <a:lnTo>
                  <a:pt x="0" y="0"/>
                </a:lnTo>
                <a:lnTo>
                  <a:pt x="0" y="14843"/>
                </a:lnTo>
                <a:lnTo>
                  <a:pt x="18747" y="21600"/>
                </a:lnTo>
                <a:cubicBezTo>
                  <a:pt x="18747" y="21600"/>
                  <a:pt x="21600" y="20572"/>
                  <a:pt x="21600" y="2057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39" name="出自【趣你的PPT】(微信:qunideppt)：最优质的PPT资源库"/>
          <p:cNvSpPr/>
          <p:nvPr/>
        </p:nvSpPr>
        <p:spPr>
          <a:xfrm>
            <a:off x="5715000" y="4319615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40" name="出自【趣你的PPT】(微信:qunideppt)：最优质的PPT资源库"/>
          <p:cNvSpPr/>
          <p:nvPr/>
        </p:nvSpPr>
        <p:spPr>
          <a:xfrm>
            <a:off x="6045200" y="4319615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41" name="出自【趣你的PPT】(微信:qunideppt)：最优质的PPT资源库"/>
          <p:cNvSpPr/>
          <p:nvPr/>
        </p:nvSpPr>
        <p:spPr>
          <a:xfrm>
            <a:off x="5886450" y="4478365"/>
            <a:ext cx="12700" cy="25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42" name="出自【趣你的PPT】(微信:qunideppt)：最优质的PPT资源库"/>
          <p:cNvSpPr/>
          <p:nvPr/>
        </p:nvSpPr>
        <p:spPr>
          <a:xfrm>
            <a:off x="5886450" y="4148165"/>
            <a:ext cx="12700" cy="25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43" name="出自【趣你的PPT】(微信:qunideppt)：最优质的PPT资源库"/>
          <p:cNvSpPr/>
          <p:nvPr/>
        </p:nvSpPr>
        <p:spPr>
          <a:xfrm>
            <a:off x="5689600" y="4122765"/>
            <a:ext cx="406400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0800" y="675"/>
                </a:lnTo>
                <a:cubicBezTo>
                  <a:pt x="16383" y="675"/>
                  <a:pt x="20925" y="5217"/>
                  <a:pt x="20925" y="10800"/>
                </a:cubicBezTo>
                <a:cubicBezTo>
                  <a:pt x="20925" y="16383"/>
                  <a:pt x="16383" y="20925"/>
                  <a:pt x="10800" y="20925"/>
                </a:cubicBezTo>
                <a:cubicBezTo>
                  <a:pt x="5217" y="20925"/>
                  <a:pt x="675" y="16383"/>
                  <a:pt x="675" y="10800"/>
                </a:cubicBezTo>
                <a:cubicBezTo>
                  <a:pt x="675" y="8686"/>
                  <a:pt x="1320" y="6661"/>
                  <a:pt x="2540" y="4944"/>
                </a:cubicBezTo>
                <a:lnTo>
                  <a:pt x="4050" y="3433"/>
                </a:lnTo>
                <a:lnTo>
                  <a:pt x="4050" y="6412"/>
                </a:lnTo>
                <a:lnTo>
                  <a:pt x="4725" y="6412"/>
                </a:lnTo>
                <a:lnTo>
                  <a:pt x="4725" y="2700"/>
                </a:lnTo>
                <a:lnTo>
                  <a:pt x="4388" y="2362"/>
                </a:lnTo>
                <a:lnTo>
                  <a:pt x="675" y="2362"/>
                </a:lnTo>
                <a:lnTo>
                  <a:pt x="675" y="3038"/>
                </a:lnTo>
                <a:lnTo>
                  <a:pt x="3491" y="3038"/>
                </a:lnTo>
                <a:lnTo>
                  <a:pt x="2042" y="4486"/>
                </a:lnTo>
                <a:lnTo>
                  <a:pt x="2007" y="4529"/>
                </a:lnTo>
                <a:cubicBezTo>
                  <a:pt x="694" y="6366"/>
                  <a:pt x="0" y="8535"/>
                  <a:pt x="0" y="10800"/>
                </a:cubicBezTo>
                <a:cubicBezTo>
                  <a:pt x="0" y="16755"/>
                  <a:pt x="4845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44" name="出自【趣你的PPT】(微信:qunideppt)：最优质的PPT资源库"/>
          <p:cNvSpPr/>
          <p:nvPr/>
        </p:nvSpPr>
        <p:spPr>
          <a:xfrm>
            <a:off x="6769100" y="4122765"/>
            <a:ext cx="330200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69" y="9112"/>
                </a:moveTo>
                <a:lnTo>
                  <a:pt x="4569" y="675"/>
                </a:lnTo>
                <a:lnTo>
                  <a:pt x="17031" y="675"/>
                </a:lnTo>
                <a:lnTo>
                  <a:pt x="17031" y="9112"/>
                </a:lnTo>
                <a:cubicBezTo>
                  <a:pt x="17031" y="10287"/>
                  <a:pt x="14891" y="11475"/>
                  <a:pt x="10800" y="11475"/>
                </a:cubicBezTo>
                <a:cubicBezTo>
                  <a:pt x="6709" y="11475"/>
                  <a:pt x="4569" y="10287"/>
                  <a:pt x="4569" y="9112"/>
                </a:cubicBezTo>
                <a:close/>
                <a:moveTo>
                  <a:pt x="865" y="2700"/>
                </a:moveTo>
                <a:lnTo>
                  <a:pt x="3738" y="2700"/>
                </a:lnTo>
                <a:lnTo>
                  <a:pt x="3738" y="5046"/>
                </a:lnTo>
                <a:cubicBezTo>
                  <a:pt x="1496" y="4881"/>
                  <a:pt x="982" y="3386"/>
                  <a:pt x="865" y="2700"/>
                </a:cubicBezTo>
                <a:close/>
                <a:moveTo>
                  <a:pt x="20737" y="2700"/>
                </a:moveTo>
                <a:cubicBezTo>
                  <a:pt x="20623" y="3386"/>
                  <a:pt x="20115" y="4881"/>
                  <a:pt x="17862" y="5046"/>
                </a:cubicBezTo>
                <a:lnTo>
                  <a:pt x="17862" y="2700"/>
                </a:lnTo>
                <a:cubicBezTo>
                  <a:pt x="17862" y="2700"/>
                  <a:pt x="20737" y="2700"/>
                  <a:pt x="20737" y="2700"/>
                </a:cubicBezTo>
                <a:close/>
                <a:moveTo>
                  <a:pt x="17862" y="9112"/>
                </a:moveTo>
                <a:lnTo>
                  <a:pt x="17862" y="5725"/>
                </a:lnTo>
                <a:cubicBezTo>
                  <a:pt x="21555" y="5507"/>
                  <a:pt x="21600" y="2395"/>
                  <a:pt x="21600" y="2362"/>
                </a:cubicBezTo>
                <a:lnTo>
                  <a:pt x="21600" y="2025"/>
                </a:lnTo>
                <a:lnTo>
                  <a:pt x="17862" y="2025"/>
                </a:lnTo>
                <a:lnTo>
                  <a:pt x="17862" y="0"/>
                </a:lnTo>
                <a:lnTo>
                  <a:pt x="3738" y="0"/>
                </a:lnTo>
                <a:lnTo>
                  <a:pt x="3738" y="2025"/>
                </a:lnTo>
                <a:lnTo>
                  <a:pt x="0" y="2025"/>
                </a:lnTo>
                <a:lnTo>
                  <a:pt x="0" y="2362"/>
                </a:lnTo>
                <a:cubicBezTo>
                  <a:pt x="0" y="2395"/>
                  <a:pt x="45" y="5507"/>
                  <a:pt x="3738" y="5725"/>
                </a:cubicBezTo>
                <a:lnTo>
                  <a:pt x="3738" y="9112"/>
                </a:lnTo>
                <a:cubicBezTo>
                  <a:pt x="3738" y="10840"/>
                  <a:pt x="6452" y="12061"/>
                  <a:pt x="10385" y="12142"/>
                </a:cubicBezTo>
                <a:lnTo>
                  <a:pt x="10385" y="20925"/>
                </a:lnTo>
                <a:lnTo>
                  <a:pt x="5815" y="20925"/>
                </a:lnTo>
                <a:lnTo>
                  <a:pt x="5815" y="21600"/>
                </a:lnTo>
                <a:lnTo>
                  <a:pt x="15785" y="21600"/>
                </a:lnTo>
                <a:lnTo>
                  <a:pt x="15785" y="20925"/>
                </a:lnTo>
                <a:lnTo>
                  <a:pt x="11215" y="20925"/>
                </a:lnTo>
                <a:lnTo>
                  <a:pt x="11215" y="12142"/>
                </a:lnTo>
                <a:cubicBezTo>
                  <a:pt x="15148" y="12061"/>
                  <a:pt x="17862" y="10840"/>
                  <a:pt x="17862" y="911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45" name="出自【趣你的PPT】(微信:qunideppt)：最优质的PPT资源库"/>
          <p:cNvSpPr/>
          <p:nvPr/>
        </p:nvSpPr>
        <p:spPr>
          <a:xfrm>
            <a:off x="7721600" y="4173565"/>
            <a:ext cx="406400" cy="349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785"/>
                </a:moveTo>
                <a:lnTo>
                  <a:pt x="20925" y="12960"/>
                </a:lnTo>
                <a:lnTo>
                  <a:pt x="675" y="12960"/>
                </a:lnTo>
                <a:lnTo>
                  <a:pt x="675" y="785"/>
                </a:lnTo>
                <a:cubicBezTo>
                  <a:pt x="675" y="785"/>
                  <a:pt x="20925" y="785"/>
                  <a:pt x="20925" y="785"/>
                </a:cubicBezTo>
                <a:close/>
                <a:moveTo>
                  <a:pt x="20925" y="16102"/>
                </a:moveTo>
                <a:lnTo>
                  <a:pt x="675" y="16102"/>
                </a:lnTo>
                <a:lnTo>
                  <a:pt x="675" y="13745"/>
                </a:lnTo>
                <a:lnTo>
                  <a:pt x="20925" y="13745"/>
                </a:lnTo>
                <a:cubicBezTo>
                  <a:pt x="20925" y="13745"/>
                  <a:pt x="20925" y="16102"/>
                  <a:pt x="20925" y="16102"/>
                </a:cubicBezTo>
                <a:close/>
                <a:moveTo>
                  <a:pt x="0" y="16887"/>
                </a:moveTo>
                <a:lnTo>
                  <a:pt x="10462" y="16887"/>
                </a:lnTo>
                <a:lnTo>
                  <a:pt x="10462" y="20815"/>
                </a:lnTo>
                <a:lnTo>
                  <a:pt x="7425" y="20815"/>
                </a:lnTo>
                <a:lnTo>
                  <a:pt x="7425" y="21600"/>
                </a:lnTo>
                <a:lnTo>
                  <a:pt x="14175" y="21600"/>
                </a:lnTo>
                <a:lnTo>
                  <a:pt x="14175" y="20815"/>
                </a:lnTo>
                <a:lnTo>
                  <a:pt x="11138" y="20815"/>
                </a:lnTo>
                <a:lnTo>
                  <a:pt x="11138" y="16887"/>
                </a:lnTo>
                <a:lnTo>
                  <a:pt x="21600" y="16887"/>
                </a:lnTo>
                <a:lnTo>
                  <a:pt x="21600" y="13745"/>
                </a:lnTo>
                <a:lnTo>
                  <a:pt x="21600" y="12960"/>
                </a:ln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16887"/>
                  <a:pt x="0" y="1688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46" name="出自【趣你的PPT】(微信:qunideppt)：最优质的PPT资源库"/>
          <p:cNvSpPr/>
          <p:nvPr/>
        </p:nvSpPr>
        <p:spPr>
          <a:xfrm>
            <a:off x="8826500" y="4122765"/>
            <a:ext cx="307913" cy="415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91" y="10800"/>
                </a:moveTo>
                <a:lnTo>
                  <a:pt x="10800" y="20490"/>
                </a:lnTo>
                <a:lnTo>
                  <a:pt x="1109" y="10800"/>
                </a:lnTo>
                <a:lnTo>
                  <a:pt x="10800" y="1110"/>
                </a:lnTo>
                <a:cubicBezTo>
                  <a:pt x="10800" y="1110"/>
                  <a:pt x="20491" y="10800"/>
                  <a:pt x="20491" y="10800"/>
                </a:cubicBezTo>
                <a:close/>
                <a:moveTo>
                  <a:pt x="10800" y="21600"/>
                </a:moveTo>
                <a:lnTo>
                  <a:pt x="21600" y="10800"/>
                </a:lnTo>
                <a:lnTo>
                  <a:pt x="10800" y="0"/>
                </a:lnTo>
                <a:lnTo>
                  <a:pt x="0" y="10800"/>
                </a:lnTo>
                <a:cubicBezTo>
                  <a:pt x="0" y="10800"/>
                  <a:pt x="10800" y="21600"/>
                  <a:pt x="10800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47" name="出自【趣你的PPT】(微信:qunideppt)：最优质的PPT资源库"/>
          <p:cNvSpPr/>
          <p:nvPr/>
        </p:nvSpPr>
        <p:spPr>
          <a:xfrm>
            <a:off x="9753600" y="4122765"/>
            <a:ext cx="406413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641" y="3641"/>
                </a:moveTo>
                <a:cubicBezTo>
                  <a:pt x="5553" y="1728"/>
                  <a:pt x="8095" y="675"/>
                  <a:pt x="10800" y="675"/>
                </a:cubicBezTo>
                <a:cubicBezTo>
                  <a:pt x="13505" y="675"/>
                  <a:pt x="16047" y="1728"/>
                  <a:pt x="17959" y="3641"/>
                </a:cubicBezTo>
                <a:cubicBezTo>
                  <a:pt x="19872" y="5553"/>
                  <a:pt x="20925" y="8096"/>
                  <a:pt x="20925" y="10800"/>
                </a:cubicBezTo>
                <a:cubicBezTo>
                  <a:pt x="20925" y="13505"/>
                  <a:pt x="19872" y="16047"/>
                  <a:pt x="17959" y="17959"/>
                </a:cubicBezTo>
                <a:cubicBezTo>
                  <a:pt x="16047" y="19872"/>
                  <a:pt x="13505" y="20925"/>
                  <a:pt x="10800" y="20925"/>
                </a:cubicBezTo>
                <a:cubicBezTo>
                  <a:pt x="8095" y="20925"/>
                  <a:pt x="5553" y="19872"/>
                  <a:pt x="3641" y="17959"/>
                </a:cubicBezTo>
                <a:cubicBezTo>
                  <a:pt x="1728" y="16047"/>
                  <a:pt x="675" y="13505"/>
                  <a:pt x="675" y="10800"/>
                </a:cubicBezTo>
                <a:cubicBezTo>
                  <a:pt x="675" y="8096"/>
                  <a:pt x="1728" y="5553"/>
                  <a:pt x="3641" y="3641"/>
                </a:cubicBezTo>
                <a:close/>
                <a:moveTo>
                  <a:pt x="10800" y="21600"/>
                </a:moveTo>
                <a:cubicBezTo>
                  <a:pt x="13684" y="21600"/>
                  <a:pt x="16397" y="20476"/>
                  <a:pt x="18436" y="18436"/>
                </a:cubicBezTo>
                <a:cubicBezTo>
                  <a:pt x="20476" y="16396"/>
                  <a:pt x="21600" y="13685"/>
                  <a:pt x="21600" y="10800"/>
                </a:cubicBezTo>
                <a:cubicBezTo>
                  <a:pt x="21600" y="7915"/>
                  <a:pt x="20476" y="5204"/>
                  <a:pt x="18436" y="3164"/>
                </a:cubicBezTo>
                <a:cubicBezTo>
                  <a:pt x="16397" y="1124"/>
                  <a:pt x="13684" y="0"/>
                  <a:pt x="10800" y="0"/>
                </a:cubicBezTo>
                <a:cubicBezTo>
                  <a:pt x="7915" y="0"/>
                  <a:pt x="5203" y="1124"/>
                  <a:pt x="3164" y="3164"/>
                </a:cubicBezTo>
                <a:cubicBezTo>
                  <a:pt x="1124" y="5204"/>
                  <a:pt x="0" y="7915"/>
                  <a:pt x="0" y="10800"/>
                </a:cubicBezTo>
                <a:cubicBezTo>
                  <a:pt x="0" y="13685"/>
                  <a:pt x="1124" y="16396"/>
                  <a:pt x="3164" y="18436"/>
                </a:cubicBezTo>
                <a:cubicBezTo>
                  <a:pt x="5203" y="20476"/>
                  <a:pt x="7915" y="21600"/>
                  <a:pt x="10800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48" name="出自【趣你的PPT】(微信:qunideppt)：最优质的PPT资源库"/>
          <p:cNvSpPr/>
          <p:nvPr/>
        </p:nvSpPr>
        <p:spPr>
          <a:xfrm>
            <a:off x="9950450" y="4230715"/>
            <a:ext cx="12700" cy="139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49" name="出自【趣你的PPT】(微信:qunideppt)：最优质的PPT资源库"/>
          <p:cNvSpPr/>
          <p:nvPr/>
        </p:nvSpPr>
        <p:spPr>
          <a:xfrm>
            <a:off x="9950450" y="4395815"/>
            <a:ext cx="12700" cy="25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50" name="出自【趣你的PPT】(微信:qunideppt)：最优质的PPT资源库"/>
          <p:cNvSpPr/>
          <p:nvPr/>
        </p:nvSpPr>
        <p:spPr>
          <a:xfrm>
            <a:off x="10902950" y="4332315"/>
            <a:ext cx="110580" cy="2095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560" y="0"/>
                </a:moveTo>
                <a:lnTo>
                  <a:pt x="9560" y="19365"/>
                </a:lnTo>
                <a:lnTo>
                  <a:pt x="1754" y="15246"/>
                </a:lnTo>
                <a:lnTo>
                  <a:pt x="0" y="16268"/>
                </a:lnTo>
                <a:lnTo>
                  <a:pt x="9923" y="21600"/>
                </a:lnTo>
                <a:lnTo>
                  <a:pt x="11677" y="21600"/>
                </a:lnTo>
                <a:lnTo>
                  <a:pt x="21600" y="16268"/>
                </a:lnTo>
                <a:lnTo>
                  <a:pt x="19846" y="15294"/>
                </a:lnTo>
                <a:lnTo>
                  <a:pt x="12040" y="19365"/>
                </a:lnTo>
                <a:lnTo>
                  <a:pt x="12040" y="0"/>
                </a:lnTo>
                <a:cubicBezTo>
                  <a:pt x="12040" y="0"/>
                  <a:pt x="9560" y="0"/>
                  <a:pt x="956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51" name="出自【趣你的PPT】(微信:qunideppt)：最优质的PPT资源库"/>
          <p:cNvSpPr/>
          <p:nvPr/>
        </p:nvSpPr>
        <p:spPr>
          <a:xfrm>
            <a:off x="10756900" y="4198965"/>
            <a:ext cx="406400" cy="241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100" y="20463"/>
                </a:moveTo>
                <a:lnTo>
                  <a:pt x="675" y="20463"/>
                </a:lnTo>
                <a:lnTo>
                  <a:pt x="675" y="1137"/>
                </a:lnTo>
                <a:lnTo>
                  <a:pt x="20925" y="1137"/>
                </a:lnTo>
                <a:lnTo>
                  <a:pt x="20925" y="20463"/>
                </a:lnTo>
                <a:lnTo>
                  <a:pt x="13500" y="20463"/>
                </a:lnTo>
                <a:lnTo>
                  <a:pt x="1350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lnTo>
                  <a:pt x="8100" y="21600"/>
                </a:lnTo>
                <a:cubicBezTo>
                  <a:pt x="8100" y="21600"/>
                  <a:pt x="8100" y="20463"/>
                  <a:pt x="8100" y="20463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52" name="出自【趣你的PPT】(微信:qunideppt)：最优质的PPT资源库"/>
          <p:cNvSpPr/>
          <p:nvPr/>
        </p:nvSpPr>
        <p:spPr>
          <a:xfrm>
            <a:off x="590550" y="5119711"/>
            <a:ext cx="409452" cy="203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350"/>
                </a:moveTo>
                <a:cubicBezTo>
                  <a:pt x="16489" y="1350"/>
                  <a:pt x="19990" y="8954"/>
                  <a:pt x="20755" y="10800"/>
                </a:cubicBezTo>
                <a:cubicBezTo>
                  <a:pt x="19990" y="12646"/>
                  <a:pt x="16489" y="20250"/>
                  <a:pt x="10800" y="20250"/>
                </a:cubicBezTo>
                <a:cubicBezTo>
                  <a:pt x="5111" y="20250"/>
                  <a:pt x="1610" y="12646"/>
                  <a:pt x="844" y="10800"/>
                </a:cubicBezTo>
                <a:cubicBezTo>
                  <a:pt x="1610" y="8954"/>
                  <a:pt x="5111" y="1350"/>
                  <a:pt x="10800" y="1350"/>
                </a:cubicBezTo>
                <a:close/>
                <a:moveTo>
                  <a:pt x="10800" y="21600"/>
                </a:moveTo>
                <a:cubicBezTo>
                  <a:pt x="17591" y="21600"/>
                  <a:pt x="21300" y="11624"/>
                  <a:pt x="21455" y="11198"/>
                </a:cubicBezTo>
                <a:lnTo>
                  <a:pt x="21600" y="10800"/>
                </a:lnTo>
                <a:lnTo>
                  <a:pt x="21455" y="10401"/>
                </a:lnTo>
                <a:cubicBezTo>
                  <a:pt x="21300" y="9975"/>
                  <a:pt x="17591" y="0"/>
                  <a:pt x="10800" y="0"/>
                </a:cubicBezTo>
                <a:cubicBezTo>
                  <a:pt x="4009" y="0"/>
                  <a:pt x="300" y="9975"/>
                  <a:pt x="145" y="10401"/>
                </a:cubicBezTo>
                <a:lnTo>
                  <a:pt x="0" y="10800"/>
                </a:lnTo>
                <a:lnTo>
                  <a:pt x="145" y="11198"/>
                </a:lnTo>
                <a:cubicBezTo>
                  <a:pt x="300" y="11624"/>
                  <a:pt x="4009" y="21600"/>
                  <a:pt x="10800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53" name="出自【趣你的PPT】(微信:qunideppt)：最优质的PPT资源库"/>
          <p:cNvSpPr/>
          <p:nvPr/>
        </p:nvSpPr>
        <p:spPr>
          <a:xfrm>
            <a:off x="749300" y="5170511"/>
            <a:ext cx="101600" cy="101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700"/>
                </a:moveTo>
                <a:cubicBezTo>
                  <a:pt x="15267" y="2700"/>
                  <a:pt x="18900" y="6332"/>
                  <a:pt x="18900" y="10800"/>
                </a:cubicBezTo>
                <a:cubicBezTo>
                  <a:pt x="18900" y="15267"/>
                  <a:pt x="15267" y="18900"/>
                  <a:pt x="10800" y="18900"/>
                </a:cubicBezTo>
                <a:cubicBezTo>
                  <a:pt x="6333" y="18900"/>
                  <a:pt x="2700" y="15267"/>
                  <a:pt x="2700" y="10800"/>
                </a:cubicBezTo>
                <a:cubicBezTo>
                  <a:pt x="2700" y="6332"/>
                  <a:pt x="6333" y="2700"/>
                  <a:pt x="10800" y="2700"/>
                </a:cubicBezTo>
                <a:close/>
                <a:moveTo>
                  <a:pt x="10800" y="21600"/>
                </a:moveTo>
                <a:cubicBezTo>
                  <a:pt x="16755" y="21600"/>
                  <a:pt x="21600" y="16754"/>
                  <a:pt x="21600" y="10800"/>
                </a:cubicBezTo>
                <a:cubicBezTo>
                  <a:pt x="21600" y="4844"/>
                  <a:pt x="16755" y="0"/>
                  <a:pt x="10800" y="0"/>
                </a:cubicBezTo>
                <a:cubicBezTo>
                  <a:pt x="4845" y="0"/>
                  <a:pt x="0" y="4844"/>
                  <a:pt x="0" y="10800"/>
                </a:cubicBezTo>
                <a:cubicBezTo>
                  <a:pt x="0" y="16754"/>
                  <a:pt x="4845" y="21600"/>
                  <a:pt x="10800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54" name="出自【趣你的PPT】(微信:qunideppt)：最优质的PPT资源库"/>
          <p:cNvSpPr/>
          <p:nvPr/>
        </p:nvSpPr>
        <p:spPr>
          <a:xfrm>
            <a:off x="1625600" y="4922861"/>
            <a:ext cx="404540" cy="4045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124" y="16274"/>
                </a:moveTo>
                <a:cubicBezTo>
                  <a:pt x="8824" y="16274"/>
                  <a:pt x="5326" y="12777"/>
                  <a:pt x="5326" y="8476"/>
                </a:cubicBezTo>
                <a:cubicBezTo>
                  <a:pt x="5326" y="4176"/>
                  <a:pt x="8824" y="678"/>
                  <a:pt x="13124" y="678"/>
                </a:cubicBezTo>
                <a:cubicBezTo>
                  <a:pt x="17423" y="678"/>
                  <a:pt x="20922" y="4176"/>
                  <a:pt x="20922" y="8476"/>
                </a:cubicBezTo>
                <a:cubicBezTo>
                  <a:pt x="20922" y="12777"/>
                  <a:pt x="17423" y="16274"/>
                  <a:pt x="13124" y="16274"/>
                </a:cubicBezTo>
                <a:close/>
                <a:moveTo>
                  <a:pt x="13124" y="0"/>
                </a:moveTo>
                <a:cubicBezTo>
                  <a:pt x="8450" y="0"/>
                  <a:pt x="4647" y="3802"/>
                  <a:pt x="4647" y="8476"/>
                </a:cubicBezTo>
                <a:cubicBezTo>
                  <a:pt x="4647" y="10691"/>
                  <a:pt x="5502" y="12710"/>
                  <a:pt x="6899" y="14222"/>
                </a:cubicBezTo>
                <a:lnTo>
                  <a:pt x="3122" y="17999"/>
                </a:lnTo>
                <a:lnTo>
                  <a:pt x="479" y="15357"/>
                </a:lnTo>
                <a:lnTo>
                  <a:pt x="0" y="15836"/>
                </a:lnTo>
                <a:lnTo>
                  <a:pt x="2642" y="18478"/>
                </a:lnTo>
                <a:lnTo>
                  <a:pt x="0" y="21121"/>
                </a:lnTo>
                <a:lnTo>
                  <a:pt x="479" y="21600"/>
                </a:lnTo>
                <a:lnTo>
                  <a:pt x="3122" y="18958"/>
                </a:lnTo>
                <a:lnTo>
                  <a:pt x="5764" y="21600"/>
                </a:lnTo>
                <a:lnTo>
                  <a:pt x="6243" y="21121"/>
                </a:lnTo>
                <a:lnTo>
                  <a:pt x="3601" y="18478"/>
                </a:lnTo>
                <a:lnTo>
                  <a:pt x="7379" y="14701"/>
                </a:lnTo>
                <a:cubicBezTo>
                  <a:pt x="8890" y="16098"/>
                  <a:pt x="10908" y="16953"/>
                  <a:pt x="13124" y="16953"/>
                </a:cubicBezTo>
                <a:cubicBezTo>
                  <a:pt x="17798" y="16953"/>
                  <a:pt x="21600" y="13150"/>
                  <a:pt x="21600" y="8476"/>
                </a:cubicBezTo>
                <a:cubicBezTo>
                  <a:pt x="21600" y="3802"/>
                  <a:pt x="17798" y="0"/>
                  <a:pt x="13124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55" name="出自【趣你的PPT】(微信:qunideppt)：最优质的PPT资源库"/>
          <p:cNvSpPr/>
          <p:nvPr/>
        </p:nvSpPr>
        <p:spPr>
          <a:xfrm>
            <a:off x="2641600" y="5024461"/>
            <a:ext cx="409452" cy="3010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422"/>
                </a:moveTo>
                <a:cubicBezTo>
                  <a:pt x="12148" y="4422"/>
                  <a:pt x="13372" y="4713"/>
                  <a:pt x="14467" y="5169"/>
                </a:cubicBezTo>
                <a:lnTo>
                  <a:pt x="12440" y="7925"/>
                </a:lnTo>
                <a:cubicBezTo>
                  <a:pt x="11987" y="7444"/>
                  <a:pt x="11418" y="7156"/>
                  <a:pt x="10800" y="7156"/>
                </a:cubicBezTo>
                <a:cubicBezTo>
                  <a:pt x="9322" y="7156"/>
                  <a:pt x="8120" y="8790"/>
                  <a:pt x="8120" y="10800"/>
                </a:cubicBezTo>
                <a:cubicBezTo>
                  <a:pt x="8120" y="11641"/>
                  <a:pt x="8333" y="12414"/>
                  <a:pt x="8686" y="13031"/>
                </a:cubicBezTo>
                <a:lnTo>
                  <a:pt x="6425" y="16106"/>
                </a:lnTo>
                <a:cubicBezTo>
                  <a:pt x="3315" y="14532"/>
                  <a:pt x="1389" y="11685"/>
                  <a:pt x="844" y="10800"/>
                </a:cubicBezTo>
                <a:cubicBezTo>
                  <a:pt x="1610" y="9554"/>
                  <a:pt x="5111" y="4422"/>
                  <a:pt x="10800" y="4422"/>
                </a:cubicBezTo>
                <a:close/>
                <a:moveTo>
                  <a:pt x="12810" y="10800"/>
                </a:moveTo>
                <a:cubicBezTo>
                  <a:pt x="12810" y="12307"/>
                  <a:pt x="11908" y="13533"/>
                  <a:pt x="10800" y="13533"/>
                </a:cubicBezTo>
                <a:cubicBezTo>
                  <a:pt x="10367" y="13533"/>
                  <a:pt x="9966" y="13344"/>
                  <a:pt x="9637" y="13025"/>
                </a:cubicBezTo>
                <a:lnTo>
                  <a:pt x="12436" y="9218"/>
                </a:lnTo>
                <a:cubicBezTo>
                  <a:pt x="12671" y="9666"/>
                  <a:pt x="12810" y="10211"/>
                  <a:pt x="12810" y="10800"/>
                </a:cubicBezTo>
                <a:close/>
                <a:moveTo>
                  <a:pt x="8790" y="10800"/>
                </a:moveTo>
                <a:cubicBezTo>
                  <a:pt x="8790" y="9292"/>
                  <a:pt x="9692" y="8067"/>
                  <a:pt x="10800" y="8067"/>
                </a:cubicBezTo>
                <a:cubicBezTo>
                  <a:pt x="11233" y="8067"/>
                  <a:pt x="11634" y="8256"/>
                  <a:pt x="11963" y="8575"/>
                </a:cubicBezTo>
                <a:lnTo>
                  <a:pt x="9164" y="12381"/>
                </a:lnTo>
                <a:cubicBezTo>
                  <a:pt x="8929" y="11934"/>
                  <a:pt x="8790" y="11389"/>
                  <a:pt x="8790" y="10800"/>
                </a:cubicBezTo>
                <a:close/>
                <a:moveTo>
                  <a:pt x="20755" y="10800"/>
                </a:moveTo>
                <a:cubicBezTo>
                  <a:pt x="19990" y="12046"/>
                  <a:pt x="16489" y="17178"/>
                  <a:pt x="10800" y="17178"/>
                </a:cubicBezTo>
                <a:cubicBezTo>
                  <a:pt x="9452" y="17178"/>
                  <a:pt x="8228" y="16888"/>
                  <a:pt x="7133" y="16431"/>
                </a:cubicBezTo>
                <a:lnTo>
                  <a:pt x="9160" y="13676"/>
                </a:lnTo>
                <a:cubicBezTo>
                  <a:pt x="9613" y="14156"/>
                  <a:pt x="10182" y="14444"/>
                  <a:pt x="10800" y="14444"/>
                </a:cubicBezTo>
                <a:cubicBezTo>
                  <a:pt x="12278" y="14444"/>
                  <a:pt x="13480" y="12810"/>
                  <a:pt x="13480" y="10800"/>
                </a:cubicBezTo>
                <a:cubicBezTo>
                  <a:pt x="13480" y="9959"/>
                  <a:pt x="13267" y="9186"/>
                  <a:pt x="12915" y="8569"/>
                </a:cubicBezTo>
                <a:lnTo>
                  <a:pt x="15175" y="5495"/>
                </a:lnTo>
                <a:cubicBezTo>
                  <a:pt x="18285" y="7069"/>
                  <a:pt x="20212" y="9914"/>
                  <a:pt x="20755" y="10800"/>
                </a:cubicBezTo>
                <a:close/>
                <a:moveTo>
                  <a:pt x="5894" y="16827"/>
                </a:moveTo>
                <a:lnTo>
                  <a:pt x="2858" y="20956"/>
                </a:lnTo>
                <a:lnTo>
                  <a:pt x="3332" y="21600"/>
                </a:lnTo>
                <a:lnTo>
                  <a:pt x="6591" y="17169"/>
                </a:lnTo>
                <a:cubicBezTo>
                  <a:pt x="7826" y="17726"/>
                  <a:pt x="9229" y="18089"/>
                  <a:pt x="10800" y="18089"/>
                </a:cubicBezTo>
                <a:cubicBezTo>
                  <a:pt x="17591" y="18089"/>
                  <a:pt x="21300" y="11356"/>
                  <a:pt x="21455" y="11069"/>
                </a:cubicBezTo>
                <a:lnTo>
                  <a:pt x="21600" y="10800"/>
                </a:lnTo>
                <a:lnTo>
                  <a:pt x="21455" y="10531"/>
                </a:lnTo>
                <a:cubicBezTo>
                  <a:pt x="21343" y="10323"/>
                  <a:pt x="19366" y="6737"/>
                  <a:pt x="15706" y="4773"/>
                </a:cubicBezTo>
                <a:lnTo>
                  <a:pt x="18741" y="644"/>
                </a:lnTo>
                <a:lnTo>
                  <a:pt x="18267" y="0"/>
                </a:lnTo>
                <a:lnTo>
                  <a:pt x="15009" y="4431"/>
                </a:lnTo>
                <a:cubicBezTo>
                  <a:pt x="13774" y="3874"/>
                  <a:pt x="12371" y="3511"/>
                  <a:pt x="10800" y="3511"/>
                </a:cubicBezTo>
                <a:cubicBezTo>
                  <a:pt x="4009" y="3511"/>
                  <a:pt x="300" y="10243"/>
                  <a:pt x="145" y="10531"/>
                </a:cubicBezTo>
                <a:lnTo>
                  <a:pt x="0" y="10800"/>
                </a:lnTo>
                <a:lnTo>
                  <a:pt x="145" y="11069"/>
                </a:lnTo>
                <a:cubicBezTo>
                  <a:pt x="257" y="11277"/>
                  <a:pt x="2234" y="14863"/>
                  <a:pt x="5894" y="1682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56" name="出自【趣你的PPT】(微信:qunideppt)：最优质的PPT资源库"/>
          <p:cNvSpPr/>
          <p:nvPr/>
        </p:nvSpPr>
        <p:spPr>
          <a:xfrm>
            <a:off x="3790950" y="4916511"/>
            <a:ext cx="276976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97" y="9788"/>
                </a:moveTo>
                <a:lnTo>
                  <a:pt x="990" y="9788"/>
                </a:lnTo>
                <a:lnTo>
                  <a:pt x="990" y="2362"/>
                </a:lnTo>
                <a:lnTo>
                  <a:pt x="19997" y="2362"/>
                </a:lnTo>
                <a:lnTo>
                  <a:pt x="17274" y="6075"/>
                </a:lnTo>
                <a:cubicBezTo>
                  <a:pt x="17274" y="6075"/>
                  <a:pt x="19997" y="9788"/>
                  <a:pt x="19997" y="9788"/>
                </a:cubicBezTo>
                <a:close/>
                <a:moveTo>
                  <a:pt x="990" y="1688"/>
                </a:moveTo>
                <a:lnTo>
                  <a:pt x="990" y="0"/>
                </a:lnTo>
                <a:lnTo>
                  <a:pt x="0" y="0"/>
                </a:lnTo>
                <a:lnTo>
                  <a:pt x="0" y="21600"/>
                </a:lnTo>
                <a:lnTo>
                  <a:pt x="990" y="21600"/>
                </a:lnTo>
                <a:lnTo>
                  <a:pt x="990" y="10462"/>
                </a:lnTo>
                <a:lnTo>
                  <a:pt x="21600" y="10462"/>
                </a:lnTo>
                <a:lnTo>
                  <a:pt x="18381" y="6075"/>
                </a:lnTo>
                <a:lnTo>
                  <a:pt x="21600" y="1688"/>
                </a:lnTo>
                <a:cubicBezTo>
                  <a:pt x="21600" y="1688"/>
                  <a:pt x="990" y="1688"/>
                  <a:pt x="990" y="1688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57" name="出自【趣你的PPT】(微信:qunideppt)：最优质的PPT资源库"/>
          <p:cNvSpPr/>
          <p:nvPr/>
        </p:nvSpPr>
        <p:spPr>
          <a:xfrm>
            <a:off x="4756150" y="4916511"/>
            <a:ext cx="334126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71" y="11475"/>
                </a:moveTo>
                <a:lnTo>
                  <a:pt x="8621" y="11475"/>
                </a:lnTo>
                <a:lnTo>
                  <a:pt x="8621" y="4050"/>
                </a:lnTo>
                <a:lnTo>
                  <a:pt x="20271" y="4050"/>
                </a:lnTo>
                <a:lnTo>
                  <a:pt x="18014" y="7762"/>
                </a:lnTo>
                <a:cubicBezTo>
                  <a:pt x="18014" y="7762"/>
                  <a:pt x="20271" y="11475"/>
                  <a:pt x="20271" y="11475"/>
                </a:cubicBezTo>
                <a:close/>
                <a:moveTo>
                  <a:pt x="821" y="9788"/>
                </a:moveTo>
                <a:lnTo>
                  <a:pt x="821" y="2362"/>
                </a:lnTo>
                <a:lnTo>
                  <a:pt x="9556" y="2362"/>
                </a:lnTo>
                <a:lnTo>
                  <a:pt x="7800" y="3553"/>
                </a:lnTo>
                <a:lnTo>
                  <a:pt x="7800" y="9788"/>
                </a:lnTo>
                <a:cubicBezTo>
                  <a:pt x="7800" y="9788"/>
                  <a:pt x="821" y="9788"/>
                  <a:pt x="821" y="9788"/>
                </a:cubicBezTo>
                <a:close/>
                <a:moveTo>
                  <a:pt x="9353" y="3375"/>
                </a:moveTo>
                <a:lnTo>
                  <a:pt x="10263" y="2758"/>
                </a:lnTo>
                <a:lnTo>
                  <a:pt x="10263" y="3375"/>
                </a:lnTo>
                <a:cubicBezTo>
                  <a:pt x="10263" y="3375"/>
                  <a:pt x="9353" y="3375"/>
                  <a:pt x="9353" y="3375"/>
                </a:cubicBezTo>
                <a:close/>
                <a:moveTo>
                  <a:pt x="11084" y="3375"/>
                </a:moveTo>
                <a:lnTo>
                  <a:pt x="11084" y="1688"/>
                </a:lnTo>
                <a:lnTo>
                  <a:pt x="821" y="1688"/>
                </a:lnTo>
                <a:lnTo>
                  <a:pt x="821" y="0"/>
                </a:lnTo>
                <a:lnTo>
                  <a:pt x="0" y="0"/>
                </a:lnTo>
                <a:lnTo>
                  <a:pt x="0" y="1688"/>
                </a:lnTo>
                <a:lnTo>
                  <a:pt x="0" y="10462"/>
                </a:lnTo>
                <a:lnTo>
                  <a:pt x="0" y="21600"/>
                </a:lnTo>
                <a:lnTo>
                  <a:pt x="821" y="21600"/>
                </a:lnTo>
                <a:lnTo>
                  <a:pt x="821" y="10462"/>
                </a:lnTo>
                <a:lnTo>
                  <a:pt x="7800" y="10462"/>
                </a:lnTo>
                <a:lnTo>
                  <a:pt x="7800" y="12150"/>
                </a:lnTo>
                <a:lnTo>
                  <a:pt x="21600" y="12150"/>
                </a:lnTo>
                <a:lnTo>
                  <a:pt x="18932" y="7762"/>
                </a:lnTo>
                <a:lnTo>
                  <a:pt x="21600" y="3375"/>
                </a:lnTo>
                <a:cubicBezTo>
                  <a:pt x="21600" y="3375"/>
                  <a:pt x="11084" y="3375"/>
                  <a:pt x="11084" y="337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58" name="出自【趣你的PPT】(微信:qunideppt)：最优质的PPT资源库"/>
          <p:cNvSpPr/>
          <p:nvPr/>
        </p:nvSpPr>
        <p:spPr>
          <a:xfrm>
            <a:off x="5683250" y="5024461"/>
            <a:ext cx="406400" cy="292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20661"/>
                </a:moveTo>
                <a:lnTo>
                  <a:pt x="675" y="20661"/>
                </a:lnTo>
                <a:lnTo>
                  <a:pt x="675" y="939"/>
                </a:lnTo>
                <a:lnTo>
                  <a:pt x="7285" y="939"/>
                </a:lnTo>
                <a:lnTo>
                  <a:pt x="9985" y="4696"/>
                </a:lnTo>
                <a:lnTo>
                  <a:pt x="20925" y="4696"/>
                </a:lnTo>
                <a:cubicBezTo>
                  <a:pt x="20925" y="4696"/>
                  <a:pt x="20925" y="20661"/>
                  <a:pt x="20925" y="20661"/>
                </a:cubicBezTo>
                <a:close/>
                <a:moveTo>
                  <a:pt x="7565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3757"/>
                </a:lnTo>
                <a:lnTo>
                  <a:pt x="10265" y="3757"/>
                </a:lnTo>
                <a:cubicBezTo>
                  <a:pt x="10265" y="3757"/>
                  <a:pt x="7565" y="0"/>
                  <a:pt x="7565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59" name="出自【趣你的PPT】(微信:qunideppt)：最优质的PPT资源库"/>
          <p:cNvSpPr/>
          <p:nvPr/>
        </p:nvSpPr>
        <p:spPr>
          <a:xfrm>
            <a:off x="6705600" y="4916511"/>
            <a:ext cx="406400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20925"/>
                </a:moveTo>
                <a:lnTo>
                  <a:pt x="19575" y="20925"/>
                </a:lnTo>
                <a:lnTo>
                  <a:pt x="19575" y="10125"/>
                </a:lnTo>
                <a:lnTo>
                  <a:pt x="2025" y="10125"/>
                </a:lnTo>
                <a:lnTo>
                  <a:pt x="2025" y="20925"/>
                </a:lnTo>
                <a:lnTo>
                  <a:pt x="675" y="20925"/>
                </a:lnTo>
                <a:lnTo>
                  <a:pt x="675" y="675"/>
                </a:lnTo>
                <a:lnTo>
                  <a:pt x="4725" y="675"/>
                </a:lnTo>
                <a:lnTo>
                  <a:pt x="4725" y="7088"/>
                </a:lnTo>
                <a:lnTo>
                  <a:pt x="16875" y="7088"/>
                </a:lnTo>
                <a:lnTo>
                  <a:pt x="16875" y="675"/>
                </a:lnTo>
                <a:lnTo>
                  <a:pt x="17073" y="675"/>
                </a:lnTo>
                <a:lnTo>
                  <a:pt x="20925" y="4527"/>
                </a:lnTo>
                <a:cubicBezTo>
                  <a:pt x="20925" y="4527"/>
                  <a:pt x="20925" y="20925"/>
                  <a:pt x="20925" y="20925"/>
                </a:cubicBezTo>
                <a:close/>
                <a:moveTo>
                  <a:pt x="2700" y="20925"/>
                </a:moveTo>
                <a:lnTo>
                  <a:pt x="2700" y="10800"/>
                </a:lnTo>
                <a:lnTo>
                  <a:pt x="18900" y="10800"/>
                </a:lnTo>
                <a:lnTo>
                  <a:pt x="18900" y="20925"/>
                </a:lnTo>
                <a:cubicBezTo>
                  <a:pt x="18900" y="20925"/>
                  <a:pt x="2700" y="20925"/>
                  <a:pt x="2700" y="20925"/>
                </a:cubicBezTo>
                <a:close/>
                <a:moveTo>
                  <a:pt x="16200" y="675"/>
                </a:moveTo>
                <a:lnTo>
                  <a:pt x="16200" y="6412"/>
                </a:lnTo>
                <a:lnTo>
                  <a:pt x="5400" y="6412"/>
                </a:lnTo>
                <a:lnTo>
                  <a:pt x="5400" y="675"/>
                </a:lnTo>
                <a:cubicBezTo>
                  <a:pt x="5400" y="675"/>
                  <a:pt x="16200" y="675"/>
                  <a:pt x="16200" y="675"/>
                </a:cubicBezTo>
                <a:close/>
                <a:moveTo>
                  <a:pt x="16875" y="0"/>
                </a:moveTo>
                <a:lnTo>
                  <a:pt x="4725" y="0"/>
                </a:lnTo>
                <a:lnTo>
                  <a:pt x="0" y="0"/>
                </a:lnTo>
                <a:lnTo>
                  <a:pt x="0" y="21600"/>
                </a:lnTo>
                <a:lnTo>
                  <a:pt x="2025" y="21600"/>
                </a:lnTo>
                <a:lnTo>
                  <a:pt x="19575" y="21600"/>
                </a:lnTo>
                <a:lnTo>
                  <a:pt x="21600" y="21600"/>
                </a:lnTo>
                <a:lnTo>
                  <a:pt x="21600" y="4248"/>
                </a:lnTo>
                <a:lnTo>
                  <a:pt x="17352" y="0"/>
                </a:lnTo>
                <a:cubicBezTo>
                  <a:pt x="17352" y="0"/>
                  <a:pt x="16875" y="0"/>
                  <a:pt x="16875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60" name="出自【趣你的PPT】(微信:qunideppt)：最优质的PPT资源库"/>
          <p:cNvSpPr/>
          <p:nvPr/>
        </p:nvSpPr>
        <p:spPr>
          <a:xfrm>
            <a:off x="6794500" y="5157811"/>
            <a:ext cx="2286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61" name="出自【趣你的PPT】(微信:qunideppt)：最优质的PPT资源库"/>
          <p:cNvSpPr/>
          <p:nvPr/>
        </p:nvSpPr>
        <p:spPr>
          <a:xfrm>
            <a:off x="6794500" y="5208611"/>
            <a:ext cx="2286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62" name="出自【趣你的PPT】(微信:qunideppt)：最优质的PPT资源库"/>
          <p:cNvSpPr/>
          <p:nvPr/>
        </p:nvSpPr>
        <p:spPr>
          <a:xfrm>
            <a:off x="6794500" y="5259411"/>
            <a:ext cx="2286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63" name="出自【趣你的PPT】(微信:qunideppt)：最优质的PPT资源库"/>
          <p:cNvSpPr/>
          <p:nvPr/>
        </p:nvSpPr>
        <p:spPr>
          <a:xfrm>
            <a:off x="6940550" y="4941911"/>
            <a:ext cx="44450" cy="825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429" y="18277"/>
                </a:moveTo>
                <a:lnTo>
                  <a:pt x="6171" y="18277"/>
                </a:lnTo>
                <a:lnTo>
                  <a:pt x="6171" y="3323"/>
                </a:lnTo>
                <a:lnTo>
                  <a:pt x="15429" y="3323"/>
                </a:lnTo>
                <a:cubicBezTo>
                  <a:pt x="15429" y="3323"/>
                  <a:pt x="15429" y="18277"/>
                  <a:pt x="15429" y="18277"/>
                </a:cubicBezTo>
                <a:close/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0"/>
                  <a:pt x="216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64" name="出自【趣你的PPT】(微信:qunideppt)：最优质的PPT资源库"/>
          <p:cNvSpPr/>
          <p:nvPr/>
        </p:nvSpPr>
        <p:spPr>
          <a:xfrm>
            <a:off x="7721600" y="4916511"/>
            <a:ext cx="406400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138" y="18554"/>
                </a:moveTo>
                <a:lnTo>
                  <a:pt x="11138" y="16200"/>
                </a:lnTo>
                <a:lnTo>
                  <a:pt x="10462" y="16200"/>
                </a:lnTo>
                <a:lnTo>
                  <a:pt x="10462" y="18554"/>
                </a:lnTo>
                <a:cubicBezTo>
                  <a:pt x="6450" y="18381"/>
                  <a:pt x="3219" y="15150"/>
                  <a:pt x="3046" y="11138"/>
                </a:cubicBezTo>
                <a:lnTo>
                  <a:pt x="5400" y="11138"/>
                </a:lnTo>
                <a:lnTo>
                  <a:pt x="5400" y="10462"/>
                </a:lnTo>
                <a:lnTo>
                  <a:pt x="3046" y="10462"/>
                </a:lnTo>
                <a:cubicBezTo>
                  <a:pt x="3219" y="6450"/>
                  <a:pt x="6450" y="3219"/>
                  <a:pt x="10462" y="3046"/>
                </a:cubicBezTo>
                <a:lnTo>
                  <a:pt x="10462" y="5400"/>
                </a:lnTo>
                <a:lnTo>
                  <a:pt x="11138" y="5400"/>
                </a:lnTo>
                <a:lnTo>
                  <a:pt x="11138" y="3046"/>
                </a:lnTo>
                <a:cubicBezTo>
                  <a:pt x="15150" y="3219"/>
                  <a:pt x="18381" y="6450"/>
                  <a:pt x="18554" y="10462"/>
                </a:cubicBezTo>
                <a:lnTo>
                  <a:pt x="16200" y="10462"/>
                </a:lnTo>
                <a:lnTo>
                  <a:pt x="16200" y="11138"/>
                </a:lnTo>
                <a:lnTo>
                  <a:pt x="18554" y="11138"/>
                </a:lnTo>
                <a:cubicBezTo>
                  <a:pt x="18381" y="15150"/>
                  <a:pt x="15150" y="18381"/>
                  <a:pt x="11138" y="18554"/>
                </a:cubicBezTo>
                <a:close/>
                <a:moveTo>
                  <a:pt x="11138" y="2371"/>
                </a:moveTo>
                <a:lnTo>
                  <a:pt x="11138" y="0"/>
                </a:lnTo>
                <a:lnTo>
                  <a:pt x="10462" y="0"/>
                </a:lnTo>
                <a:lnTo>
                  <a:pt x="10462" y="2371"/>
                </a:lnTo>
                <a:cubicBezTo>
                  <a:pt x="6078" y="2545"/>
                  <a:pt x="2544" y="6078"/>
                  <a:pt x="2371" y="10462"/>
                </a:cubicBezTo>
                <a:lnTo>
                  <a:pt x="0" y="10462"/>
                </a:lnTo>
                <a:lnTo>
                  <a:pt x="0" y="11138"/>
                </a:lnTo>
                <a:lnTo>
                  <a:pt x="2371" y="11138"/>
                </a:lnTo>
                <a:cubicBezTo>
                  <a:pt x="2544" y="15522"/>
                  <a:pt x="6078" y="19056"/>
                  <a:pt x="10462" y="19229"/>
                </a:cubicBezTo>
                <a:lnTo>
                  <a:pt x="10462" y="21600"/>
                </a:lnTo>
                <a:lnTo>
                  <a:pt x="11138" y="21600"/>
                </a:lnTo>
                <a:lnTo>
                  <a:pt x="11138" y="19229"/>
                </a:lnTo>
                <a:cubicBezTo>
                  <a:pt x="15522" y="19056"/>
                  <a:pt x="19055" y="15522"/>
                  <a:pt x="19229" y="11138"/>
                </a:cubicBezTo>
                <a:lnTo>
                  <a:pt x="21600" y="11138"/>
                </a:lnTo>
                <a:lnTo>
                  <a:pt x="21600" y="10462"/>
                </a:lnTo>
                <a:lnTo>
                  <a:pt x="19229" y="10462"/>
                </a:lnTo>
                <a:cubicBezTo>
                  <a:pt x="19055" y="6078"/>
                  <a:pt x="15522" y="2545"/>
                  <a:pt x="11138" y="2371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65" name="出自【趣你的PPT】(微信:qunideppt)：最优质的PPT资源库"/>
          <p:cNvSpPr/>
          <p:nvPr/>
        </p:nvSpPr>
        <p:spPr>
          <a:xfrm>
            <a:off x="8966200" y="5011761"/>
            <a:ext cx="88900" cy="889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86" y="10800"/>
                </a:moveTo>
                <a:cubicBezTo>
                  <a:pt x="3086" y="6547"/>
                  <a:pt x="6547" y="3086"/>
                  <a:pt x="10800" y="3086"/>
                </a:cubicBezTo>
                <a:cubicBezTo>
                  <a:pt x="15053" y="3086"/>
                  <a:pt x="18514" y="6547"/>
                  <a:pt x="18514" y="10800"/>
                </a:cubicBezTo>
                <a:cubicBezTo>
                  <a:pt x="18514" y="15053"/>
                  <a:pt x="15053" y="18514"/>
                  <a:pt x="10800" y="18514"/>
                </a:cubicBezTo>
                <a:cubicBezTo>
                  <a:pt x="6547" y="18514"/>
                  <a:pt x="3086" y="15053"/>
                  <a:pt x="3086" y="10800"/>
                </a:cubicBezTo>
                <a:close/>
                <a:moveTo>
                  <a:pt x="21600" y="10800"/>
                </a:moveTo>
                <a:cubicBezTo>
                  <a:pt x="21600" y="4844"/>
                  <a:pt x="16754" y="0"/>
                  <a:pt x="10800" y="0"/>
                </a:cubicBezTo>
                <a:cubicBezTo>
                  <a:pt x="4846" y="0"/>
                  <a:pt x="0" y="4844"/>
                  <a:pt x="0" y="10800"/>
                </a:cubicBezTo>
                <a:cubicBezTo>
                  <a:pt x="0" y="16756"/>
                  <a:pt x="4846" y="21600"/>
                  <a:pt x="10800" y="21600"/>
                </a:cubicBezTo>
                <a:cubicBezTo>
                  <a:pt x="16754" y="21600"/>
                  <a:pt x="21600" y="16756"/>
                  <a:pt x="21600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66" name="出自【趣你的PPT】(微信:qunideppt)：最优质的PPT资源库"/>
          <p:cNvSpPr/>
          <p:nvPr/>
        </p:nvSpPr>
        <p:spPr>
          <a:xfrm>
            <a:off x="8870950" y="4916511"/>
            <a:ext cx="279402" cy="4098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6" h="21600" extrusionOk="0">
                <a:moveTo>
                  <a:pt x="10783" y="669"/>
                </a:moveTo>
                <a:cubicBezTo>
                  <a:pt x="16164" y="669"/>
                  <a:pt x="20561" y="3783"/>
                  <a:pt x="20585" y="7610"/>
                </a:cubicBezTo>
                <a:cubicBezTo>
                  <a:pt x="20615" y="12071"/>
                  <a:pt x="12609" y="19019"/>
                  <a:pt x="10766" y="20558"/>
                </a:cubicBezTo>
                <a:cubicBezTo>
                  <a:pt x="8934" y="19017"/>
                  <a:pt x="980" y="12071"/>
                  <a:pt x="980" y="7609"/>
                </a:cubicBezTo>
                <a:cubicBezTo>
                  <a:pt x="980" y="3782"/>
                  <a:pt x="5378" y="669"/>
                  <a:pt x="10783" y="669"/>
                </a:cubicBezTo>
                <a:close/>
                <a:moveTo>
                  <a:pt x="10764" y="21600"/>
                </a:moveTo>
                <a:lnTo>
                  <a:pt x="11138" y="21301"/>
                </a:lnTo>
                <a:cubicBezTo>
                  <a:pt x="11566" y="20959"/>
                  <a:pt x="21600" y="12870"/>
                  <a:pt x="21566" y="7607"/>
                </a:cubicBezTo>
                <a:cubicBezTo>
                  <a:pt x="21539" y="3413"/>
                  <a:pt x="16702" y="0"/>
                  <a:pt x="10783" y="0"/>
                </a:cubicBezTo>
                <a:cubicBezTo>
                  <a:pt x="4837" y="0"/>
                  <a:pt x="0" y="3413"/>
                  <a:pt x="0" y="7609"/>
                </a:cubicBezTo>
                <a:cubicBezTo>
                  <a:pt x="0" y="12870"/>
                  <a:pt x="9967" y="20958"/>
                  <a:pt x="10392" y="21300"/>
                </a:cubicBezTo>
                <a:cubicBezTo>
                  <a:pt x="10392" y="21300"/>
                  <a:pt x="10764" y="21600"/>
                  <a:pt x="10764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67" name="出自【趣你的PPT】(微信:qunideppt)：最优质的PPT资源库"/>
          <p:cNvSpPr/>
          <p:nvPr/>
        </p:nvSpPr>
        <p:spPr>
          <a:xfrm>
            <a:off x="9747250" y="5056211"/>
            <a:ext cx="361950" cy="2603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842" y="20546"/>
                </a:moveTo>
                <a:lnTo>
                  <a:pt x="758" y="20546"/>
                </a:lnTo>
                <a:lnTo>
                  <a:pt x="758" y="1054"/>
                </a:lnTo>
                <a:lnTo>
                  <a:pt x="7283" y="1054"/>
                </a:lnTo>
                <a:lnTo>
                  <a:pt x="9973" y="4741"/>
                </a:lnTo>
                <a:lnTo>
                  <a:pt x="20842" y="4741"/>
                </a:lnTo>
                <a:cubicBezTo>
                  <a:pt x="20842" y="4741"/>
                  <a:pt x="20842" y="20546"/>
                  <a:pt x="20842" y="20546"/>
                </a:cubicBezTo>
                <a:close/>
                <a:moveTo>
                  <a:pt x="21600" y="3688"/>
                </a:moveTo>
                <a:lnTo>
                  <a:pt x="10283" y="3688"/>
                </a:lnTo>
                <a:lnTo>
                  <a:pt x="7594" y="0"/>
                </a:ln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3688"/>
                  <a:pt x="21600" y="3688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68" name="出自【趣你的PPT】(微信:qunideppt)：最优质的PPT资源库"/>
          <p:cNvSpPr/>
          <p:nvPr/>
        </p:nvSpPr>
        <p:spPr>
          <a:xfrm>
            <a:off x="9791700" y="5005411"/>
            <a:ext cx="361950" cy="2603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594" y="0"/>
                </a:moveTo>
                <a:lnTo>
                  <a:pt x="0" y="0"/>
                </a:lnTo>
                <a:lnTo>
                  <a:pt x="0" y="3688"/>
                </a:lnTo>
                <a:lnTo>
                  <a:pt x="758" y="3688"/>
                </a:lnTo>
                <a:lnTo>
                  <a:pt x="758" y="1054"/>
                </a:lnTo>
                <a:lnTo>
                  <a:pt x="7283" y="1054"/>
                </a:lnTo>
                <a:lnTo>
                  <a:pt x="9972" y="4741"/>
                </a:lnTo>
                <a:lnTo>
                  <a:pt x="20842" y="4741"/>
                </a:lnTo>
                <a:lnTo>
                  <a:pt x="20842" y="20546"/>
                </a:lnTo>
                <a:lnTo>
                  <a:pt x="19326" y="20546"/>
                </a:lnTo>
                <a:lnTo>
                  <a:pt x="19326" y="21600"/>
                </a:lnTo>
                <a:lnTo>
                  <a:pt x="21600" y="21600"/>
                </a:lnTo>
                <a:lnTo>
                  <a:pt x="21600" y="3688"/>
                </a:lnTo>
                <a:lnTo>
                  <a:pt x="10283" y="3688"/>
                </a:lnTo>
                <a:cubicBezTo>
                  <a:pt x="10283" y="3688"/>
                  <a:pt x="7594" y="0"/>
                  <a:pt x="7594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69" name="出自【趣你的PPT】(微信:qunideppt)：最优质的PPT资源库"/>
          <p:cNvSpPr/>
          <p:nvPr/>
        </p:nvSpPr>
        <p:spPr>
          <a:xfrm>
            <a:off x="10902950" y="4903811"/>
            <a:ext cx="265429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66" y="9450"/>
                </a:moveTo>
                <a:cubicBezTo>
                  <a:pt x="20566" y="14125"/>
                  <a:pt x="14289" y="18225"/>
                  <a:pt x="7131" y="18225"/>
                </a:cubicBezTo>
                <a:cubicBezTo>
                  <a:pt x="2343" y="18225"/>
                  <a:pt x="838" y="17019"/>
                  <a:pt x="827" y="17010"/>
                </a:cubicBezTo>
                <a:lnTo>
                  <a:pt x="0" y="17415"/>
                </a:lnTo>
                <a:cubicBezTo>
                  <a:pt x="67" y="17474"/>
                  <a:pt x="1665" y="18802"/>
                  <a:pt x="6614" y="18891"/>
                </a:cubicBezTo>
                <a:lnTo>
                  <a:pt x="6614" y="20925"/>
                </a:lnTo>
                <a:lnTo>
                  <a:pt x="1964" y="20925"/>
                </a:lnTo>
                <a:lnTo>
                  <a:pt x="1964" y="21600"/>
                </a:lnTo>
                <a:lnTo>
                  <a:pt x="6614" y="21600"/>
                </a:lnTo>
                <a:lnTo>
                  <a:pt x="7648" y="21600"/>
                </a:lnTo>
                <a:lnTo>
                  <a:pt x="12299" y="21600"/>
                </a:lnTo>
                <a:lnTo>
                  <a:pt x="12299" y="20925"/>
                </a:lnTo>
                <a:lnTo>
                  <a:pt x="7648" y="20925"/>
                </a:lnTo>
                <a:lnTo>
                  <a:pt x="7648" y="18891"/>
                </a:lnTo>
                <a:cubicBezTo>
                  <a:pt x="15138" y="18699"/>
                  <a:pt x="21600" y="14371"/>
                  <a:pt x="21600" y="9450"/>
                </a:cubicBezTo>
                <a:cubicBezTo>
                  <a:pt x="21600" y="4416"/>
                  <a:pt x="14839" y="0"/>
                  <a:pt x="7131" y="0"/>
                </a:cubicBezTo>
                <a:lnTo>
                  <a:pt x="7131" y="675"/>
                </a:lnTo>
                <a:cubicBezTo>
                  <a:pt x="14289" y="675"/>
                  <a:pt x="20566" y="4775"/>
                  <a:pt x="20566" y="945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70" name="出自【趣你的PPT】(微信:qunideppt)：最优质的PPT资源库"/>
          <p:cNvSpPr/>
          <p:nvPr/>
        </p:nvSpPr>
        <p:spPr>
          <a:xfrm>
            <a:off x="10858500" y="4948261"/>
            <a:ext cx="266700" cy="266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29"/>
                </a:moveTo>
                <a:cubicBezTo>
                  <a:pt x="16188" y="1029"/>
                  <a:pt x="20571" y="5412"/>
                  <a:pt x="20571" y="10800"/>
                </a:cubicBezTo>
                <a:cubicBezTo>
                  <a:pt x="20571" y="16188"/>
                  <a:pt x="16188" y="20571"/>
                  <a:pt x="10800" y="20571"/>
                </a:cubicBezTo>
                <a:cubicBezTo>
                  <a:pt x="5412" y="20571"/>
                  <a:pt x="1029" y="16188"/>
                  <a:pt x="1029" y="10800"/>
                </a:cubicBezTo>
                <a:cubicBezTo>
                  <a:pt x="1029" y="5412"/>
                  <a:pt x="5412" y="1029"/>
                  <a:pt x="10800" y="1029"/>
                </a:cubicBezTo>
                <a:close/>
                <a:moveTo>
                  <a:pt x="10800" y="21600"/>
                </a:move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ubicBezTo>
                  <a:pt x="4845" y="0"/>
                  <a:pt x="0" y="4845"/>
                  <a:pt x="0" y="10800"/>
                </a:cubicBezTo>
                <a:cubicBezTo>
                  <a:pt x="0" y="16755"/>
                  <a:pt x="4845" y="21600"/>
                  <a:pt x="10800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603250" y="5592781"/>
            <a:ext cx="406400" cy="406400"/>
            <a:chOff x="603250" y="5592781"/>
            <a:chExt cx="406400" cy="406400"/>
          </a:xfrm>
        </p:grpSpPr>
        <p:sp>
          <p:nvSpPr>
            <p:cNvPr id="3771" name="出自【趣你的PPT】(微信:qunideppt)：最优质的PPT资源库"/>
            <p:cNvSpPr/>
            <p:nvPr/>
          </p:nvSpPr>
          <p:spPr>
            <a:xfrm>
              <a:off x="603250" y="5592781"/>
              <a:ext cx="406400" cy="406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25" y="12488"/>
                  </a:moveTo>
                  <a:lnTo>
                    <a:pt x="17982" y="12488"/>
                  </a:lnTo>
                  <a:lnTo>
                    <a:pt x="17164" y="14942"/>
                  </a:lnTo>
                  <a:lnTo>
                    <a:pt x="19098" y="16875"/>
                  </a:lnTo>
                  <a:lnTo>
                    <a:pt x="16875" y="19098"/>
                  </a:lnTo>
                  <a:lnTo>
                    <a:pt x="14941" y="17164"/>
                  </a:lnTo>
                  <a:lnTo>
                    <a:pt x="12488" y="17982"/>
                  </a:lnTo>
                  <a:lnTo>
                    <a:pt x="12488" y="20925"/>
                  </a:lnTo>
                  <a:lnTo>
                    <a:pt x="9112" y="20925"/>
                  </a:lnTo>
                  <a:lnTo>
                    <a:pt x="9112" y="17982"/>
                  </a:lnTo>
                  <a:lnTo>
                    <a:pt x="6659" y="17164"/>
                  </a:lnTo>
                  <a:lnTo>
                    <a:pt x="4725" y="19098"/>
                  </a:lnTo>
                  <a:lnTo>
                    <a:pt x="2502" y="16875"/>
                  </a:lnTo>
                  <a:lnTo>
                    <a:pt x="4436" y="14942"/>
                  </a:lnTo>
                  <a:lnTo>
                    <a:pt x="3618" y="12488"/>
                  </a:lnTo>
                  <a:lnTo>
                    <a:pt x="675" y="12488"/>
                  </a:lnTo>
                  <a:lnTo>
                    <a:pt x="675" y="9112"/>
                  </a:lnTo>
                  <a:lnTo>
                    <a:pt x="3618" y="9112"/>
                  </a:lnTo>
                  <a:lnTo>
                    <a:pt x="4436" y="6658"/>
                  </a:lnTo>
                  <a:lnTo>
                    <a:pt x="2502" y="4725"/>
                  </a:lnTo>
                  <a:lnTo>
                    <a:pt x="4725" y="2502"/>
                  </a:lnTo>
                  <a:lnTo>
                    <a:pt x="6659" y="4436"/>
                  </a:lnTo>
                  <a:lnTo>
                    <a:pt x="9112" y="3618"/>
                  </a:lnTo>
                  <a:lnTo>
                    <a:pt x="9112" y="675"/>
                  </a:lnTo>
                  <a:lnTo>
                    <a:pt x="12488" y="675"/>
                  </a:lnTo>
                  <a:lnTo>
                    <a:pt x="12488" y="3618"/>
                  </a:lnTo>
                  <a:lnTo>
                    <a:pt x="14941" y="4436"/>
                  </a:lnTo>
                  <a:lnTo>
                    <a:pt x="16875" y="2502"/>
                  </a:lnTo>
                  <a:lnTo>
                    <a:pt x="19098" y="4725"/>
                  </a:lnTo>
                  <a:lnTo>
                    <a:pt x="17164" y="6658"/>
                  </a:lnTo>
                  <a:lnTo>
                    <a:pt x="17982" y="9112"/>
                  </a:lnTo>
                  <a:lnTo>
                    <a:pt x="20925" y="9112"/>
                  </a:lnTo>
                  <a:cubicBezTo>
                    <a:pt x="20925" y="9112"/>
                    <a:pt x="20925" y="12488"/>
                    <a:pt x="20925" y="12488"/>
                  </a:cubicBezTo>
                  <a:close/>
                  <a:moveTo>
                    <a:pt x="17936" y="6842"/>
                  </a:moveTo>
                  <a:lnTo>
                    <a:pt x="20052" y="4725"/>
                  </a:lnTo>
                  <a:lnTo>
                    <a:pt x="16875" y="1548"/>
                  </a:lnTo>
                  <a:lnTo>
                    <a:pt x="14759" y="3664"/>
                  </a:lnTo>
                  <a:lnTo>
                    <a:pt x="13162" y="3132"/>
                  </a:lnTo>
                  <a:lnTo>
                    <a:pt x="13162" y="0"/>
                  </a:lnTo>
                  <a:lnTo>
                    <a:pt x="8438" y="0"/>
                  </a:lnTo>
                  <a:lnTo>
                    <a:pt x="8438" y="3132"/>
                  </a:lnTo>
                  <a:lnTo>
                    <a:pt x="6841" y="3664"/>
                  </a:lnTo>
                  <a:lnTo>
                    <a:pt x="4725" y="1548"/>
                  </a:lnTo>
                  <a:lnTo>
                    <a:pt x="1548" y="4725"/>
                  </a:lnTo>
                  <a:lnTo>
                    <a:pt x="3664" y="6842"/>
                  </a:lnTo>
                  <a:lnTo>
                    <a:pt x="3132" y="8438"/>
                  </a:lnTo>
                  <a:lnTo>
                    <a:pt x="0" y="8438"/>
                  </a:lnTo>
                  <a:lnTo>
                    <a:pt x="0" y="13162"/>
                  </a:lnTo>
                  <a:lnTo>
                    <a:pt x="3132" y="13162"/>
                  </a:lnTo>
                  <a:lnTo>
                    <a:pt x="3664" y="14758"/>
                  </a:lnTo>
                  <a:lnTo>
                    <a:pt x="1548" y="16875"/>
                  </a:lnTo>
                  <a:lnTo>
                    <a:pt x="4725" y="20052"/>
                  </a:lnTo>
                  <a:lnTo>
                    <a:pt x="6841" y="17936"/>
                  </a:lnTo>
                  <a:lnTo>
                    <a:pt x="8438" y="18468"/>
                  </a:lnTo>
                  <a:lnTo>
                    <a:pt x="8438" y="21600"/>
                  </a:lnTo>
                  <a:lnTo>
                    <a:pt x="13162" y="21600"/>
                  </a:lnTo>
                  <a:lnTo>
                    <a:pt x="13162" y="18468"/>
                  </a:lnTo>
                  <a:lnTo>
                    <a:pt x="14759" y="17936"/>
                  </a:lnTo>
                  <a:lnTo>
                    <a:pt x="16875" y="20053"/>
                  </a:lnTo>
                  <a:lnTo>
                    <a:pt x="20052" y="16875"/>
                  </a:lnTo>
                  <a:lnTo>
                    <a:pt x="17936" y="14758"/>
                  </a:lnTo>
                  <a:lnTo>
                    <a:pt x="18468" y="13162"/>
                  </a:lnTo>
                  <a:lnTo>
                    <a:pt x="21600" y="13162"/>
                  </a:lnTo>
                  <a:lnTo>
                    <a:pt x="21600" y="8438"/>
                  </a:lnTo>
                  <a:lnTo>
                    <a:pt x="18468" y="8438"/>
                  </a:lnTo>
                  <a:cubicBezTo>
                    <a:pt x="18468" y="8438"/>
                    <a:pt x="17936" y="6842"/>
                    <a:pt x="17936" y="6842"/>
                  </a:cubicBezTo>
                  <a:close/>
                </a:path>
              </a:pathLst>
            </a:custGeom>
            <a:solidFill>
              <a:srgbClr val="53585F"/>
            </a:solidFill>
            <a:ln w="12700">
              <a:miter lim="400000"/>
            </a:ln>
          </p:spPr>
          <p:txBody>
            <a:bodyPr lIns="19050" tIns="19050" rIns="19050" bIns="1905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>
                  <a:solidFill>
                    <a:srgbClr val="FFFFFF"/>
                  </a:solidFill>
                </a:defRPr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72" name="出自【趣你的PPT】(微信:qunideppt)：最优质的PPT资源库"/>
            <p:cNvSpPr/>
            <p:nvPr/>
          </p:nvSpPr>
          <p:spPr>
            <a:xfrm>
              <a:off x="762000" y="5751531"/>
              <a:ext cx="88900" cy="889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8514"/>
                  </a:moveTo>
                  <a:cubicBezTo>
                    <a:pt x="6547" y="18514"/>
                    <a:pt x="3086" y="15053"/>
                    <a:pt x="3086" y="10800"/>
                  </a:cubicBezTo>
                  <a:cubicBezTo>
                    <a:pt x="3086" y="6547"/>
                    <a:pt x="6547" y="3086"/>
                    <a:pt x="10800" y="3086"/>
                  </a:cubicBezTo>
                  <a:cubicBezTo>
                    <a:pt x="15053" y="3086"/>
                    <a:pt x="18514" y="6547"/>
                    <a:pt x="18514" y="10800"/>
                  </a:cubicBezTo>
                  <a:cubicBezTo>
                    <a:pt x="18514" y="15053"/>
                    <a:pt x="15053" y="18514"/>
                    <a:pt x="10800" y="18514"/>
                  </a:cubicBezTo>
                  <a:close/>
                  <a:moveTo>
                    <a:pt x="10800" y="0"/>
                  </a:moveTo>
                  <a:cubicBezTo>
                    <a:pt x="4845" y="0"/>
                    <a:pt x="0" y="4846"/>
                    <a:pt x="0" y="10800"/>
                  </a:cubicBezTo>
                  <a:cubicBezTo>
                    <a:pt x="0" y="16754"/>
                    <a:pt x="4845" y="21600"/>
                    <a:pt x="10800" y="21600"/>
                  </a:cubicBezTo>
                  <a:cubicBezTo>
                    <a:pt x="16754" y="21600"/>
                    <a:pt x="21600" y="16754"/>
                    <a:pt x="21600" y="10800"/>
                  </a:cubicBezTo>
                  <a:cubicBezTo>
                    <a:pt x="21600" y="4846"/>
                    <a:pt x="16754" y="0"/>
                    <a:pt x="10800" y="0"/>
                  </a:cubicBezTo>
                  <a:close/>
                </a:path>
              </a:pathLst>
            </a:custGeom>
            <a:solidFill>
              <a:srgbClr val="53585F"/>
            </a:solidFill>
            <a:ln w="12700">
              <a:miter lim="400000"/>
            </a:ln>
          </p:spPr>
          <p:txBody>
            <a:bodyPr lIns="19050" tIns="19050" rIns="19050" bIns="1905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>
                  <a:solidFill>
                    <a:srgbClr val="FFFFFF"/>
                  </a:solidFill>
                </a:defRPr>
              </a:pPr>
              <a:endParaRPr kumimoji="0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773" name="出自【趣你的PPT】(微信:qunideppt)：最优质的PPT资源库"/>
          <p:cNvSpPr/>
          <p:nvPr/>
        </p:nvSpPr>
        <p:spPr>
          <a:xfrm>
            <a:off x="1797050" y="5726131"/>
            <a:ext cx="63500" cy="635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320" y="10802"/>
                </a:moveTo>
                <a:cubicBezTo>
                  <a:pt x="4320" y="7227"/>
                  <a:pt x="7228" y="4320"/>
                  <a:pt x="10800" y="4320"/>
                </a:cubicBezTo>
                <a:cubicBezTo>
                  <a:pt x="14373" y="4320"/>
                  <a:pt x="17280" y="7227"/>
                  <a:pt x="17280" y="10802"/>
                </a:cubicBezTo>
                <a:cubicBezTo>
                  <a:pt x="17280" y="14375"/>
                  <a:pt x="14373" y="17280"/>
                  <a:pt x="10800" y="17280"/>
                </a:cubicBezTo>
                <a:cubicBezTo>
                  <a:pt x="7228" y="17280"/>
                  <a:pt x="4320" y="14375"/>
                  <a:pt x="4320" y="10802"/>
                </a:cubicBezTo>
                <a:close/>
                <a:moveTo>
                  <a:pt x="21600" y="10802"/>
                </a:moveTo>
                <a:cubicBezTo>
                  <a:pt x="21600" y="4847"/>
                  <a:pt x="16755" y="0"/>
                  <a:pt x="10800" y="0"/>
                </a:cubicBezTo>
                <a:cubicBezTo>
                  <a:pt x="4845" y="0"/>
                  <a:pt x="0" y="4847"/>
                  <a:pt x="0" y="10802"/>
                </a:cubicBezTo>
                <a:cubicBezTo>
                  <a:pt x="0" y="16755"/>
                  <a:pt x="4845" y="21600"/>
                  <a:pt x="10800" y="21600"/>
                </a:cubicBezTo>
                <a:cubicBezTo>
                  <a:pt x="16755" y="21600"/>
                  <a:pt x="21600" y="16755"/>
                  <a:pt x="21600" y="1080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74" name="出自【趣你的PPT】(微信:qunideppt)：最优质的PPT资源库"/>
          <p:cNvSpPr/>
          <p:nvPr/>
        </p:nvSpPr>
        <p:spPr>
          <a:xfrm>
            <a:off x="1739900" y="5675331"/>
            <a:ext cx="177801" cy="270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6" h="21600" extrusionOk="0">
                <a:moveTo>
                  <a:pt x="10783" y="1015"/>
                </a:moveTo>
                <a:cubicBezTo>
                  <a:pt x="15856" y="1015"/>
                  <a:pt x="20003" y="3979"/>
                  <a:pt x="20026" y="7623"/>
                </a:cubicBezTo>
                <a:cubicBezTo>
                  <a:pt x="20053" y="11761"/>
                  <a:pt x="12909" y="18155"/>
                  <a:pt x="10768" y="19977"/>
                </a:cubicBezTo>
                <a:cubicBezTo>
                  <a:pt x="8639" y="18153"/>
                  <a:pt x="1540" y="11760"/>
                  <a:pt x="1540" y="7621"/>
                </a:cubicBezTo>
                <a:cubicBezTo>
                  <a:pt x="1540" y="3978"/>
                  <a:pt x="5686" y="1015"/>
                  <a:pt x="10783" y="1015"/>
                </a:cubicBezTo>
                <a:close/>
                <a:moveTo>
                  <a:pt x="10765" y="21600"/>
                </a:moveTo>
                <a:lnTo>
                  <a:pt x="11362" y="21119"/>
                </a:lnTo>
                <a:cubicBezTo>
                  <a:pt x="11780" y="20783"/>
                  <a:pt x="21600" y="12825"/>
                  <a:pt x="21566" y="7619"/>
                </a:cubicBezTo>
                <a:cubicBezTo>
                  <a:pt x="21539" y="3418"/>
                  <a:pt x="16703" y="0"/>
                  <a:pt x="10783" y="0"/>
                </a:cubicBezTo>
                <a:cubicBezTo>
                  <a:pt x="4837" y="0"/>
                  <a:pt x="0" y="3419"/>
                  <a:pt x="0" y="7621"/>
                </a:cubicBezTo>
                <a:cubicBezTo>
                  <a:pt x="0" y="12825"/>
                  <a:pt x="9754" y="20781"/>
                  <a:pt x="10169" y="21117"/>
                </a:cubicBezTo>
                <a:cubicBezTo>
                  <a:pt x="10169" y="21117"/>
                  <a:pt x="10765" y="21600"/>
                  <a:pt x="10765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75" name="出自【趣你的PPT】(微信:qunideppt)：最优质的PPT资源库"/>
          <p:cNvSpPr/>
          <p:nvPr/>
        </p:nvSpPr>
        <p:spPr>
          <a:xfrm>
            <a:off x="1619250" y="5865831"/>
            <a:ext cx="415178" cy="139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34" y="0"/>
                </a:moveTo>
                <a:lnTo>
                  <a:pt x="14434" y="1964"/>
                </a:lnTo>
                <a:lnTo>
                  <a:pt x="17212" y="1964"/>
                </a:lnTo>
                <a:lnTo>
                  <a:pt x="20482" y="19636"/>
                </a:lnTo>
                <a:lnTo>
                  <a:pt x="1117" y="19636"/>
                </a:lnTo>
                <a:lnTo>
                  <a:pt x="4388" y="1964"/>
                </a:lnTo>
                <a:lnTo>
                  <a:pt x="7166" y="1964"/>
                </a:lnTo>
                <a:lnTo>
                  <a:pt x="7166" y="0"/>
                </a:lnTo>
                <a:lnTo>
                  <a:pt x="3997" y="0"/>
                </a:lnTo>
                <a:lnTo>
                  <a:pt x="0" y="21600"/>
                </a:lnTo>
                <a:lnTo>
                  <a:pt x="21600" y="21600"/>
                </a:lnTo>
                <a:lnTo>
                  <a:pt x="17602" y="0"/>
                </a:lnTo>
                <a:cubicBezTo>
                  <a:pt x="17602" y="0"/>
                  <a:pt x="14434" y="0"/>
                  <a:pt x="14434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76" name="出自【趣你的PPT】(微信:qunideppt)：最优质的PPT资源库"/>
          <p:cNvSpPr/>
          <p:nvPr/>
        </p:nvSpPr>
        <p:spPr>
          <a:xfrm>
            <a:off x="2641600" y="5643581"/>
            <a:ext cx="411659" cy="3862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30" y="20596"/>
                </a:moveTo>
                <a:lnTo>
                  <a:pt x="13270" y="14351"/>
                </a:lnTo>
                <a:lnTo>
                  <a:pt x="14798" y="12723"/>
                </a:lnTo>
                <a:lnTo>
                  <a:pt x="20658" y="18967"/>
                </a:lnTo>
                <a:cubicBezTo>
                  <a:pt x="20658" y="18967"/>
                  <a:pt x="19130" y="20596"/>
                  <a:pt x="19130" y="20596"/>
                </a:cubicBezTo>
                <a:close/>
                <a:moveTo>
                  <a:pt x="942" y="6184"/>
                </a:moveTo>
                <a:lnTo>
                  <a:pt x="5811" y="995"/>
                </a:lnTo>
                <a:cubicBezTo>
                  <a:pt x="6471" y="1600"/>
                  <a:pt x="7224" y="1906"/>
                  <a:pt x="8051" y="1906"/>
                </a:cubicBezTo>
                <a:cubicBezTo>
                  <a:pt x="8958" y="1906"/>
                  <a:pt x="9715" y="1531"/>
                  <a:pt x="10085" y="1307"/>
                </a:cubicBezTo>
                <a:lnTo>
                  <a:pt x="10995" y="2278"/>
                </a:lnTo>
                <a:lnTo>
                  <a:pt x="4136" y="9588"/>
                </a:lnTo>
                <a:cubicBezTo>
                  <a:pt x="4136" y="9588"/>
                  <a:pt x="942" y="6184"/>
                  <a:pt x="942" y="6184"/>
                </a:cubicBezTo>
                <a:close/>
                <a:moveTo>
                  <a:pt x="13799" y="12784"/>
                </a:moveTo>
                <a:lnTo>
                  <a:pt x="7939" y="6539"/>
                </a:lnTo>
                <a:lnTo>
                  <a:pt x="11938" y="2278"/>
                </a:lnTo>
                <a:lnTo>
                  <a:pt x="10170" y="395"/>
                </a:lnTo>
                <a:lnTo>
                  <a:pt x="9941" y="567"/>
                </a:lnTo>
                <a:cubicBezTo>
                  <a:pt x="9932" y="574"/>
                  <a:pt x="9095" y="1196"/>
                  <a:pt x="8051" y="1196"/>
                </a:cubicBezTo>
                <a:cubicBezTo>
                  <a:pt x="7303" y="1196"/>
                  <a:pt x="6626" y="877"/>
                  <a:pt x="6038" y="251"/>
                </a:cubicBezTo>
                <a:lnTo>
                  <a:pt x="5802" y="0"/>
                </a:lnTo>
                <a:lnTo>
                  <a:pt x="0" y="6184"/>
                </a:lnTo>
                <a:lnTo>
                  <a:pt x="4136" y="10592"/>
                </a:lnTo>
                <a:lnTo>
                  <a:pt x="7468" y="7041"/>
                </a:lnTo>
                <a:lnTo>
                  <a:pt x="13328" y="13286"/>
                </a:lnTo>
                <a:lnTo>
                  <a:pt x="12328" y="14351"/>
                </a:lnTo>
                <a:lnTo>
                  <a:pt x="19130" y="21600"/>
                </a:lnTo>
                <a:lnTo>
                  <a:pt x="21600" y="18967"/>
                </a:lnTo>
                <a:lnTo>
                  <a:pt x="14798" y="11718"/>
                </a:lnTo>
                <a:cubicBezTo>
                  <a:pt x="14798" y="11718"/>
                  <a:pt x="13799" y="12784"/>
                  <a:pt x="13799" y="1278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77" name="出自【趣你的PPT】(微信:qunideppt)：最优质的PPT资源库"/>
          <p:cNvSpPr/>
          <p:nvPr/>
        </p:nvSpPr>
        <p:spPr>
          <a:xfrm>
            <a:off x="3651250" y="5611831"/>
            <a:ext cx="411659" cy="3963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97" y="10526"/>
                </a:moveTo>
                <a:lnTo>
                  <a:pt x="16797" y="20908"/>
                </a:lnTo>
                <a:lnTo>
                  <a:pt x="13466" y="20908"/>
                </a:lnTo>
                <a:lnTo>
                  <a:pt x="13466" y="15371"/>
                </a:lnTo>
                <a:lnTo>
                  <a:pt x="7468" y="15371"/>
                </a:lnTo>
                <a:lnTo>
                  <a:pt x="7468" y="20908"/>
                </a:lnTo>
                <a:lnTo>
                  <a:pt x="4136" y="20908"/>
                </a:lnTo>
                <a:lnTo>
                  <a:pt x="4136" y="10526"/>
                </a:lnTo>
                <a:lnTo>
                  <a:pt x="1609" y="10526"/>
                </a:lnTo>
                <a:lnTo>
                  <a:pt x="10800" y="979"/>
                </a:lnTo>
                <a:lnTo>
                  <a:pt x="19991" y="10526"/>
                </a:lnTo>
                <a:cubicBezTo>
                  <a:pt x="19991" y="10526"/>
                  <a:pt x="16797" y="10526"/>
                  <a:pt x="16797" y="10526"/>
                </a:cubicBezTo>
                <a:close/>
                <a:moveTo>
                  <a:pt x="0" y="11218"/>
                </a:moveTo>
                <a:lnTo>
                  <a:pt x="3470" y="11218"/>
                </a:lnTo>
                <a:lnTo>
                  <a:pt x="3470" y="21600"/>
                </a:lnTo>
                <a:lnTo>
                  <a:pt x="8134" y="21600"/>
                </a:lnTo>
                <a:lnTo>
                  <a:pt x="8134" y="16063"/>
                </a:lnTo>
                <a:lnTo>
                  <a:pt x="12799" y="16063"/>
                </a:lnTo>
                <a:lnTo>
                  <a:pt x="12799" y="21600"/>
                </a:lnTo>
                <a:lnTo>
                  <a:pt x="17464" y="21600"/>
                </a:lnTo>
                <a:lnTo>
                  <a:pt x="17464" y="11218"/>
                </a:lnTo>
                <a:lnTo>
                  <a:pt x="21600" y="11218"/>
                </a:lnTo>
                <a:lnTo>
                  <a:pt x="10800" y="0"/>
                </a:lnTo>
                <a:cubicBezTo>
                  <a:pt x="10800" y="0"/>
                  <a:pt x="0" y="11218"/>
                  <a:pt x="0" y="11218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78" name="出自【趣你的PPT】(微信:qunideppt)：最优质的PPT资源库"/>
          <p:cNvSpPr/>
          <p:nvPr/>
        </p:nvSpPr>
        <p:spPr>
          <a:xfrm>
            <a:off x="4673600" y="5662631"/>
            <a:ext cx="406400" cy="349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88" y="16495"/>
                </a:moveTo>
                <a:lnTo>
                  <a:pt x="17550" y="16495"/>
                </a:lnTo>
                <a:lnTo>
                  <a:pt x="17550" y="9425"/>
                </a:lnTo>
                <a:lnTo>
                  <a:pt x="17888" y="9425"/>
                </a:lnTo>
                <a:cubicBezTo>
                  <a:pt x="19562" y="9425"/>
                  <a:pt x="20925" y="11011"/>
                  <a:pt x="20925" y="12960"/>
                </a:cubicBezTo>
                <a:cubicBezTo>
                  <a:pt x="20925" y="14909"/>
                  <a:pt x="19562" y="16495"/>
                  <a:pt x="17888" y="16495"/>
                </a:cubicBezTo>
                <a:close/>
                <a:moveTo>
                  <a:pt x="9788" y="20815"/>
                </a:moveTo>
                <a:lnTo>
                  <a:pt x="9788" y="20029"/>
                </a:lnTo>
                <a:lnTo>
                  <a:pt x="11812" y="20029"/>
                </a:lnTo>
                <a:lnTo>
                  <a:pt x="11812" y="20815"/>
                </a:lnTo>
                <a:cubicBezTo>
                  <a:pt x="11812" y="20815"/>
                  <a:pt x="9788" y="20815"/>
                  <a:pt x="9788" y="20815"/>
                </a:cubicBezTo>
                <a:close/>
                <a:moveTo>
                  <a:pt x="4050" y="16495"/>
                </a:moveTo>
                <a:lnTo>
                  <a:pt x="3712" y="16495"/>
                </a:lnTo>
                <a:cubicBezTo>
                  <a:pt x="2038" y="16495"/>
                  <a:pt x="675" y="14909"/>
                  <a:pt x="675" y="12960"/>
                </a:cubicBezTo>
                <a:cubicBezTo>
                  <a:pt x="675" y="11011"/>
                  <a:pt x="2038" y="9425"/>
                  <a:pt x="3712" y="9425"/>
                </a:cubicBezTo>
                <a:lnTo>
                  <a:pt x="4050" y="9425"/>
                </a:lnTo>
                <a:lnTo>
                  <a:pt x="4050" y="10211"/>
                </a:lnTo>
                <a:cubicBezTo>
                  <a:pt x="4050" y="10211"/>
                  <a:pt x="4050" y="16495"/>
                  <a:pt x="4050" y="16495"/>
                </a:cubicBezTo>
                <a:close/>
                <a:moveTo>
                  <a:pt x="17888" y="8640"/>
                </a:moveTo>
                <a:lnTo>
                  <a:pt x="17550" y="8640"/>
                </a:lnTo>
                <a:lnTo>
                  <a:pt x="17550" y="6676"/>
                </a:lnTo>
                <a:cubicBezTo>
                  <a:pt x="17550" y="6610"/>
                  <a:pt x="17473" y="0"/>
                  <a:pt x="10800" y="0"/>
                </a:cubicBezTo>
                <a:cubicBezTo>
                  <a:pt x="4127" y="0"/>
                  <a:pt x="4050" y="6610"/>
                  <a:pt x="4050" y="6676"/>
                </a:cubicBezTo>
                <a:lnTo>
                  <a:pt x="4050" y="8640"/>
                </a:lnTo>
                <a:lnTo>
                  <a:pt x="3712" y="8640"/>
                </a:lnTo>
                <a:cubicBezTo>
                  <a:pt x="1666" y="8640"/>
                  <a:pt x="0" y="10578"/>
                  <a:pt x="0" y="12960"/>
                </a:cubicBezTo>
                <a:cubicBezTo>
                  <a:pt x="0" y="15342"/>
                  <a:pt x="1666" y="17280"/>
                  <a:pt x="3712" y="17280"/>
                </a:cubicBezTo>
                <a:lnTo>
                  <a:pt x="4725" y="17280"/>
                </a:lnTo>
                <a:lnTo>
                  <a:pt x="4725" y="10211"/>
                </a:lnTo>
                <a:lnTo>
                  <a:pt x="4725" y="8640"/>
                </a:lnTo>
                <a:lnTo>
                  <a:pt x="4725" y="6676"/>
                </a:lnTo>
                <a:cubicBezTo>
                  <a:pt x="4725" y="6436"/>
                  <a:pt x="4794" y="785"/>
                  <a:pt x="10800" y="785"/>
                </a:cubicBezTo>
                <a:cubicBezTo>
                  <a:pt x="16787" y="785"/>
                  <a:pt x="16874" y="6436"/>
                  <a:pt x="16875" y="6676"/>
                </a:cubicBezTo>
                <a:lnTo>
                  <a:pt x="16875" y="8640"/>
                </a:lnTo>
                <a:lnTo>
                  <a:pt x="16875" y="9033"/>
                </a:lnTo>
                <a:lnTo>
                  <a:pt x="16875" y="16887"/>
                </a:lnTo>
                <a:lnTo>
                  <a:pt x="16875" y="17280"/>
                </a:lnTo>
                <a:lnTo>
                  <a:pt x="16875" y="18585"/>
                </a:lnTo>
                <a:lnTo>
                  <a:pt x="12488" y="20627"/>
                </a:lnTo>
                <a:lnTo>
                  <a:pt x="12488" y="19244"/>
                </a:lnTo>
                <a:lnTo>
                  <a:pt x="9112" y="19244"/>
                </a:lnTo>
                <a:lnTo>
                  <a:pt x="9112" y="21600"/>
                </a:lnTo>
                <a:lnTo>
                  <a:pt x="12215" y="21600"/>
                </a:lnTo>
                <a:lnTo>
                  <a:pt x="17550" y="19117"/>
                </a:lnTo>
                <a:lnTo>
                  <a:pt x="17550" y="17280"/>
                </a:lnTo>
                <a:lnTo>
                  <a:pt x="17888" y="17280"/>
                </a:lnTo>
                <a:cubicBezTo>
                  <a:pt x="19934" y="17280"/>
                  <a:pt x="21600" y="15342"/>
                  <a:pt x="21600" y="12960"/>
                </a:cubicBezTo>
                <a:cubicBezTo>
                  <a:pt x="21600" y="10578"/>
                  <a:pt x="19934" y="8640"/>
                  <a:pt x="17888" y="864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79" name="出自【趣你的PPT】(微信:qunideppt)：最优质的PPT资源库"/>
          <p:cNvSpPr/>
          <p:nvPr/>
        </p:nvSpPr>
        <p:spPr>
          <a:xfrm>
            <a:off x="5746750" y="5624531"/>
            <a:ext cx="350900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984" y="15853"/>
                </a:moveTo>
                <a:lnTo>
                  <a:pt x="8354" y="12978"/>
                </a:lnTo>
                <a:cubicBezTo>
                  <a:pt x="8900" y="13435"/>
                  <a:pt x="9614" y="13741"/>
                  <a:pt x="10409" y="13818"/>
                </a:cubicBezTo>
                <a:lnTo>
                  <a:pt x="10409" y="18554"/>
                </a:lnTo>
                <a:cubicBezTo>
                  <a:pt x="7843" y="18458"/>
                  <a:pt x="5554" y="17431"/>
                  <a:pt x="3984" y="15853"/>
                </a:cubicBezTo>
                <a:close/>
                <a:moveTo>
                  <a:pt x="1810" y="10800"/>
                </a:moveTo>
                <a:cubicBezTo>
                  <a:pt x="1810" y="9059"/>
                  <a:pt x="2477" y="7451"/>
                  <a:pt x="3602" y="6155"/>
                </a:cubicBezTo>
                <a:lnTo>
                  <a:pt x="7862" y="9133"/>
                </a:lnTo>
                <a:cubicBezTo>
                  <a:pt x="7497" y="9611"/>
                  <a:pt x="7282" y="10184"/>
                  <a:pt x="7282" y="10800"/>
                </a:cubicBezTo>
                <a:cubicBezTo>
                  <a:pt x="7282" y="11412"/>
                  <a:pt x="7494" y="11980"/>
                  <a:pt x="7855" y="12457"/>
                </a:cubicBezTo>
                <a:lnTo>
                  <a:pt x="3500" y="15323"/>
                </a:lnTo>
                <a:cubicBezTo>
                  <a:pt x="2438" y="14048"/>
                  <a:pt x="1810" y="12487"/>
                  <a:pt x="1810" y="10800"/>
                </a:cubicBezTo>
                <a:close/>
                <a:moveTo>
                  <a:pt x="10409" y="3046"/>
                </a:moveTo>
                <a:lnTo>
                  <a:pt x="10409" y="7782"/>
                </a:lnTo>
                <a:cubicBezTo>
                  <a:pt x="9619" y="7858"/>
                  <a:pt x="8908" y="8161"/>
                  <a:pt x="8363" y="8614"/>
                </a:cubicBezTo>
                <a:lnTo>
                  <a:pt x="4098" y="5633"/>
                </a:lnTo>
                <a:cubicBezTo>
                  <a:pt x="5665" y="4120"/>
                  <a:pt x="7906" y="3139"/>
                  <a:pt x="10409" y="3046"/>
                </a:cubicBezTo>
                <a:close/>
                <a:moveTo>
                  <a:pt x="17616" y="5747"/>
                </a:moveTo>
                <a:lnTo>
                  <a:pt x="13246" y="8622"/>
                </a:lnTo>
                <a:cubicBezTo>
                  <a:pt x="12700" y="8165"/>
                  <a:pt x="11986" y="7859"/>
                  <a:pt x="11191" y="7782"/>
                </a:cubicBezTo>
                <a:lnTo>
                  <a:pt x="11191" y="3046"/>
                </a:lnTo>
                <a:cubicBezTo>
                  <a:pt x="13757" y="3142"/>
                  <a:pt x="16046" y="4169"/>
                  <a:pt x="17616" y="5747"/>
                </a:cubicBezTo>
                <a:close/>
                <a:moveTo>
                  <a:pt x="19790" y="10800"/>
                </a:moveTo>
                <a:cubicBezTo>
                  <a:pt x="19790" y="12541"/>
                  <a:pt x="19123" y="14149"/>
                  <a:pt x="17998" y="15445"/>
                </a:cubicBezTo>
                <a:lnTo>
                  <a:pt x="13738" y="12467"/>
                </a:lnTo>
                <a:cubicBezTo>
                  <a:pt x="14103" y="11989"/>
                  <a:pt x="14318" y="11416"/>
                  <a:pt x="14318" y="10800"/>
                </a:cubicBezTo>
                <a:cubicBezTo>
                  <a:pt x="14318" y="10188"/>
                  <a:pt x="14106" y="9620"/>
                  <a:pt x="13745" y="9143"/>
                </a:cubicBezTo>
                <a:lnTo>
                  <a:pt x="18100" y="6277"/>
                </a:lnTo>
                <a:cubicBezTo>
                  <a:pt x="19162" y="7552"/>
                  <a:pt x="19790" y="9113"/>
                  <a:pt x="19790" y="10800"/>
                </a:cubicBezTo>
                <a:close/>
                <a:moveTo>
                  <a:pt x="11191" y="18554"/>
                </a:moveTo>
                <a:lnTo>
                  <a:pt x="11191" y="13818"/>
                </a:lnTo>
                <a:cubicBezTo>
                  <a:pt x="11981" y="13741"/>
                  <a:pt x="12692" y="13438"/>
                  <a:pt x="13237" y="12986"/>
                </a:cubicBezTo>
                <a:lnTo>
                  <a:pt x="17502" y="15967"/>
                </a:lnTo>
                <a:cubicBezTo>
                  <a:pt x="15936" y="17480"/>
                  <a:pt x="13694" y="18461"/>
                  <a:pt x="11191" y="18554"/>
                </a:cubicBezTo>
                <a:close/>
                <a:moveTo>
                  <a:pt x="8064" y="10800"/>
                </a:moveTo>
                <a:cubicBezTo>
                  <a:pt x="8064" y="9497"/>
                  <a:pt x="9291" y="8438"/>
                  <a:pt x="10800" y="8438"/>
                </a:cubicBezTo>
                <a:cubicBezTo>
                  <a:pt x="12309" y="8438"/>
                  <a:pt x="13536" y="9497"/>
                  <a:pt x="13536" y="10800"/>
                </a:cubicBezTo>
                <a:cubicBezTo>
                  <a:pt x="13536" y="12103"/>
                  <a:pt x="12309" y="13162"/>
                  <a:pt x="10800" y="13162"/>
                </a:cubicBezTo>
                <a:cubicBezTo>
                  <a:pt x="9291" y="13162"/>
                  <a:pt x="8064" y="12103"/>
                  <a:pt x="8064" y="10800"/>
                </a:cubicBezTo>
                <a:close/>
                <a:moveTo>
                  <a:pt x="11191" y="21600"/>
                </a:moveTo>
                <a:lnTo>
                  <a:pt x="11191" y="19229"/>
                </a:lnTo>
                <a:cubicBezTo>
                  <a:pt x="13940" y="19135"/>
                  <a:pt x="16399" y="18057"/>
                  <a:pt x="18110" y="16392"/>
                </a:cubicBezTo>
                <a:lnTo>
                  <a:pt x="21108" y="18487"/>
                </a:lnTo>
                <a:lnTo>
                  <a:pt x="21600" y="17963"/>
                </a:lnTo>
                <a:lnTo>
                  <a:pt x="18606" y="15870"/>
                </a:lnTo>
                <a:cubicBezTo>
                  <a:pt x="19839" y="14457"/>
                  <a:pt x="20572" y="12701"/>
                  <a:pt x="20572" y="10800"/>
                </a:cubicBezTo>
                <a:cubicBezTo>
                  <a:pt x="20572" y="8960"/>
                  <a:pt x="19884" y="7257"/>
                  <a:pt x="18722" y="5869"/>
                </a:cubicBezTo>
                <a:lnTo>
                  <a:pt x="21590" y="3981"/>
                </a:lnTo>
                <a:lnTo>
                  <a:pt x="21117" y="3444"/>
                </a:lnTo>
                <a:lnTo>
                  <a:pt x="18239" y="5337"/>
                </a:lnTo>
                <a:cubicBezTo>
                  <a:pt x="16524" y="3599"/>
                  <a:pt x="14010" y="2467"/>
                  <a:pt x="11191" y="2371"/>
                </a:cubicBezTo>
                <a:lnTo>
                  <a:pt x="11191" y="0"/>
                </a:lnTo>
                <a:lnTo>
                  <a:pt x="10409" y="0"/>
                </a:lnTo>
                <a:lnTo>
                  <a:pt x="10409" y="2371"/>
                </a:lnTo>
                <a:cubicBezTo>
                  <a:pt x="7660" y="2465"/>
                  <a:pt x="5201" y="3543"/>
                  <a:pt x="3490" y="5208"/>
                </a:cubicBezTo>
                <a:lnTo>
                  <a:pt x="492" y="3113"/>
                </a:lnTo>
                <a:lnTo>
                  <a:pt x="0" y="3637"/>
                </a:lnTo>
                <a:lnTo>
                  <a:pt x="2994" y="5730"/>
                </a:lnTo>
                <a:cubicBezTo>
                  <a:pt x="1761" y="7143"/>
                  <a:pt x="1028" y="8899"/>
                  <a:pt x="1028" y="10800"/>
                </a:cubicBezTo>
                <a:cubicBezTo>
                  <a:pt x="1028" y="12640"/>
                  <a:pt x="1716" y="14343"/>
                  <a:pt x="2878" y="15731"/>
                </a:cubicBezTo>
                <a:lnTo>
                  <a:pt x="9" y="17619"/>
                </a:lnTo>
                <a:lnTo>
                  <a:pt x="483" y="18156"/>
                </a:lnTo>
                <a:lnTo>
                  <a:pt x="3361" y="16263"/>
                </a:lnTo>
                <a:cubicBezTo>
                  <a:pt x="5076" y="18001"/>
                  <a:pt x="7590" y="19133"/>
                  <a:pt x="10409" y="19229"/>
                </a:cubicBezTo>
                <a:lnTo>
                  <a:pt x="10409" y="21600"/>
                </a:lnTo>
                <a:cubicBezTo>
                  <a:pt x="10409" y="21600"/>
                  <a:pt x="11191" y="21600"/>
                  <a:pt x="11191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80" name="出自【趣你的PPT】(微信:qunideppt)：最优质的PPT资源库"/>
          <p:cNvSpPr/>
          <p:nvPr/>
        </p:nvSpPr>
        <p:spPr>
          <a:xfrm>
            <a:off x="6705600" y="5605481"/>
            <a:ext cx="406413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641" y="3641"/>
                </a:moveTo>
                <a:cubicBezTo>
                  <a:pt x="5553" y="1728"/>
                  <a:pt x="8095" y="675"/>
                  <a:pt x="10800" y="675"/>
                </a:cubicBezTo>
                <a:cubicBezTo>
                  <a:pt x="13505" y="675"/>
                  <a:pt x="16047" y="1728"/>
                  <a:pt x="17959" y="3641"/>
                </a:cubicBezTo>
                <a:cubicBezTo>
                  <a:pt x="19872" y="5553"/>
                  <a:pt x="20925" y="8095"/>
                  <a:pt x="20925" y="10800"/>
                </a:cubicBezTo>
                <a:cubicBezTo>
                  <a:pt x="20925" y="13505"/>
                  <a:pt x="19872" y="16047"/>
                  <a:pt x="17959" y="17959"/>
                </a:cubicBezTo>
                <a:cubicBezTo>
                  <a:pt x="16047" y="19872"/>
                  <a:pt x="13505" y="20925"/>
                  <a:pt x="10800" y="20925"/>
                </a:cubicBezTo>
                <a:cubicBezTo>
                  <a:pt x="8095" y="20925"/>
                  <a:pt x="5553" y="19872"/>
                  <a:pt x="3641" y="17959"/>
                </a:cubicBezTo>
                <a:cubicBezTo>
                  <a:pt x="1728" y="16047"/>
                  <a:pt x="675" y="13505"/>
                  <a:pt x="675" y="10800"/>
                </a:cubicBezTo>
                <a:cubicBezTo>
                  <a:pt x="675" y="8095"/>
                  <a:pt x="1728" y="5553"/>
                  <a:pt x="3641" y="3641"/>
                </a:cubicBezTo>
                <a:close/>
                <a:moveTo>
                  <a:pt x="10800" y="21600"/>
                </a:moveTo>
                <a:cubicBezTo>
                  <a:pt x="13684" y="21600"/>
                  <a:pt x="16397" y="20476"/>
                  <a:pt x="18436" y="18436"/>
                </a:cubicBezTo>
                <a:cubicBezTo>
                  <a:pt x="20476" y="16396"/>
                  <a:pt x="21600" y="13685"/>
                  <a:pt x="21600" y="10800"/>
                </a:cubicBezTo>
                <a:cubicBezTo>
                  <a:pt x="21600" y="7915"/>
                  <a:pt x="20476" y="5204"/>
                  <a:pt x="18436" y="3164"/>
                </a:cubicBezTo>
                <a:cubicBezTo>
                  <a:pt x="16397" y="1124"/>
                  <a:pt x="13684" y="0"/>
                  <a:pt x="10800" y="0"/>
                </a:cubicBezTo>
                <a:cubicBezTo>
                  <a:pt x="7915" y="0"/>
                  <a:pt x="5203" y="1124"/>
                  <a:pt x="3164" y="3164"/>
                </a:cubicBezTo>
                <a:cubicBezTo>
                  <a:pt x="1124" y="5204"/>
                  <a:pt x="0" y="7915"/>
                  <a:pt x="0" y="10800"/>
                </a:cubicBezTo>
                <a:cubicBezTo>
                  <a:pt x="0" y="13685"/>
                  <a:pt x="1124" y="16396"/>
                  <a:pt x="3164" y="18436"/>
                </a:cubicBezTo>
                <a:cubicBezTo>
                  <a:pt x="5203" y="20476"/>
                  <a:pt x="7915" y="21600"/>
                  <a:pt x="10800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81" name="出自【趣你的PPT】(微信:qunideppt)：最优质的PPT资源库"/>
          <p:cNvSpPr/>
          <p:nvPr/>
        </p:nvSpPr>
        <p:spPr>
          <a:xfrm>
            <a:off x="6902450" y="5764231"/>
            <a:ext cx="12700" cy="139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82" name="出自【趣你的PPT】(微信:qunideppt)：最优质的PPT资源库"/>
          <p:cNvSpPr/>
          <p:nvPr/>
        </p:nvSpPr>
        <p:spPr>
          <a:xfrm>
            <a:off x="6902450" y="5713431"/>
            <a:ext cx="12700" cy="25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83" name="出自【趣你的PPT】(微信:qunideppt)：最优质的PPT资源库"/>
          <p:cNvSpPr/>
          <p:nvPr/>
        </p:nvSpPr>
        <p:spPr>
          <a:xfrm>
            <a:off x="7912100" y="5605481"/>
            <a:ext cx="215900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29" y="675"/>
                </a:moveTo>
                <a:lnTo>
                  <a:pt x="20329" y="1350"/>
                </a:lnTo>
                <a:lnTo>
                  <a:pt x="1271" y="1350"/>
                </a:lnTo>
                <a:lnTo>
                  <a:pt x="1271" y="675"/>
                </a:lnTo>
                <a:cubicBezTo>
                  <a:pt x="1271" y="675"/>
                  <a:pt x="20329" y="675"/>
                  <a:pt x="20329" y="675"/>
                </a:cubicBezTo>
                <a:close/>
                <a:moveTo>
                  <a:pt x="1271" y="11812"/>
                </a:moveTo>
                <a:lnTo>
                  <a:pt x="1271" y="2025"/>
                </a:lnTo>
                <a:lnTo>
                  <a:pt x="20329" y="2025"/>
                </a:lnTo>
                <a:lnTo>
                  <a:pt x="20329" y="11812"/>
                </a:lnTo>
                <a:cubicBezTo>
                  <a:pt x="20329" y="11812"/>
                  <a:pt x="1271" y="11812"/>
                  <a:pt x="1271" y="11812"/>
                </a:cubicBezTo>
                <a:close/>
                <a:moveTo>
                  <a:pt x="1271" y="20925"/>
                </a:moveTo>
                <a:lnTo>
                  <a:pt x="1271" y="12488"/>
                </a:lnTo>
                <a:lnTo>
                  <a:pt x="20329" y="12488"/>
                </a:lnTo>
                <a:lnTo>
                  <a:pt x="20329" y="20925"/>
                </a:lnTo>
                <a:cubicBezTo>
                  <a:pt x="20329" y="20925"/>
                  <a:pt x="1271" y="20925"/>
                  <a:pt x="1271" y="20925"/>
                </a:cubicBezTo>
                <a:close/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21600"/>
                  <a:pt x="0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84" name="出自【趣你的PPT】(微信:qunideppt)：最优质的PPT资源库"/>
          <p:cNvSpPr/>
          <p:nvPr/>
        </p:nvSpPr>
        <p:spPr>
          <a:xfrm>
            <a:off x="7950200" y="5853131"/>
            <a:ext cx="133350" cy="1333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9543"/>
                </a:moveTo>
                <a:cubicBezTo>
                  <a:pt x="5979" y="19543"/>
                  <a:pt x="2057" y="15621"/>
                  <a:pt x="2057" y="10800"/>
                </a:cubicBezTo>
                <a:cubicBezTo>
                  <a:pt x="2057" y="5979"/>
                  <a:pt x="5979" y="2057"/>
                  <a:pt x="10800" y="2057"/>
                </a:cubicBezTo>
                <a:cubicBezTo>
                  <a:pt x="15621" y="2057"/>
                  <a:pt x="19543" y="5979"/>
                  <a:pt x="19543" y="10800"/>
                </a:cubicBezTo>
                <a:cubicBezTo>
                  <a:pt x="19543" y="15621"/>
                  <a:pt x="15621" y="19543"/>
                  <a:pt x="10800" y="19543"/>
                </a:cubicBezTo>
                <a:close/>
                <a:moveTo>
                  <a:pt x="10800" y="0"/>
                </a:moveTo>
                <a:cubicBezTo>
                  <a:pt x="4845" y="0"/>
                  <a:pt x="0" y="4845"/>
                  <a:pt x="0" y="10800"/>
                </a:cubicBezTo>
                <a:cubicBezTo>
                  <a:pt x="0" y="16755"/>
                  <a:pt x="4845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85" name="出自【趣你的PPT】(微信:qunideppt)：最优质的PPT资源库"/>
          <p:cNvSpPr/>
          <p:nvPr/>
        </p:nvSpPr>
        <p:spPr>
          <a:xfrm>
            <a:off x="7994650" y="5897581"/>
            <a:ext cx="44450" cy="444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429"/>
                </a:moveTo>
                <a:cubicBezTo>
                  <a:pt x="8248" y="15429"/>
                  <a:pt x="6171" y="13352"/>
                  <a:pt x="6171" y="10800"/>
                </a:cubicBezTo>
                <a:cubicBezTo>
                  <a:pt x="6171" y="8248"/>
                  <a:pt x="8248" y="6171"/>
                  <a:pt x="10800" y="6171"/>
                </a:cubicBezTo>
                <a:cubicBezTo>
                  <a:pt x="13352" y="6171"/>
                  <a:pt x="15429" y="8248"/>
                  <a:pt x="15429" y="10800"/>
                </a:cubicBezTo>
                <a:cubicBezTo>
                  <a:pt x="15429" y="13352"/>
                  <a:pt x="13352" y="15429"/>
                  <a:pt x="10800" y="15429"/>
                </a:cubicBezTo>
                <a:close/>
                <a:moveTo>
                  <a:pt x="10800" y="0"/>
                </a:moveTo>
                <a:cubicBezTo>
                  <a:pt x="4846" y="0"/>
                  <a:pt x="0" y="4846"/>
                  <a:pt x="0" y="10800"/>
                </a:cubicBezTo>
                <a:cubicBezTo>
                  <a:pt x="0" y="16754"/>
                  <a:pt x="4846" y="21600"/>
                  <a:pt x="10800" y="21600"/>
                </a:cubicBezTo>
                <a:cubicBezTo>
                  <a:pt x="16754" y="21600"/>
                  <a:pt x="21600" y="16754"/>
                  <a:pt x="21600" y="10800"/>
                </a:cubicBezTo>
                <a:cubicBezTo>
                  <a:pt x="21600" y="4846"/>
                  <a:pt x="16754" y="0"/>
                  <a:pt x="108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86" name="出自【趣你的PPT】(微信:qunideppt)：最优质的PPT资源库"/>
          <p:cNvSpPr/>
          <p:nvPr/>
        </p:nvSpPr>
        <p:spPr>
          <a:xfrm>
            <a:off x="8731250" y="5662631"/>
            <a:ext cx="406400" cy="3565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706"/>
                </a:moveTo>
                <a:cubicBezTo>
                  <a:pt x="9461" y="19774"/>
                  <a:pt x="675" y="13396"/>
                  <a:pt x="675" y="6539"/>
                </a:cubicBezTo>
                <a:cubicBezTo>
                  <a:pt x="675" y="3703"/>
                  <a:pt x="2442" y="769"/>
                  <a:pt x="5400" y="769"/>
                </a:cubicBezTo>
                <a:cubicBezTo>
                  <a:pt x="7835" y="769"/>
                  <a:pt x="10462" y="2681"/>
                  <a:pt x="10462" y="5770"/>
                </a:cubicBezTo>
                <a:lnTo>
                  <a:pt x="11138" y="5770"/>
                </a:lnTo>
                <a:cubicBezTo>
                  <a:pt x="11138" y="2681"/>
                  <a:pt x="13765" y="769"/>
                  <a:pt x="16200" y="769"/>
                </a:cubicBezTo>
                <a:cubicBezTo>
                  <a:pt x="19158" y="769"/>
                  <a:pt x="20925" y="3703"/>
                  <a:pt x="20925" y="6539"/>
                </a:cubicBezTo>
                <a:cubicBezTo>
                  <a:pt x="20925" y="13393"/>
                  <a:pt x="12139" y="19774"/>
                  <a:pt x="10800" y="20706"/>
                </a:cubicBezTo>
                <a:close/>
                <a:moveTo>
                  <a:pt x="16200" y="0"/>
                </a:moveTo>
                <a:cubicBezTo>
                  <a:pt x="13717" y="0"/>
                  <a:pt x="11597" y="1595"/>
                  <a:pt x="10800" y="3819"/>
                </a:cubicBezTo>
                <a:cubicBezTo>
                  <a:pt x="10003" y="1595"/>
                  <a:pt x="7883" y="0"/>
                  <a:pt x="5400" y="0"/>
                </a:cubicBezTo>
                <a:cubicBezTo>
                  <a:pt x="2020" y="0"/>
                  <a:pt x="0" y="3325"/>
                  <a:pt x="0" y="6539"/>
                </a:cubicBezTo>
                <a:cubicBezTo>
                  <a:pt x="0" y="9843"/>
                  <a:pt x="1798" y="13368"/>
                  <a:pt x="5343" y="17017"/>
                </a:cubicBezTo>
                <a:cubicBezTo>
                  <a:pt x="7954" y="19705"/>
                  <a:pt x="10604" y="21470"/>
                  <a:pt x="10631" y="21488"/>
                </a:cubicBezTo>
                <a:lnTo>
                  <a:pt x="10800" y="21600"/>
                </a:lnTo>
                <a:lnTo>
                  <a:pt x="10969" y="21488"/>
                </a:lnTo>
                <a:cubicBezTo>
                  <a:pt x="10996" y="21470"/>
                  <a:pt x="13646" y="19705"/>
                  <a:pt x="16257" y="17017"/>
                </a:cubicBezTo>
                <a:cubicBezTo>
                  <a:pt x="19802" y="13368"/>
                  <a:pt x="21600" y="9843"/>
                  <a:pt x="21600" y="6539"/>
                </a:cubicBezTo>
                <a:cubicBezTo>
                  <a:pt x="21600" y="3325"/>
                  <a:pt x="19580" y="0"/>
                  <a:pt x="162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87" name="出自【趣你的PPT】(微信:qunideppt)：最优质的PPT资源库"/>
          <p:cNvSpPr/>
          <p:nvPr/>
        </p:nvSpPr>
        <p:spPr>
          <a:xfrm>
            <a:off x="9747250" y="5675331"/>
            <a:ext cx="406400" cy="3565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6539"/>
                </a:moveTo>
                <a:cubicBezTo>
                  <a:pt x="20925" y="13393"/>
                  <a:pt x="12139" y="19774"/>
                  <a:pt x="10800" y="20706"/>
                </a:cubicBezTo>
                <a:cubicBezTo>
                  <a:pt x="10685" y="20626"/>
                  <a:pt x="10513" y="20504"/>
                  <a:pt x="10299" y="20347"/>
                </a:cubicBezTo>
                <a:lnTo>
                  <a:pt x="12627" y="17693"/>
                </a:lnTo>
                <a:lnTo>
                  <a:pt x="10602" y="15386"/>
                </a:lnTo>
                <a:lnTo>
                  <a:pt x="12627" y="13078"/>
                </a:lnTo>
                <a:lnTo>
                  <a:pt x="10602" y="10770"/>
                </a:lnTo>
                <a:lnTo>
                  <a:pt x="13325" y="7667"/>
                </a:lnTo>
                <a:lnTo>
                  <a:pt x="11147" y="5598"/>
                </a:lnTo>
                <a:cubicBezTo>
                  <a:pt x="11244" y="2612"/>
                  <a:pt x="13811" y="769"/>
                  <a:pt x="16200" y="769"/>
                </a:cubicBezTo>
                <a:cubicBezTo>
                  <a:pt x="19158" y="769"/>
                  <a:pt x="20925" y="3703"/>
                  <a:pt x="20925" y="6539"/>
                </a:cubicBezTo>
                <a:close/>
                <a:moveTo>
                  <a:pt x="675" y="6539"/>
                </a:moveTo>
                <a:cubicBezTo>
                  <a:pt x="675" y="3703"/>
                  <a:pt x="2442" y="769"/>
                  <a:pt x="5400" y="769"/>
                </a:cubicBezTo>
                <a:cubicBezTo>
                  <a:pt x="7835" y="769"/>
                  <a:pt x="10462" y="2681"/>
                  <a:pt x="10462" y="5770"/>
                </a:cubicBezTo>
                <a:lnTo>
                  <a:pt x="10462" y="5950"/>
                </a:lnTo>
                <a:lnTo>
                  <a:pt x="12325" y="7719"/>
                </a:lnTo>
                <a:lnTo>
                  <a:pt x="9648" y="10770"/>
                </a:lnTo>
                <a:lnTo>
                  <a:pt x="11673" y="13078"/>
                </a:lnTo>
                <a:lnTo>
                  <a:pt x="9648" y="15386"/>
                </a:lnTo>
                <a:lnTo>
                  <a:pt x="11673" y="17693"/>
                </a:lnTo>
                <a:lnTo>
                  <a:pt x="9723" y="19916"/>
                </a:lnTo>
                <a:cubicBezTo>
                  <a:pt x="6983" y="17815"/>
                  <a:pt x="675" y="12350"/>
                  <a:pt x="675" y="6539"/>
                </a:cubicBezTo>
                <a:close/>
                <a:moveTo>
                  <a:pt x="10800" y="3819"/>
                </a:moveTo>
                <a:cubicBezTo>
                  <a:pt x="10003" y="1595"/>
                  <a:pt x="7883" y="0"/>
                  <a:pt x="5400" y="0"/>
                </a:cubicBezTo>
                <a:cubicBezTo>
                  <a:pt x="2020" y="0"/>
                  <a:pt x="0" y="3325"/>
                  <a:pt x="0" y="6539"/>
                </a:cubicBezTo>
                <a:cubicBezTo>
                  <a:pt x="0" y="9843"/>
                  <a:pt x="1798" y="13368"/>
                  <a:pt x="5343" y="17017"/>
                </a:cubicBezTo>
                <a:cubicBezTo>
                  <a:pt x="7954" y="19705"/>
                  <a:pt x="10604" y="21470"/>
                  <a:pt x="10631" y="21488"/>
                </a:cubicBezTo>
                <a:lnTo>
                  <a:pt x="10800" y="21600"/>
                </a:lnTo>
                <a:lnTo>
                  <a:pt x="10969" y="21488"/>
                </a:lnTo>
                <a:cubicBezTo>
                  <a:pt x="10996" y="21470"/>
                  <a:pt x="13646" y="19705"/>
                  <a:pt x="16257" y="17017"/>
                </a:cubicBezTo>
                <a:cubicBezTo>
                  <a:pt x="19802" y="13368"/>
                  <a:pt x="21600" y="9843"/>
                  <a:pt x="21600" y="6539"/>
                </a:cubicBezTo>
                <a:cubicBezTo>
                  <a:pt x="21600" y="3325"/>
                  <a:pt x="19580" y="0"/>
                  <a:pt x="16200" y="0"/>
                </a:cubicBezTo>
                <a:cubicBezTo>
                  <a:pt x="13717" y="0"/>
                  <a:pt x="11597" y="1595"/>
                  <a:pt x="10800" y="381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88" name="出自【趣你的PPT】(微信:qunideppt)：最优质的PPT资源库"/>
          <p:cNvSpPr/>
          <p:nvPr/>
        </p:nvSpPr>
        <p:spPr>
          <a:xfrm>
            <a:off x="10763250" y="5738831"/>
            <a:ext cx="406407" cy="2730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875" y="20595"/>
                </a:moveTo>
                <a:cubicBezTo>
                  <a:pt x="15490" y="20595"/>
                  <a:pt x="14216" y="19555"/>
                  <a:pt x="13466" y="17812"/>
                </a:cubicBezTo>
                <a:lnTo>
                  <a:pt x="13366" y="17581"/>
                </a:lnTo>
                <a:lnTo>
                  <a:pt x="8234" y="17581"/>
                </a:lnTo>
                <a:lnTo>
                  <a:pt x="8134" y="17812"/>
                </a:lnTo>
                <a:cubicBezTo>
                  <a:pt x="7383" y="19555"/>
                  <a:pt x="6109" y="20595"/>
                  <a:pt x="4725" y="20595"/>
                </a:cubicBezTo>
                <a:cubicBezTo>
                  <a:pt x="2492" y="20595"/>
                  <a:pt x="675" y="17891"/>
                  <a:pt x="675" y="14567"/>
                </a:cubicBezTo>
                <a:cubicBezTo>
                  <a:pt x="675" y="11243"/>
                  <a:pt x="2492" y="8540"/>
                  <a:pt x="4725" y="8540"/>
                </a:cubicBezTo>
                <a:lnTo>
                  <a:pt x="16875" y="8540"/>
                </a:lnTo>
                <a:cubicBezTo>
                  <a:pt x="19108" y="8540"/>
                  <a:pt x="20925" y="11243"/>
                  <a:pt x="20925" y="14567"/>
                </a:cubicBezTo>
                <a:cubicBezTo>
                  <a:pt x="20925" y="17891"/>
                  <a:pt x="19108" y="20595"/>
                  <a:pt x="16875" y="20595"/>
                </a:cubicBezTo>
                <a:close/>
                <a:moveTo>
                  <a:pt x="16875" y="7535"/>
                </a:moveTo>
                <a:lnTo>
                  <a:pt x="11137" y="7535"/>
                </a:lnTo>
                <a:lnTo>
                  <a:pt x="11137" y="5526"/>
                </a:lnTo>
                <a:lnTo>
                  <a:pt x="15862" y="5526"/>
                </a:lnTo>
                <a:lnTo>
                  <a:pt x="15862" y="1005"/>
                </a:lnTo>
                <a:lnTo>
                  <a:pt x="12487" y="1005"/>
                </a:lnTo>
                <a:lnTo>
                  <a:pt x="12487" y="0"/>
                </a:lnTo>
                <a:lnTo>
                  <a:pt x="11812" y="0"/>
                </a:lnTo>
                <a:lnTo>
                  <a:pt x="11812" y="2009"/>
                </a:lnTo>
                <a:lnTo>
                  <a:pt x="15187" y="2009"/>
                </a:lnTo>
                <a:lnTo>
                  <a:pt x="15187" y="4521"/>
                </a:lnTo>
                <a:lnTo>
                  <a:pt x="10462" y="4521"/>
                </a:lnTo>
                <a:lnTo>
                  <a:pt x="10462" y="7535"/>
                </a:lnTo>
                <a:lnTo>
                  <a:pt x="4725" y="7535"/>
                </a:lnTo>
                <a:cubicBezTo>
                  <a:pt x="2119" y="7535"/>
                  <a:pt x="0" y="10690"/>
                  <a:pt x="0" y="14567"/>
                </a:cubicBezTo>
                <a:cubicBezTo>
                  <a:pt x="0" y="18445"/>
                  <a:pt x="2119" y="21600"/>
                  <a:pt x="4725" y="21600"/>
                </a:cubicBezTo>
                <a:cubicBezTo>
                  <a:pt x="6278" y="21600"/>
                  <a:pt x="7712" y="20479"/>
                  <a:pt x="8599" y="18586"/>
                </a:cubicBezTo>
                <a:lnTo>
                  <a:pt x="13001" y="18586"/>
                </a:lnTo>
                <a:cubicBezTo>
                  <a:pt x="13888" y="20479"/>
                  <a:pt x="15322" y="21600"/>
                  <a:pt x="16875" y="21600"/>
                </a:cubicBezTo>
                <a:cubicBezTo>
                  <a:pt x="19480" y="21600"/>
                  <a:pt x="21600" y="18445"/>
                  <a:pt x="21600" y="14567"/>
                </a:cubicBezTo>
                <a:cubicBezTo>
                  <a:pt x="21600" y="10690"/>
                  <a:pt x="19480" y="7535"/>
                  <a:pt x="16875" y="753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89" name="出自【趣你的PPT】(微信:qunideppt)：最优质的PPT资源库"/>
          <p:cNvSpPr/>
          <p:nvPr/>
        </p:nvSpPr>
        <p:spPr>
          <a:xfrm>
            <a:off x="10801350" y="5872181"/>
            <a:ext cx="101600" cy="101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50" y="0"/>
                </a:moveTo>
                <a:lnTo>
                  <a:pt x="9450" y="0"/>
                </a:lnTo>
                <a:lnTo>
                  <a:pt x="9450" y="9450"/>
                </a:lnTo>
                <a:lnTo>
                  <a:pt x="0" y="9450"/>
                </a:lnTo>
                <a:lnTo>
                  <a:pt x="0" y="12150"/>
                </a:lnTo>
                <a:lnTo>
                  <a:pt x="9450" y="12150"/>
                </a:lnTo>
                <a:lnTo>
                  <a:pt x="9450" y="21600"/>
                </a:lnTo>
                <a:lnTo>
                  <a:pt x="12150" y="21600"/>
                </a:lnTo>
                <a:lnTo>
                  <a:pt x="12150" y="12150"/>
                </a:lnTo>
                <a:lnTo>
                  <a:pt x="21600" y="12150"/>
                </a:lnTo>
                <a:lnTo>
                  <a:pt x="21600" y="9450"/>
                </a:lnTo>
                <a:lnTo>
                  <a:pt x="12150" y="9450"/>
                </a:lnTo>
                <a:cubicBezTo>
                  <a:pt x="12150" y="9450"/>
                  <a:pt x="12150" y="0"/>
                  <a:pt x="1215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90" name="出自【趣你的PPT】(微信:qunideppt)：最优质的PPT资源库"/>
          <p:cNvSpPr/>
          <p:nvPr/>
        </p:nvSpPr>
        <p:spPr>
          <a:xfrm>
            <a:off x="11029950" y="5872181"/>
            <a:ext cx="101600" cy="101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50" y="18779"/>
                </a:moveTo>
                <a:lnTo>
                  <a:pt x="12150" y="12163"/>
                </a:lnTo>
                <a:lnTo>
                  <a:pt x="18776" y="12163"/>
                </a:lnTo>
                <a:cubicBezTo>
                  <a:pt x="18199" y="15541"/>
                  <a:pt x="15530" y="18207"/>
                  <a:pt x="12150" y="18779"/>
                </a:cubicBezTo>
                <a:close/>
                <a:moveTo>
                  <a:pt x="2824" y="12163"/>
                </a:moveTo>
                <a:lnTo>
                  <a:pt x="9450" y="12163"/>
                </a:lnTo>
                <a:lnTo>
                  <a:pt x="9450" y="18779"/>
                </a:lnTo>
                <a:cubicBezTo>
                  <a:pt x="6070" y="18207"/>
                  <a:pt x="3401" y="15541"/>
                  <a:pt x="2824" y="12163"/>
                </a:cubicBezTo>
                <a:close/>
                <a:moveTo>
                  <a:pt x="9450" y="2823"/>
                </a:moveTo>
                <a:lnTo>
                  <a:pt x="9450" y="9463"/>
                </a:lnTo>
                <a:lnTo>
                  <a:pt x="2820" y="9463"/>
                </a:lnTo>
                <a:cubicBezTo>
                  <a:pt x="3387" y="6072"/>
                  <a:pt x="6059" y="3393"/>
                  <a:pt x="9450" y="2823"/>
                </a:cubicBezTo>
                <a:close/>
                <a:moveTo>
                  <a:pt x="18780" y="9463"/>
                </a:moveTo>
                <a:lnTo>
                  <a:pt x="12150" y="9463"/>
                </a:lnTo>
                <a:lnTo>
                  <a:pt x="12150" y="2823"/>
                </a:lnTo>
                <a:cubicBezTo>
                  <a:pt x="15541" y="3393"/>
                  <a:pt x="18213" y="6072"/>
                  <a:pt x="18780" y="9463"/>
                </a:cubicBezTo>
                <a:close/>
                <a:moveTo>
                  <a:pt x="10800" y="0"/>
                </a:moveTo>
                <a:cubicBezTo>
                  <a:pt x="4845" y="0"/>
                  <a:pt x="0" y="4845"/>
                  <a:pt x="0" y="10800"/>
                </a:cubicBezTo>
                <a:cubicBezTo>
                  <a:pt x="0" y="16754"/>
                  <a:pt x="4845" y="21600"/>
                  <a:pt x="10800" y="21600"/>
                </a:cubicBezTo>
                <a:cubicBezTo>
                  <a:pt x="16755" y="21600"/>
                  <a:pt x="21600" y="16754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91" name="出自【趣你的PPT】(微信:qunideppt)：最优质的PPT资源库"/>
          <p:cNvSpPr/>
          <p:nvPr/>
        </p:nvSpPr>
        <p:spPr>
          <a:xfrm>
            <a:off x="596900" y="6343669"/>
            <a:ext cx="406400" cy="3111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20718"/>
                </a:moveTo>
                <a:lnTo>
                  <a:pt x="675" y="20718"/>
                </a:lnTo>
                <a:lnTo>
                  <a:pt x="675" y="8376"/>
                </a:lnTo>
                <a:lnTo>
                  <a:pt x="20925" y="8376"/>
                </a:lnTo>
                <a:cubicBezTo>
                  <a:pt x="20925" y="8376"/>
                  <a:pt x="20925" y="20718"/>
                  <a:pt x="20925" y="20718"/>
                </a:cubicBezTo>
                <a:close/>
                <a:moveTo>
                  <a:pt x="2700" y="4849"/>
                </a:moveTo>
                <a:lnTo>
                  <a:pt x="7425" y="4849"/>
                </a:lnTo>
                <a:lnTo>
                  <a:pt x="7425" y="882"/>
                </a:lnTo>
                <a:lnTo>
                  <a:pt x="4050" y="882"/>
                </a:lnTo>
                <a:lnTo>
                  <a:pt x="4050" y="0"/>
                </a:lnTo>
                <a:lnTo>
                  <a:pt x="3375" y="0"/>
                </a:lnTo>
                <a:lnTo>
                  <a:pt x="3375" y="1763"/>
                </a:lnTo>
                <a:lnTo>
                  <a:pt x="6750" y="1763"/>
                </a:lnTo>
                <a:lnTo>
                  <a:pt x="6750" y="3967"/>
                </a:lnTo>
                <a:lnTo>
                  <a:pt x="2025" y="3967"/>
                </a:lnTo>
                <a:lnTo>
                  <a:pt x="2025" y="7494"/>
                </a:lnTo>
                <a:lnTo>
                  <a:pt x="0" y="7494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7494"/>
                </a:lnTo>
                <a:lnTo>
                  <a:pt x="2700" y="7494"/>
                </a:lnTo>
                <a:cubicBezTo>
                  <a:pt x="2700" y="7494"/>
                  <a:pt x="2700" y="4849"/>
                  <a:pt x="2700" y="484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92" name="出自【趣你的PPT】(微信:qunideppt)：最优质的PPT资源库"/>
          <p:cNvSpPr/>
          <p:nvPr/>
        </p:nvSpPr>
        <p:spPr>
          <a:xfrm>
            <a:off x="622300" y="64960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93" name="出自【趣你的PPT】(微信:qunideppt)：最优质的PPT资源库"/>
          <p:cNvSpPr/>
          <p:nvPr/>
        </p:nvSpPr>
        <p:spPr>
          <a:xfrm>
            <a:off x="660400" y="64960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94" name="出自【趣你的PPT】(微信:qunideppt)：最优质的PPT资源库"/>
          <p:cNvSpPr/>
          <p:nvPr/>
        </p:nvSpPr>
        <p:spPr>
          <a:xfrm>
            <a:off x="698500" y="64960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95" name="出自【趣你的PPT】(微信:qunideppt)：最优质的PPT资源库"/>
          <p:cNvSpPr/>
          <p:nvPr/>
        </p:nvSpPr>
        <p:spPr>
          <a:xfrm>
            <a:off x="736600" y="64960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96" name="出自【趣你的PPT】(微信:qunideppt)：最优质的PPT资源库"/>
          <p:cNvSpPr/>
          <p:nvPr/>
        </p:nvSpPr>
        <p:spPr>
          <a:xfrm>
            <a:off x="774700" y="64960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97" name="出自【趣你的PPT】(微信:qunideppt)：最优质的PPT资源库"/>
          <p:cNvSpPr/>
          <p:nvPr/>
        </p:nvSpPr>
        <p:spPr>
          <a:xfrm>
            <a:off x="812800" y="64960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98" name="出自【趣你的PPT】(微信:qunideppt)：最优质的PPT资源库"/>
          <p:cNvSpPr/>
          <p:nvPr/>
        </p:nvSpPr>
        <p:spPr>
          <a:xfrm>
            <a:off x="850900" y="64960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99" name="出自【趣你的PPT】(微信:qunideppt)：最优质的PPT资源库"/>
          <p:cNvSpPr/>
          <p:nvPr/>
        </p:nvSpPr>
        <p:spPr>
          <a:xfrm>
            <a:off x="889000" y="64960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00" name="出自【趣你的PPT】(微信:qunideppt)：最优质的PPT资源库"/>
          <p:cNvSpPr/>
          <p:nvPr/>
        </p:nvSpPr>
        <p:spPr>
          <a:xfrm>
            <a:off x="927100" y="64960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01" name="出自【趣你的PPT】(微信:qunideppt)：最优质的PPT资源库"/>
          <p:cNvSpPr/>
          <p:nvPr/>
        </p:nvSpPr>
        <p:spPr>
          <a:xfrm>
            <a:off x="622300" y="65976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02" name="出自【趣你的PPT】(微信:qunideppt)：最优质的PPT资源库"/>
          <p:cNvSpPr/>
          <p:nvPr/>
        </p:nvSpPr>
        <p:spPr>
          <a:xfrm>
            <a:off x="660400" y="65976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03" name="出自【趣你的PPT】(微信:qunideppt)：最优质的PPT资源库"/>
          <p:cNvSpPr/>
          <p:nvPr/>
        </p:nvSpPr>
        <p:spPr>
          <a:xfrm>
            <a:off x="698500" y="6597669"/>
            <a:ext cx="1651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04" name="出自【趣你的PPT】(微信:qunideppt)：最优质的PPT资源库"/>
          <p:cNvSpPr/>
          <p:nvPr/>
        </p:nvSpPr>
        <p:spPr>
          <a:xfrm>
            <a:off x="914400" y="65976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05" name="出自【趣你的PPT】(微信:qunideppt)：最优质的PPT资源库"/>
          <p:cNvSpPr/>
          <p:nvPr/>
        </p:nvSpPr>
        <p:spPr>
          <a:xfrm>
            <a:off x="952500" y="65976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06" name="出自【趣你的PPT】(微信:qunideppt)：最优质的PPT资源库"/>
          <p:cNvSpPr/>
          <p:nvPr/>
        </p:nvSpPr>
        <p:spPr>
          <a:xfrm>
            <a:off x="876300" y="65976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07" name="出自【趣你的PPT】(微信:qunideppt)：最优质的PPT资源库"/>
          <p:cNvSpPr/>
          <p:nvPr/>
        </p:nvSpPr>
        <p:spPr>
          <a:xfrm>
            <a:off x="647700" y="65468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08" name="出自【趣你的PPT】(微信:qunideppt)：最优质的PPT资源库"/>
          <p:cNvSpPr/>
          <p:nvPr/>
        </p:nvSpPr>
        <p:spPr>
          <a:xfrm>
            <a:off x="685800" y="65468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09" name="出自【趣你的PPT】(微信:qunideppt)：最优质的PPT资源库"/>
          <p:cNvSpPr/>
          <p:nvPr/>
        </p:nvSpPr>
        <p:spPr>
          <a:xfrm>
            <a:off x="723900" y="65468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10" name="出自【趣你的PPT】(微信:qunideppt)：最优质的PPT资源库"/>
          <p:cNvSpPr/>
          <p:nvPr/>
        </p:nvSpPr>
        <p:spPr>
          <a:xfrm>
            <a:off x="762000" y="65468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11" name="出自【趣你的PPT】(微信:qunideppt)：最优质的PPT资源库"/>
          <p:cNvSpPr/>
          <p:nvPr/>
        </p:nvSpPr>
        <p:spPr>
          <a:xfrm>
            <a:off x="800100" y="65468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12" name="出自【趣你的PPT】(微信:qunideppt)：最优质的PPT资源库"/>
          <p:cNvSpPr/>
          <p:nvPr/>
        </p:nvSpPr>
        <p:spPr>
          <a:xfrm>
            <a:off x="838200" y="65468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13" name="出自【趣你的PPT】(微信:qunideppt)：最优质的PPT资源库"/>
          <p:cNvSpPr/>
          <p:nvPr/>
        </p:nvSpPr>
        <p:spPr>
          <a:xfrm>
            <a:off x="876300" y="65468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14" name="出自【趣你的PPT】(微信:qunideppt)：最优质的PPT资源库"/>
          <p:cNvSpPr/>
          <p:nvPr/>
        </p:nvSpPr>
        <p:spPr>
          <a:xfrm>
            <a:off x="914400" y="65468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15" name="出自【趣你的PPT】(微信:qunideppt)：最优质的PPT资源库"/>
          <p:cNvSpPr/>
          <p:nvPr/>
        </p:nvSpPr>
        <p:spPr>
          <a:xfrm>
            <a:off x="952500" y="654686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16" name="出自【趣你的PPT】(微信:qunideppt)：最优质的PPT资源库"/>
          <p:cNvSpPr/>
          <p:nvPr/>
        </p:nvSpPr>
        <p:spPr>
          <a:xfrm>
            <a:off x="1866900" y="6489719"/>
            <a:ext cx="165100" cy="165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9938"/>
                </a:moveTo>
                <a:cubicBezTo>
                  <a:pt x="5762" y="19938"/>
                  <a:pt x="1662" y="15838"/>
                  <a:pt x="1662" y="10800"/>
                </a:cubicBezTo>
                <a:cubicBezTo>
                  <a:pt x="1662" y="5762"/>
                  <a:pt x="5762" y="1662"/>
                  <a:pt x="10800" y="1662"/>
                </a:cubicBezTo>
                <a:cubicBezTo>
                  <a:pt x="15838" y="1662"/>
                  <a:pt x="19938" y="5762"/>
                  <a:pt x="19938" y="10800"/>
                </a:cubicBezTo>
                <a:cubicBezTo>
                  <a:pt x="19938" y="15838"/>
                  <a:pt x="15838" y="19938"/>
                  <a:pt x="10800" y="19938"/>
                </a:cubicBezTo>
                <a:close/>
                <a:moveTo>
                  <a:pt x="10800" y="0"/>
                </a:moveTo>
                <a:cubicBezTo>
                  <a:pt x="4845" y="0"/>
                  <a:pt x="0" y="4845"/>
                  <a:pt x="0" y="10800"/>
                </a:cubicBezTo>
                <a:cubicBezTo>
                  <a:pt x="0" y="16755"/>
                  <a:pt x="4845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17" name="出自【趣你的PPT】(微信:qunideppt)：最优质的PPT资源库"/>
          <p:cNvSpPr/>
          <p:nvPr/>
        </p:nvSpPr>
        <p:spPr>
          <a:xfrm>
            <a:off x="1625600" y="6565919"/>
            <a:ext cx="241300" cy="698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3927"/>
                </a:lnTo>
                <a:lnTo>
                  <a:pt x="2842" y="3927"/>
                </a:lnTo>
                <a:lnTo>
                  <a:pt x="2842" y="21600"/>
                </a:lnTo>
                <a:lnTo>
                  <a:pt x="3979" y="21600"/>
                </a:lnTo>
                <a:lnTo>
                  <a:pt x="3979" y="3927"/>
                </a:lnTo>
                <a:lnTo>
                  <a:pt x="7389" y="3927"/>
                </a:lnTo>
                <a:lnTo>
                  <a:pt x="7389" y="13745"/>
                </a:lnTo>
                <a:lnTo>
                  <a:pt x="8526" y="13745"/>
                </a:lnTo>
                <a:lnTo>
                  <a:pt x="8526" y="3927"/>
                </a:lnTo>
                <a:lnTo>
                  <a:pt x="21600" y="3927"/>
                </a:lnTo>
                <a:lnTo>
                  <a:pt x="21600" y="1964"/>
                </a:lnTo>
                <a:lnTo>
                  <a:pt x="21600" y="0"/>
                </a:lnTo>
                <a:cubicBezTo>
                  <a:pt x="21600" y="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18" name="出自【趣你的PPT】(微信:qunideppt)：最优质的PPT资源库"/>
          <p:cNvSpPr/>
          <p:nvPr/>
        </p:nvSpPr>
        <p:spPr>
          <a:xfrm>
            <a:off x="2641600" y="6375419"/>
            <a:ext cx="406400" cy="266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18514"/>
                </a:moveTo>
                <a:lnTo>
                  <a:pt x="20925" y="20571"/>
                </a:lnTo>
                <a:lnTo>
                  <a:pt x="675" y="20571"/>
                </a:lnTo>
                <a:lnTo>
                  <a:pt x="675" y="18514"/>
                </a:lnTo>
                <a:lnTo>
                  <a:pt x="2362" y="18514"/>
                </a:lnTo>
                <a:lnTo>
                  <a:pt x="19238" y="18514"/>
                </a:lnTo>
                <a:cubicBezTo>
                  <a:pt x="19238" y="18514"/>
                  <a:pt x="20925" y="18514"/>
                  <a:pt x="20925" y="18514"/>
                </a:cubicBezTo>
                <a:close/>
                <a:moveTo>
                  <a:pt x="3038" y="1029"/>
                </a:moveTo>
                <a:lnTo>
                  <a:pt x="18562" y="1029"/>
                </a:lnTo>
                <a:lnTo>
                  <a:pt x="18562" y="17486"/>
                </a:lnTo>
                <a:lnTo>
                  <a:pt x="3038" y="17486"/>
                </a:lnTo>
                <a:cubicBezTo>
                  <a:pt x="3038" y="17486"/>
                  <a:pt x="3038" y="1029"/>
                  <a:pt x="3038" y="1029"/>
                </a:cubicBezTo>
                <a:close/>
                <a:moveTo>
                  <a:pt x="19238" y="0"/>
                </a:moveTo>
                <a:lnTo>
                  <a:pt x="2362" y="0"/>
                </a:lnTo>
                <a:lnTo>
                  <a:pt x="2362" y="17486"/>
                </a:lnTo>
                <a:lnTo>
                  <a:pt x="0" y="17486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17486"/>
                </a:lnTo>
                <a:lnTo>
                  <a:pt x="19238" y="17486"/>
                </a:lnTo>
                <a:cubicBezTo>
                  <a:pt x="19238" y="17486"/>
                  <a:pt x="19238" y="0"/>
                  <a:pt x="19238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19" name="出自【趣你的PPT】(微信:qunideppt)：最优质的PPT资源库"/>
          <p:cNvSpPr/>
          <p:nvPr/>
        </p:nvSpPr>
        <p:spPr>
          <a:xfrm>
            <a:off x="2832100" y="6400819"/>
            <a:ext cx="254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20" name="出自【趣你的PPT】(微信:qunideppt)：最优质的PPT资源库"/>
          <p:cNvSpPr/>
          <p:nvPr/>
        </p:nvSpPr>
        <p:spPr>
          <a:xfrm>
            <a:off x="3657600" y="6235719"/>
            <a:ext cx="406400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162" y="20644"/>
                </a:moveTo>
                <a:lnTo>
                  <a:pt x="13162" y="15648"/>
                </a:lnTo>
                <a:cubicBezTo>
                  <a:pt x="14243" y="15120"/>
                  <a:pt x="15120" y="14243"/>
                  <a:pt x="15648" y="13162"/>
                </a:cubicBezTo>
                <a:lnTo>
                  <a:pt x="20644" y="13162"/>
                </a:lnTo>
                <a:cubicBezTo>
                  <a:pt x="19759" y="16851"/>
                  <a:pt x="16851" y="19759"/>
                  <a:pt x="13162" y="20644"/>
                </a:cubicBezTo>
                <a:close/>
                <a:moveTo>
                  <a:pt x="9112" y="20782"/>
                </a:moveTo>
                <a:lnTo>
                  <a:pt x="9112" y="15926"/>
                </a:lnTo>
                <a:cubicBezTo>
                  <a:pt x="9644" y="16102"/>
                  <a:pt x="10210" y="16200"/>
                  <a:pt x="10800" y="16200"/>
                </a:cubicBezTo>
                <a:cubicBezTo>
                  <a:pt x="11390" y="16200"/>
                  <a:pt x="11956" y="16102"/>
                  <a:pt x="12488" y="15926"/>
                </a:cubicBezTo>
                <a:lnTo>
                  <a:pt x="12488" y="20782"/>
                </a:lnTo>
                <a:cubicBezTo>
                  <a:pt x="11938" y="20874"/>
                  <a:pt x="11375" y="20925"/>
                  <a:pt x="10800" y="20925"/>
                </a:cubicBezTo>
                <a:cubicBezTo>
                  <a:pt x="10225" y="20925"/>
                  <a:pt x="9662" y="20874"/>
                  <a:pt x="9112" y="20782"/>
                </a:cubicBezTo>
                <a:close/>
                <a:moveTo>
                  <a:pt x="956" y="13162"/>
                </a:moveTo>
                <a:lnTo>
                  <a:pt x="5952" y="13162"/>
                </a:lnTo>
                <a:cubicBezTo>
                  <a:pt x="6480" y="14243"/>
                  <a:pt x="7357" y="15120"/>
                  <a:pt x="8438" y="15648"/>
                </a:cubicBezTo>
                <a:lnTo>
                  <a:pt x="8438" y="20644"/>
                </a:lnTo>
                <a:cubicBezTo>
                  <a:pt x="4749" y="19759"/>
                  <a:pt x="1841" y="16851"/>
                  <a:pt x="956" y="13162"/>
                </a:cubicBezTo>
                <a:close/>
                <a:moveTo>
                  <a:pt x="8438" y="956"/>
                </a:moveTo>
                <a:lnTo>
                  <a:pt x="8438" y="5952"/>
                </a:lnTo>
                <a:cubicBezTo>
                  <a:pt x="7357" y="6480"/>
                  <a:pt x="6480" y="7357"/>
                  <a:pt x="5952" y="8438"/>
                </a:cubicBezTo>
                <a:lnTo>
                  <a:pt x="956" y="8438"/>
                </a:lnTo>
                <a:cubicBezTo>
                  <a:pt x="1841" y="4749"/>
                  <a:pt x="4749" y="1841"/>
                  <a:pt x="8438" y="956"/>
                </a:cubicBezTo>
                <a:close/>
                <a:moveTo>
                  <a:pt x="12488" y="818"/>
                </a:moveTo>
                <a:lnTo>
                  <a:pt x="12488" y="5674"/>
                </a:lnTo>
                <a:cubicBezTo>
                  <a:pt x="11956" y="5498"/>
                  <a:pt x="11390" y="5400"/>
                  <a:pt x="10800" y="5400"/>
                </a:cubicBezTo>
                <a:cubicBezTo>
                  <a:pt x="10210" y="5400"/>
                  <a:pt x="9644" y="5498"/>
                  <a:pt x="9112" y="5674"/>
                </a:cubicBezTo>
                <a:lnTo>
                  <a:pt x="9112" y="818"/>
                </a:lnTo>
                <a:cubicBezTo>
                  <a:pt x="9662" y="726"/>
                  <a:pt x="10225" y="675"/>
                  <a:pt x="10800" y="675"/>
                </a:cubicBezTo>
                <a:cubicBezTo>
                  <a:pt x="11375" y="675"/>
                  <a:pt x="11938" y="726"/>
                  <a:pt x="12488" y="818"/>
                </a:cubicBezTo>
                <a:close/>
                <a:moveTo>
                  <a:pt x="5674" y="12488"/>
                </a:moveTo>
                <a:lnTo>
                  <a:pt x="818" y="12488"/>
                </a:lnTo>
                <a:cubicBezTo>
                  <a:pt x="726" y="11938"/>
                  <a:pt x="675" y="11375"/>
                  <a:pt x="675" y="10800"/>
                </a:cubicBezTo>
                <a:cubicBezTo>
                  <a:pt x="675" y="10225"/>
                  <a:pt x="726" y="9662"/>
                  <a:pt x="818" y="9112"/>
                </a:cubicBezTo>
                <a:lnTo>
                  <a:pt x="5674" y="9112"/>
                </a:lnTo>
                <a:cubicBezTo>
                  <a:pt x="5499" y="9644"/>
                  <a:pt x="5400" y="10210"/>
                  <a:pt x="5400" y="10800"/>
                </a:cubicBezTo>
                <a:cubicBezTo>
                  <a:pt x="5400" y="11390"/>
                  <a:pt x="5499" y="11956"/>
                  <a:pt x="5674" y="12488"/>
                </a:cubicBezTo>
                <a:close/>
                <a:moveTo>
                  <a:pt x="10800" y="15525"/>
                </a:moveTo>
                <a:cubicBezTo>
                  <a:pt x="8194" y="15525"/>
                  <a:pt x="6075" y="13405"/>
                  <a:pt x="6075" y="10800"/>
                </a:cubicBezTo>
                <a:cubicBezTo>
                  <a:pt x="6075" y="8195"/>
                  <a:pt x="8194" y="6075"/>
                  <a:pt x="10800" y="6075"/>
                </a:cubicBezTo>
                <a:cubicBezTo>
                  <a:pt x="13406" y="6075"/>
                  <a:pt x="15525" y="8195"/>
                  <a:pt x="15525" y="10800"/>
                </a:cubicBezTo>
                <a:cubicBezTo>
                  <a:pt x="15525" y="13405"/>
                  <a:pt x="13406" y="15525"/>
                  <a:pt x="10800" y="15525"/>
                </a:cubicBezTo>
                <a:close/>
                <a:moveTo>
                  <a:pt x="20925" y="10800"/>
                </a:moveTo>
                <a:cubicBezTo>
                  <a:pt x="20925" y="11375"/>
                  <a:pt x="20874" y="11938"/>
                  <a:pt x="20782" y="12488"/>
                </a:cubicBezTo>
                <a:lnTo>
                  <a:pt x="15926" y="12488"/>
                </a:lnTo>
                <a:cubicBezTo>
                  <a:pt x="16101" y="11956"/>
                  <a:pt x="16200" y="11390"/>
                  <a:pt x="16200" y="10800"/>
                </a:cubicBezTo>
                <a:cubicBezTo>
                  <a:pt x="16200" y="10210"/>
                  <a:pt x="16101" y="9644"/>
                  <a:pt x="15926" y="9112"/>
                </a:cubicBezTo>
                <a:lnTo>
                  <a:pt x="20782" y="9112"/>
                </a:lnTo>
                <a:cubicBezTo>
                  <a:pt x="20874" y="9662"/>
                  <a:pt x="20925" y="10225"/>
                  <a:pt x="20925" y="10800"/>
                </a:cubicBezTo>
                <a:close/>
                <a:moveTo>
                  <a:pt x="20644" y="8438"/>
                </a:moveTo>
                <a:lnTo>
                  <a:pt x="15648" y="8438"/>
                </a:lnTo>
                <a:cubicBezTo>
                  <a:pt x="15120" y="7357"/>
                  <a:pt x="14243" y="6480"/>
                  <a:pt x="13162" y="5952"/>
                </a:cubicBezTo>
                <a:lnTo>
                  <a:pt x="13162" y="956"/>
                </a:lnTo>
                <a:cubicBezTo>
                  <a:pt x="16851" y="1841"/>
                  <a:pt x="19759" y="4749"/>
                  <a:pt x="20644" y="8438"/>
                </a:cubicBezTo>
                <a:close/>
                <a:moveTo>
                  <a:pt x="10800" y="0"/>
                </a:moveTo>
                <a:cubicBezTo>
                  <a:pt x="4845" y="0"/>
                  <a:pt x="0" y="4845"/>
                  <a:pt x="0" y="10800"/>
                </a:cubicBezTo>
                <a:cubicBezTo>
                  <a:pt x="0" y="16755"/>
                  <a:pt x="4845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21" name="出自【趣你的PPT】(微信:qunideppt)：最优质的PPT资源库"/>
          <p:cNvSpPr/>
          <p:nvPr/>
        </p:nvSpPr>
        <p:spPr>
          <a:xfrm>
            <a:off x="4806950" y="6235719"/>
            <a:ext cx="279400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873" y="17550"/>
                </a:moveTo>
                <a:lnTo>
                  <a:pt x="14727" y="17550"/>
                </a:lnTo>
                <a:lnTo>
                  <a:pt x="14727" y="18900"/>
                </a:lnTo>
                <a:lnTo>
                  <a:pt x="6873" y="18900"/>
                </a:lnTo>
                <a:cubicBezTo>
                  <a:pt x="6873" y="18900"/>
                  <a:pt x="6873" y="17550"/>
                  <a:pt x="6873" y="17550"/>
                </a:cubicBezTo>
                <a:close/>
                <a:moveTo>
                  <a:pt x="5891" y="15525"/>
                </a:moveTo>
                <a:lnTo>
                  <a:pt x="15709" y="15525"/>
                </a:lnTo>
                <a:lnTo>
                  <a:pt x="15709" y="16875"/>
                </a:lnTo>
                <a:lnTo>
                  <a:pt x="5891" y="16875"/>
                </a:lnTo>
                <a:cubicBezTo>
                  <a:pt x="5891" y="16875"/>
                  <a:pt x="5891" y="15525"/>
                  <a:pt x="5891" y="15525"/>
                </a:cubicBezTo>
                <a:close/>
                <a:moveTo>
                  <a:pt x="9259" y="14850"/>
                </a:moveTo>
                <a:lnTo>
                  <a:pt x="8110" y="9582"/>
                </a:lnTo>
                <a:lnTo>
                  <a:pt x="9374" y="10233"/>
                </a:lnTo>
                <a:lnTo>
                  <a:pt x="10800" y="9252"/>
                </a:lnTo>
                <a:lnTo>
                  <a:pt x="12227" y="10233"/>
                </a:lnTo>
                <a:lnTo>
                  <a:pt x="13490" y="9581"/>
                </a:lnTo>
                <a:lnTo>
                  <a:pt x="12341" y="14850"/>
                </a:lnTo>
                <a:cubicBezTo>
                  <a:pt x="12341" y="14850"/>
                  <a:pt x="9259" y="14850"/>
                  <a:pt x="9259" y="14850"/>
                </a:cubicBezTo>
                <a:close/>
                <a:moveTo>
                  <a:pt x="5657" y="13213"/>
                </a:moveTo>
                <a:cubicBezTo>
                  <a:pt x="2773" y="11991"/>
                  <a:pt x="982" y="9774"/>
                  <a:pt x="982" y="7425"/>
                </a:cubicBezTo>
                <a:cubicBezTo>
                  <a:pt x="982" y="3703"/>
                  <a:pt x="5386" y="675"/>
                  <a:pt x="10800" y="675"/>
                </a:cubicBezTo>
                <a:cubicBezTo>
                  <a:pt x="16213" y="675"/>
                  <a:pt x="20618" y="3703"/>
                  <a:pt x="20618" y="7425"/>
                </a:cubicBezTo>
                <a:cubicBezTo>
                  <a:pt x="20618" y="9786"/>
                  <a:pt x="18870" y="11936"/>
                  <a:pt x="15943" y="13176"/>
                </a:cubicBezTo>
                <a:lnTo>
                  <a:pt x="15709" y="13275"/>
                </a:lnTo>
                <a:lnTo>
                  <a:pt x="15709" y="14850"/>
                </a:lnTo>
                <a:lnTo>
                  <a:pt x="13334" y="14850"/>
                </a:lnTo>
                <a:lnTo>
                  <a:pt x="14722" y="8488"/>
                </a:lnTo>
                <a:lnTo>
                  <a:pt x="13750" y="8387"/>
                </a:lnTo>
                <a:lnTo>
                  <a:pt x="13698" y="8631"/>
                </a:lnTo>
                <a:lnTo>
                  <a:pt x="12318" y="9342"/>
                </a:lnTo>
                <a:lnTo>
                  <a:pt x="10800" y="8298"/>
                </a:lnTo>
                <a:lnTo>
                  <a:pt x="9281" y="9342"/>
                </a:lnTo>
                <a:lnTo>
                  <a:pt x="7902" y="8631"/>
                </a:lnTo>
                <a:lnTo>
                  <a:pt x="7849" y="8387"/>
                </a:lnTo>
                <a:lnTo>
                  <a:pt x="6878" y="8488"/>
                </a:lnTo>
                <a:lnTo>
                  <a:pt x="8266" y="14850"/>
                </a:lnTo>
                <a:lnTo>
                  <a:pt x="5891" y="14850"/>
                </a:lnTo>
                <a:lnTo>
                  <a:pt x="5891" y="13311"/>
                </a:lnTo>
                <a:cubicBezTo>
                  <a:pt x="5891" y="13311"/>
                  <a:pt x="5657" y="13213"/>
                  <a:pt x="5657" y="13213"/>
                </a:cubicBezTo>
                <a:close/>
                <a:moveTo>
                  <a:pt x="13745" y="20925"/>
                </a:moveTo>
                <a:lnTo>
                  <a:pt x="7855" y="20925"/>
                </a:lnTo>
                <a:lnTo>
                  <a:pt x="7855" y="19575"/>
                </a:lnTo>
                <a:lnTo>
                  <a:pt x="13745" y="19575"/>
                </a:lnTo>
                <a:cubicBezTo>
                  <a:pt x="13745" y="19575"/>
                  <a:pt x="13745" y="20925"/>
                  <a:pt x="13745" y="20925"/>
                </a:cubicBezTo>
                <a:close/>
                <a:moveTo>
                  <a:pt x="14727" y="21600"/>
                </a:moveTo>
                <a:lnTo>
                  <a:pt x="14727" y="19575"/>
                </a:lnTo>
                <a:lnTo>
                  <a:pt x="15709" y="19575"/>
                </a:lnTo>
                <a:lnTo>
                  <a:pt x="15709" y="17550"/>
                </a:lnTo>
                <a:lnTo>
                  <a:pt x="16691" y="17550"/>
                </a:lnTo>
                <a:lnTo>
                  <a:pt x="16691" y="15525"/>
                </a:lnTo>
                <a:lnTo>
                  <a:pt x="16691" y="13649"/>
                </a:lnTo>
                <a:cubicBezTo>
                  <a:pt x="19770" y="12271"/>
                  <a:pt x="21600" y="9959"/>
                  <a:pt x="21600" y="7425"/>
                </a:cubicBezTo>
                <a:cubicBezTo>
                  <a:pt x="21600" y="3331"/>
                  <a:pt x="16755" y="0"/>
                  <a:pt x="10800" y="0"/>
                </a:cubicBezTo>
                <a:cubicBezTo>
                  <a:pt x="4845" y="0"/>
                  <a:pt x="0" y="3331"/>
                  <a:pt x="0" y="7425"/>
                </a:cubicBezTo>
                <a:cubicBezTo>
                  <a:pt x="0" y="9942"/>
                  <a:pt x="1874" y="12323"/>
                  <a:pt x="4909" y="13686"/>
                </a:cubicBezTo>
                <a:lnTo>
                  <a:pt x="4909" y="14850"/>
                </a:lnTo>
                <a:lnTo>
                  <a:pt x="4909" y="15525"/>
                </a:lnTo>
                <a:lnTo>
                  <a:pt x="4909" y="17550"/>
                </a:lnTo>
                <a:lnTo>
                  <a:pt x="5891" y="17550"/>
                </a:lnTo>
                <a:lnTo>
                  <a:pt x="5891" y="19575"/>
                </a:lnTo>
                <a:lnTo>
                  <a:pt x="6873" y="19575"/>
                </a:lnTo>
                <a:lnTo>
                  <a:pt x="6873" y="21600"/>
                </a:lnTo>
                <a:cubicBezTo>
                  <a:pt x="6873" y="21600"/>
                  <a:pt x="14727" y="21600"/>
                  <a:pt x="14727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22" name="出自【趣你的PPT】(微信:qunideppt)：最优质的PPT资源库"/>
          <p:cNvSpPr/>
          <p:nvPr/>
        </p:nvSpPr>
        <p:spPr>
          <a:xfrm>
            <a:off x="5683250" y="6235719"/>
            <a:ext cx="406401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600" extrusionOk="0">
                <a:moveTo>
                  <a:pt x="17886" y="0"/>
                </a:moveTo>
                <a:cubicBezTo>
                  <a:pt x="17073" y="0"/>
                  <a:pt x="16297" y="252"/>
                  <a:pt x="15650" y="738"/>
                </a:cubicBezTo>
                <a:lnTo>
                  <a:pt x="11231" y="5168"/>
                </a:lnTo>
                <a:cubicBezTo>
                  <a:pt x="10517" y="5898"/>
                  <a:pt x="10123" y="6816"/>
                  <a:pt x="10124" y="7762"/>
                </a:cubicBezTo>
                <a:cubicBezTo>
                  <a:pt x="10124" y="8279"/>
                  <a:pt x="10224" y="8781"/>
                  <a:pt x="10430" y="9250"/>
                </a:cubicBezTo>
                <a:cubicBezTo>
                  <a:pt x="10450" y="9295"/>
                  <a:pt x="10471" y="9342"/>
                  <a:pt x="10493" y="9387"/>
                </a:cubicBezTo>
                <a:lnTo>
                  <a:pt x="11105" y="9081"/>
                </a:lnTo>
                <a:cubicBezTo>
                  <a:pt x="11087" y="9046"/>
                  <a:pt x="11068" y="9012"/>
                  <a:pt x="11052" y="8975"/>
                </a:cubicBezTo>
                <a:cubicBezTo>
                  <a:pt x="10884" y="8592"/>
                  <a:pt x="10799" y="8186"/>
                  <a:pt x="10799" y="7762"/>
                </a:cubicBezTo>
                <a:cubicBezTo>
                  <a:pt x="10799" y="6994"/>
                  <a:pt x="11129" y="6243"/>
                  <a:pt x="11717" y="5643"/>
                </a:cubicBezTo>
                <a:lnTo>
                  <a:pt x="16083" y="1266"/>
                </a:lnTo>
                <a:cubicBezTo>
                  <a:pt x="16607" y="877"/>
                  <a:pt x="17231" y="675"/>
                  <a:pt x="17886" y="675"/>
                </a:cubicBezTo>
                <a:cubicBezTo>
                  <a:pt x="18699" y="675"/>
                  <a:pt x="19454" y="988"/>
                  <a:pt x="20027" y="1561"/>
                </a:cubicBezTo>
                <a:cubicBezTo>
                  <a:pt x="20601" y="2134"/>
                  <a:pt x="20923" y="2891"/>
                  <a:pt x="20923" y="3702"/>
                </a:cubicBezTo>
                <a:cubicBezTo>
                  <a:pt x="20923" y="4358"/>
                  <a:pt x="20721" y="4980"/>
                  <a:pt x="20333" y="5505"/>
                </a:cubicBezTo>
                <a:lnTo>
                  <a:pt x="16304" y="9545"/>
                </a:lnTo>
                <a:lnTo>
                  <a:pt x="16272" y="9587"/>
                </a:lnTo>
                <a:cubicBezTo>
                  <a:pt x="15692" y="10360"/>
                  <a:pt x="14801" y="10800"/>
                  <a:pt x="13836" y="10800"/>
                </a:cubicBezTo>
                <a:cubicBezTo>
                  <a:pt x="13413" y="10800"/>
                  <a:pt x="13007" y="10714"/>
                  <a:pt x="12623" y="10547"/>
                </a:cubicBezTo>
                <a:lnTo>
                  <a:pt x="12360" y="11169"/>
                </a:lnTo>
                <a:cubicBezTo>
                  <a:pt x="12829" y="11373"/>
                  <a:pt x="13322" y="11475"/>
                  <a:pt x="13836" y="11475"/>
                </a:cubicBezTo>
                <a:cubicBezTo>
                  <a:pt x="15010" y="11475"/>
                  <a:pt x="16081" y="10941"/>
                  <a:pt x="16789" y="10009"/>
                </a:cubicBezTo>
                <a:lnTo>
                  <a:pt x="20828" y="5970"/>
                </a:lnTo>
                <a:lnTo>
                  <a:pt x="20850" y="5938"/>
                </a:lnTo>
                <a:cubicBezTo>
                  <a:pt x="21335" y="5291"/>
                  <a:pt x="21599" y="4513"/>
                  <a:pt x="21598" y="3702"/>
                </a:cubicBezTo>
                <a:cubicBezTo>
                  <a:pt x="21598" y="2711"/>
                  <a:pt x="21203" y="1787"/>
                  <a:pt x="20502" y="1086"/>
                </a:cubicBezTo>
                <a:cubicBezTo>
                  <a:pt x="19801" y="386"/>
                  <a:pt x="18876" y="0"/>
                  <a:pt x="17886" y="0"/>
                </a:cubicBezTo>
                <a:close/>
                <a:moveTo>
                  <a:pt x="13499" y="7425"/>
                </a:moveTo>
                <a:lnTo>
                  <a:pt x="7424" y="13500"/>
                </a:lnTo>
                <a:lnTo>
                  <a:pt x="7899" y="13985"/>
                </a:lnTo>
                <a:lnTo>
                  <a:pt x="13973" y="7900"/>
                </a:lnTo>
                <a:cubicBezTo>
                  <a:pt x="13973" y="7900"/>
                  <a:pt x="13499" y="7425"/>
                  <a:pt x="13499" y="7425"/>
                </a:cubicBezTo>
                <a:close/>
                <a:moveTo>
                  <a:pt x="7762" y="10125"/>
                </a:moveTo>
                <a:cubicBezTo>
                  <a:pt x="6948" y="10125"/>
                  <a:pt x="6172" y="10388"/>
                  <a:pt x="5526" y="10874"/>
                </a:cubicBezTo>
                <a:lnTo>
                  <a:pt x="1107" y="15293"/>
                </a:lnTo>
                <a:cubicBezTo>
                  <a:pt x="392" y="16022"/>
                  <a:pt x="-1" y="16950"/>
                  <a:pt x="0" y="17898"/>
                </a:cubicBezTo>
                <a:cubicBezTo>
                  <a:pt x="0" y="18889"/>
                  <a:pt x="384" y="19813"/>
                  <a:pt x="1086" y="20514"/>
                </a:cubicBezTo>
                <a:cubicBezTo>
                  <a:pt x="1787" y="21214"/>
                  <a:pt x="2721" y="21600"/>
                  <a:pt x="3712" y="21600"/>
                </a:cubicBezTo>
                <a:cubicBezTo>
                  <a:pt x="4885" y="21600"/>
                  <a:pt x="5957" y="21065"/>
                  <a:pt x="6665" y="20134"/>
                </a:cubicBezTo>
                <a:lnTo>
                  <a:pt x="10694" y="16105"/>
                </a:lnTo>
                <a:lnTo>
                  <a:pt x="10725" y="16063"/>
                </a:lnTo>
                <a:cubicBezTo>
                  <a:pt x="11210" y="15416"/>
                  <a:pt x="11475" y="14649"/>
                  <a:pt x="11474" y="13838"/>
                </a:cubicBezTo>
                <a:cubicBezTo>
                  <a:pt x="11474" y="13321"/>
                  <a:pt x="11363" y="12819"/>
                  <a:pt x="11158" y="12350"/>
                </a:cubicBezTo>
                <a:cubicBezTo>
                  <a:pt x="11158" y="12350"/>
                  <a:pt x="10546" y="12625"/>
                  <a:pt x="10546" y="12625"/>
                </a:cubicBezTo>
                <a:cubicBezTo>
                  <a:pt x="10714" y="13008"/>
                  <a:pt x="10799" y="13415"/>
                  <a:pt x="10799" y="13838"/>
                </a:cubicBezTo>
                <a:cubicBezTo>
                  <a:pt x="10799" y="14493"/>
                  <a:pt x="10596" y="15116"/>
                  <a:pt x="10208" y="15641"/>
                </a:cubicBezTo>
                <a:lnTo>
                  <a:pt x="6180" y="19680"/>
                </a:lnTo>
                <a:lnTo>
                  <a:pt x="6148" y="19712"/>
                </a:lnTo>
                <a:cubicBezTo>
                  <a:pt x="5569" y="20485"/>
                  <a:pt x="4676" y="20925"/>
                  <a:pt x="3712" y="20925"/>
                </a:cubicBezTo>
                <a:cubicBezTo>
                  <a:pt x="2899" y="20925"/>
                  <a:pt x="2144" y="20612"/>
                  <a:pt x="1571" y="20039"/>
                </a:cubicBezTo>
                <a:cubicBezTo>
                  <a:pt x="997" y="19466"/>
                  <a:pt x="675" y="18709"/>
                  <a:pt x="675" y="17898"/>
                </a:cubicBezTo>
                <a:cubicBezTo>
                  <a:pt x="674" y="17129"/>
                  <a:pt x="993" y="16367"/>
                  <a:pt x="1582" y="15768"/>
                </a:cubicBezTo>
                <a:lnTo>
                  <a:pt x="5958" y="11391"/>
                </a:lnTo>
                <a:cubicBezTo>
                  <a:pt x="6483" y="11002"/>
                  <a:pt x="7106" y="10800"/>
                  <a:pt x="7762" y="10800"/>
                </a:cubicBezTo>
                <a:cubicBezTo>
                  <a:pt x="8185" y="10800"/>
                  <a:pt x="8592" y="10886"/>
                  <a:pt x="8975" y="11053"/>
                </a:cubicBezTo>
                <a:lnTo>
                  <a:pt x="9238" y="10431"/>
                </a:lnTo>
                <a:cubicBezTo>
                  <a:pt x="8769" y="10226"/>
                  <a:pt x="8277" y="10125"/>
                  <a:pt x="7762" y="1012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23" name="出自【趣你的PPT】(微信:qunideppt)：最优质的PPT资源库"/>
          <p:cNvSpPr/>
          <p:nvPr/>
        </p:nvSpPr>
        <p:spPr>
          <a:xfrm>
            <a:off x="6775450" y="6362719"/>
            <a:ext cx="114300" cy="12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24" name="出自【趣你的PPT】(微信:qunideppt)：最优质的PPT资源库"/>
          <p:cNvSpPr/>
          <p:nvPr/>
        </p:nvSpPr>
        <p:spPr>
          <a:xfrm>
            <a:off x="6699250" y="6235719"/>
            <a:ext cx="409030" cy="409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14" y="20652"/>
                </a:moveTo>
                <a:lnTo>
                  <a:pt x="13217" y="14755"/>
                </a:lnTo>
                <a:lnTo>
                  <a:pt x="14755" y="13217"/>
                </a:lnTo>
                <a:lnTo>
                  <a:pt x="20652" y="19114"/>
                </a:lnTo>
                <a:cubicBezTo>
                  <a:pt x="20652" y="19114"/>
                  <a:pt x="19114" y="20652"/>
                  <a:pt x="19114" y="20652"/>
                </a:cubicBezTo>
                <a:close/>
                <a:moveTo>
                  <a:pt x="671" y="7042"/>
                </a:moveTo>
                <a:cubicBezTo>
                  <a:pt x="671" y="3529"/>
                  <a:pt x="3529" y="671"/>
                  <a:pt x="7042" y="671"/>
                </a:cubicBezTo>
                <a:cubicBezTo>
                  <a:pt x="10555" y="671"/>
                  <a:pt x="13413" y="3529"/>
                  <a:pt x="13413" y="7042"/>
                </a:cubicBezTo>
                <a:cubicBezTo>
                  <a:pt x="13413" y="10555"/>
                  <a:pt x="10555" y="13413"/>
                  <a:pt x="7042" y="13413"/>
                </a:cubicBezTo>
                <a:cubicBezTo>
                  <a:pt x="3529" y="13413"/>
                  <a:pt x="671" y="10555"/>
                  <a:pt x="671" y="7042"/>
                </a:cubicBezTo>
                <a:close/>
                <a:moveTo>
                  <a:pt x="13749" y="13274"/>
                </a:moveTo>
                <a:lnTo>
                  <a:pt x="12245" y="11771"/>
                </a:lnTo>
                <a:cubicBezTo>
                  <a:pt x="13383" y="10519"/>
                  <a:pt x="14084" y="8863"/>
                  <a:pt x="14084" y="7042"/>
                </a:cubicBezTo>
                <a:cubicBezTo>
                  <a:pt x="14084" y="3159"/>
                  <a:pt x="10925" y="0"/>
                  <a:pt x="7042" y="0"/>
                </a:cubicBezTo>
                <a:cubicBezTo>
                  <a:pt x="3159" y="0"/>
                  <a:pt x="0" y="3159"/>
                  <a:pt x="0" y="7042"/>
                </a:cubicBezTo>
                <a:cubicBezTo>
                  <a:pt x="0" y="10925"/>
                  <a:pt x="3159" y="14084"/>
                  <a:pt x="7042" y="14084"/>
                </a:cubicBezTo>
                <a:cubicBezTo>
                  <a:pt x="8863" y="14084"/>
                  <a:pt x="10519" y="13383"/>
                  <a:pt x="11771" y="12245"/>
                </a:cubicBezTo>
                <a:lnTo>
                  <a:pt x="13274" y="13749"/>
                </a:lnTo>
                <a:lnTo>
                  <a:pt x="12268" y="14755"/>
                </a:lnTo>
                <a:lnTo>
                  <a:pt x="19114" y="21600"/>
                </a:lnTo>
                <a:lnTo>
                  <a:pt x="21600" y="19114"/>
                </a:lnTo>
                <a:lnTo>
                  <a:pt x="14755" y="12268"/>
                </a:lnTo>
                <a:cubicBezTo>
                  <a:pt x="14755" y="12268"/>
                  <a:pt x="13749" y="13274"/>
                  <a:pt x="13749" y="1327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25" name="出自【趣你的PPT】(微信:qunideppt)：最优质的PPT资源库"/>
          <p:cNvSpPr/>
          <p:nvPr/>
        </p:nvSpPr>
        <p:spPr>
          <a:xfrm>
            <a:off x="7912100" y="6254769"/>
            <a:ext cx="215900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29" y="15862"/>
                </a:moveTo>
                <a:cubicBezTo>
                  <a:pt x="20329" y="18654"/>
                  <a:pt x="16055" y="20925"/>
                  <a:pt x="10800" y="20925"/>
                </a:cubicBezTo>
                <a:cubicBezTo>
                  <a:pt x="5545" y="20925"/>
                  <a:pt x="1271" y="18654"/>
                  <a:pt x="1271" y="15862"/>
                </a:cubicBezTo>
                <a:lnTo>
                  <a:pt x="1271" y="5738"/>
                </a:lnTo>
                <a:cubicBezTo>
                  <a:pt x="1271" y="2946"/>
                  <a:pt x="5545" y="675"/>
                  <a:pt x="10800" y="675"/>
                </a:cubicBezTo>
                <a:cubicBezTo>
                  <a:pt x="16055" y="675"/>
                  <a:pt x="20329" y="2946"/>
                  <a:pt x="20329" y="5738"/>
                </a:cubicBezTo>
                <a:cubicBezTo>
                  <a:pt x="20329" y="5738"/>
                  <a:pt x="20329" y="15862"/>
                  <a:pt x="20329" y="15862"/>
                </a:cubicBezTo>
                <a:close/>
                <a:moveTo>
                  <a:pt x="10800" y="0"/>
                </a:moveTo>
                <a:cubicBezTo>
                  <a:pt x="4845" y="0"/>
                  <a:pt x="0" y="2574"/>
                  <a:pt x="0" y="5738"/>
                </a:cubicBezTo>
                <a:lnTo>
                  <a:pt x="0" y="15862"/>
                </a:lnTo>
                <a:cubicBezTo>
                  <a:pt x="0" y="19026"/>
                  <a:pt x="4845" y="21600"/>
                  <a:pt x="10800" y="21600"/>
                </a:cubicBezTo>
                <a:cubicBezTo>
                  <a:pt x="16755" y="21600"/>
                  <a:pt x="21600" y="19026"/>
                  <a:pt x="21600" y="15862"/>
                </a:cubicBezTo>
                <a:lnTo>
                  <a:pt x="21600" y="5738"/>
                </a:lnTo>
                <a:cubicBezTo>
                  <a:pt x="21600" y="2574"/>
                  <a:pt x="16755" y="0"/>
                  <a:pt x="108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26" name="出自【趣你的PPT】(微信:qunideppt)：最优质的PPT资源库"/>
          <p:cNvSpPr/>
          <p:nvPr/>
        </p:nvSpPr>
        <p:spPr>
          <a:xfrm>
            <a:off x="8013700" y="6318269"/>
            <a:ext cx="12700" cy="50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ubicBezTo>
                  <a:pt x="0" y="21600"/>
                  <a:pt x="0" y="0"/>
                  <a:pt x="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27" name="出自【趣你的PPT】(微信:qunideppt)：最优质的PPT资源库"/>
          <p:cNvSpPr/>
          <p:nvPr/>
        </p:nvSpPr>
        <p:spPr>
          <a:xfrm>
            <a:off x="8807450" y="6324619"/>
            <a:ext cx="114300" cy="114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000" y="0"/>
                </a:moveTo>
                <a:lnTo>
                  <a:pt x="9600" y="0"/>
                </a:lnTo>
                <a:lnTo>
                  <a:pt x="9600" y="9600"/>
                </a:lnTo>
                <a:lnTo>
                  <a:pt x="0" y="9600"/>
                </a:lnTo>
                <a:lnTo>
                  <a:pt x="0" y="12000"/>
                </a:lnTo>
                <a:lnTo>
                  <a:pt x="9600" y="12000"/>
                </a:lnTo>
                <a:lnTo>
                  <a:pt x="9600" y="21600"/>
                </a:lnTo>
                <a:lnTo>
                  <a:pt x="12000" y="21600"/>
                </a:lnTo>
                <a:lnTo>
                  <a:pt x="12000" y="12000"/>
                </a:lnTo>
                <a:lnTo>
                  <a:pt x="21600" y="12000"/>
                </a:lnTo>
                <a:lnTo>
                  <a:pt x="21600" y="9600"/>
                </a:lnTo>
                <a:lnTo>
                  <a:pt x="12000" y="9600"/>
                </a:lnTo>
                <a:cubicBezTo>
                  <a:pt x="12000" y="9600"/>
                  <a:pt x="12000" y="0"/>
                  <a:pt x="120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28" name="出自【趣你的PPT】(微信:qunideppt)：最优质的PPT资源库"/>
          <p:cNvSpPr/>
          <p:nvPr/>
        </p:nvSpPr>
        <p:spPr>
          <a:xfrm>
            <a:off x="8731250" y="6248419"/>
            <a:ext cx="409030" cy="409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14" y="20652"/>
                </a:moveTo>
                <a:lnTo>
                  <a:pt x="13217" y="14755"/>
                </a:lnTo>
                <a:lnTo>
                  <a:pt x="14755" y="13217"/>
                </a:lnTo>
                <a:lnTo>
                  <a:pt x="20652" y="19114"/>
                </a:lnTo>
                <a:cubicBezTo>
                  <a:pt x="20652" y="19114"/>
                  <a:pt x="19114" y="20652"/>
                  <a:pt x="19114" y="20652"/>
                </a:cubicBezTo>
                <a:close/>
                <a:moveTo>
                  <a:pt x="671" y="7042"/>
                </a:moveTo>
                <a:cubicBezTo>
                  <a:pt x="671" y="3529"/>
                  <a:pt x="3529" y="671"/>
                  <a:pt x="7042" y="671"/>
                </a:cubicBezTo>
                <a:cubicBezTo>
                  <a:pt x="10555" y="671"/>
                  <a:pt x="13413" y="3529"/>
                  <a:pt x="13413" y="7042"/>
                </a:cubicBezTo>
                <a:cubicBezTo>
                  <a:pt x="13413" y="10555"/>
                  <a:pt x="10555" y="13413"/>
                  <a:pt x="7042" y="13413"/>
                </a:cubicBezTo>
                <a:cubicBezTo>
                  <a:pt x="3529" y="13413"/>
                  <a:pt x="671" y="10555"/>
                  <a:pt x="671" y="7042"/>
                </a:cubicBezTo>
                <a:close/>
                <a:moveTo>
                  <a:pt x="13749" y="13274"/>
                </a:moveTo>
                <a:lnTo>
                  <a:pt x="12245" y="11771"/>
                </a:lnTo>
                <a:cubicBezTo>
                  <a:pt x="13383" y="10519"/>
                  <a:pt x="14084" y="8863"/>
                  <a:pt x="14084" y="7042"/>
                </a:cubicBezTo>
                <a:cubicBezTo>
                  <a:pt x="14084" y="3159"/>
                  <a:pt x="10925" y="0"/>
                  <a:pt x="7042" y="0"/>
                </a:cubicBezTo>
                <a:cubicBezTo>
                  <a:pt x="3159" y="0"/>
                  <a:pt x="0" y="3159"/>
                  <a:pt x="0" y="7042"/>
                </a:cubicBezTo>
                <a:cubicBezTo>
                  <a:pt x="0" y="10925"/>
                  <a:pt x="3159" y="14084"/>
                  <a:pt x="7042" y="14084"/>
                </a:cubicBezTo>
                <a:cubicBezTo>
                  <a:pt x="8863" y="14084"/>
                  <a:pt x="10519" y="13383"/>
                  <a:pt x="11771" y="12245"/>
                </a:cubicBezTo>
                <a:lnTo>
                  <a:pt x="13274" y="13749"/>
                </a:lnTo>
                <a:lnTo>
                  <a:pt x="12268" y="14755"/>
                </a:lnTo>
                <a:lnTo>
                  <a:pt x="19114" y="21600"/>
                </a:lnTo>
                <a:lnTo>
                  <a:pt x="21600" y="19114"/>
                </a:lnTo>
                <a:lnTo>
                  <a:pt x="14755" y="12268"/>
                </a:lnTo>
                <a:cubicBezTo>
                  <a:pt x="14755" y="12268"/>
                  <a:pt x="13749" y="13274"/>
                  <a:pt x="13749" y="1327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29" name="出自【趣你的PPT】(微信:qunideppt)：最优质的PPT资源库"/>
          <p:cNvSpPr/>
          <p:nvPr/>
        </p:nvSpPr>
        <p:spPr>
          <a:xfrm>
            <a:off x="9740900" y="6242069"/>
            <a:ext cx="409030" cy="409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042" y="671"/>
                </a:moveTo>
                <a:cubicBezTo>
                  <a:pt x="10555" y="671"/>
                  <a:pt x="13413" y="3529"/>
                  <a:pt x="13413" y="7042"/>
                </a:cubicBezTo>
                <a:cubicBezTo>
                  <a:pt x="13413" y="10555"/>
                  <a:pt x="10555" y="13413"/>
                  <a:pt x="7042" y="13413"/>
                </a:cubicBezTo>
                <a:cubicBezTo>
                  <a:pt x="3529" y="13413"/>
                  <a:pt x="671" y="10555"/>
                  <a:pt x="671" y="7042"/>
                </a:cubicBezTo>
                <a:cubicBezTo>
                  <a:pt x="671" y="3529"/>
                  <a:pt x="3529" y="671"/>
                  <a:pt x="7042" y="671"/>
                </a:cubicBezTo>
                <a:close/>
                <a:moveTo>
                  <a:pt x="20652" y="19114"/>
                </a:moveTo>
                <a:lnTo>
                  <a:pt x="19114" y="20652"/>
                </a:lnTo>
                <a:lnTo>
                  <a:pt x="13217" y="14755"/>
                </a:lnTo>
                <a:lnTo>
                  <a:pt x="14755" y="13217"/>
                </a:lnTo>
                <a:cubicBezTo>
                  <a:pt x="14755" y="13217"/>
                  <a:pt x="20652" y="19114"/>
                  <a:pt x="20652" y="19114"/>
                </a:cubicBezTo>
                <a:close/>
                <a:moveTo>
                  <a:pt x="7042" y="14084"/>
                </a:moveTo>
                <a:cubicBezTo>
                  <a:pt x="8863" y="14084"/>
                  <a:pt x="10519" y="13383"/>
                  <a:pt x="11771" y="12245"/>
                </a:cubicBezTo>
                <a:lnTo>
                  <a:pt x="13274" y="13749"/>
                </a:lnTo>
                <a:lnTo>
                  <a:pt x="12268" y="14755"/>
                </a:lnTo>
                <a:lnTo>
                  <a:pt x="19114" y="21600"/>
                </a:lnTo>
                <a:lnTo>
                  <a:pt x="21600" y="19114"/>
                </a:lnTo>
                <a:lnTo>
                  <a:pt x="14755" y="12268"/>
                </a:lnTo>
                <a:lnTo>
                  <a:pt x="13749" y="13274"/>
                </a:lnTo>
                <a:lnTo>
                  <a:pt x="12245" y="11771"/>
                </a:lnTo>
                <a:cubicBezTo>
                  <a:pt x="13383" y="10519"/>
                  <a:pt x="14084" y="8863"/>
                  <a:pt x="14084" y="7042"/>
                </a:cubicBezTo>
                <a:cubicBezTo>
                  <a:pt x="14084" y="3159"/>
                  <a:pt x="10925" y="0"/>
                  <a:pt x="7042" y="0"/>
                </a:cubicBezTo>
                <a:cubicBezTo>
                  <a:pt x="3159" y="0"/>
                  <a:pt x="0" y="3159"/>
                  <a:pt x="0" y="7042"/>
                </a:cubicBezTo>
                <a:cubicBezTo>
                  <a:pt x="0" y="10925"/>
                  <a:pt x="3159" y="14084"/>
                  <a:pt x="7042" y="1408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30" name="出自【趣你的PPT】(微信:qunideppt)：最优质的PPT资源库"/>
          <p:cNvSpPr/>
          <p:nvPr/>
        </p:nvSpPr>
        <p:spPr>
          <a:xfrm>
            <a:off x="10833100" y="6235719"/>
            <a:ext cx="317500" cy="406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6" y="20925"/>
                </a:moveTo>
                <a:lnTo>
                  <a:pt x="864" y="20925"/>
                </a:lnTo>
                <a:lnTo>
                  <a:pt x="864" y="11475"/>
                </a:lnTo>
                <a:lnTo>
                  <a:pt x="20736" y="11475"/>
                </a:lnTo>
                <a:cubicBezTo>
                  <a:pt x="20736" y="11475"/>
                  <a:pt x="20736" y="20925"/>
                  <a:pt x="20736" y="20925"/>
                </a:cubicBezTo>
                <a:close/>
                <a:moveTo>
                  <a:pt x="4320" y="5738"/>
                </a:moveTo>
                <a:cubicBezTo>
                  <a:pt x="4320" y="2946"/>
                  <a:pt x="7227" y="675"/>
                  <a:pt x="10800" y="675"/>
                </a:cubicBezTo>
                <a:cubicBezTo>
                  <a:pt x="14373" y="675"/>
                  <a:pt x="17280" y="2946"/>
                  <a:pt x="17280" y="5738"/>
                </a:cubicBezTo>
                <a:lnTo>
                  <a:pt x="17280" y="6750"/>
                </a:lnTo>
                <a:lnTo>
                  <a:pt x="18144" y="6750"/>
                </a:lnTo>
                <a:lnTo>
                  <a:pt x="18144" y="5738"/>
                </a:lnTo>
                <a:cubicBezTo>
                  <a:pt x="18144" y="2574"/>
                  <a:pt x="14850" y="0"/>
                  <a:pt x="10800" y="0"/>
                </a:cubicBezTo>
                <a:cubicBezTo>
                  <a:pt x="6750" y="0"/>
                  <a:pt x="3456" y="2574"/>
                  <a:pt x="3456" y="5738"/>
                </a:cubicBezTo>
                <a:lnTo>
                  <a:pt x="3456" y="10800"/>
                </a:lnTo>
                <a:lnTo>
                  <a:pt x="0" y="1080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10800"/>
                </a:lnTo>
                <a:lnTo>
                  <a:pt x="4320" y="10800"/>
                </a:lnTo>
                <a:cubicBezTo>
                  <a:pt x="4320" y="10800"/>
                  <a:pt x="4320" y="5738"/>
                  <a:pt x="4320" y="5738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31" name="出自【趣你的PPT】(微信:qunideppt)：最优质的PPT资源库"/>
          <p:cNvSpPr/>
          <p:nvPr/>
        </p:nvSpPr>
        <p:spPr>
          <a:xfrm>
            <a:off x="10960100" y="6502419"/>
            <a:ext cx="63500" cy="825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3323"/>
                </a:moveTo>
                <a:cubicBezTo>
                  <a:pt x="14373" y="3323"/>
                  <a:pt x="17280" y="5559"/>
                  <a:pt x="17280" y="8308"/>
                </a:cubicBezTo>
                <a:cubicBezTo>
                  <a:pt x="17280" y="11056"/>
                  <a:pt x="14373" y="13292"/>
                  <a:pt x="10800" y="13292"/>
                </a:cubicBezTo>
                <a:cubicBezTo>
                  <a:pt x="7227" y="13292"/>
                  <a:pt x="4320" y="11056"/>
                  <a:pt x="4320" y="8308"/>
                </a:cubicBezTo>
                <a:cubicBezTo>
                  <a:pt x="4320" y="5559"/>
                  <a:pt x="7227" y="3323"/>
                  <a:pt x="10800" y="3323"/>
                </a:cubicBezTo>
                <a:close/>
                <a:moveTo>
                  <a:pt x="8640" y="16447"/>
                </a:moveTo>
                <a:lnTo>
                  <a:pt x="8640" y="21600"/>
                </a:lnTo>
                <a:lnTo>
                  <a:pt x="12960" y="21600"/>
                </a:lnTo>
                <a:lnTo>
                  <a:pt x="12960" y="16447"/>
                </a:lnTo>
                <a:cubicBezTo>
                  <a:pt x="17883" y="15674"/>
                  <a:pt x="21600" y="12319"/>
                  <a:pt x="21600" y="8308"/>
                </a:cubicBezTo>
                <a:cubicBezTo>
                  <a:pt x="21600" y="3727"/>
                  <a:pt x="16755" y="0"/>
                  <a:pt x="10800" y="0"/>
                </a:cubicBezTo>
                <a:cubicBezTo>
                  <a:pt x="4845" y="0"/>
                  <a:pt x="0" y="3727"/>
                  <a:pt x="0" y="8308"/>
                </a:cubicBezTo>
                <a:cubicBezTo>
                  <a:pt x="0" y="12319"/>
                  <a:pt x="3717" y="15678"/>
                  <a:pt x="8640" y="1644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9" name="出自【趣你的PPT】(微信:qunideppt)：最优质的PPT资源库"/>
          <p:cNvSpPr/>
          <p:nvPr/>
        </p:nvSpPr>
        <p:spPr>
          <a:xfrm>
            <a:off x="0" y="0"/>
            <a:ext cx="12192000" cy="1828800"/>
          </a:xfrm>
          <a:prstGeom prst="rect">
            <a:avLst/>
          </a:prstGeom>
          <a:solidFill>
            <a:srgbClr val="EAE2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0" name="出自【趣你的PPT】(微信:qunideppt)：最优质的PPT资源库"/>
          <p:cNvSpPr txBox="1"/>
          <p:nvPr/>
        </p:nvSpPr>
        <p:spPr>
          <a:xfrm>
            <a:off x="1786890" y="406569"/>
            <a:ext cx="86182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0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赠送可编辑学术型图标</a:t>
            </a:r>
          </a:p>
        </p:txBody>
      </p:sp>
    </p:spTree>
    <p:extLst>
      <p:ext uri="{BB962C8B-B14F-4D97-AF65-F5344CB8AC3E}">
        <p14:creationId xmlns:p14="http://schemas.microsoft.com/office/powerpoint/2010/main" val="2916397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837052" y="80948"/>
            <a:ext cx="9004656" cy="5668687"/>
            <a:chOff x="837052" y="80948"/>
            <a:chExt cx="9004656" cy="566868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3371850" y="1914525"/>
              <a:ext cx="6469858" cy="3835110"/>
            </a:xfrm>
            <a:prstGeom prst="rect">
              <a:avLst/>
            </a:prstGeom>
            <a:solidFill>
              <a:srgbClr val="EAE19C">
                <a:alpha val="5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8" name="出自【趣你的PPT】(微信:qunideppt)：最优质的PPT资源库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7052" y="80948"/>
              <a:ext cx="9004656" cy="56686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255163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3425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出自【趣你的PPT】(微信:qunideppt)：最优质的PPT资源库"/>
          <p:cNvSpPr/>
          <p:nvPr/>
        </p:nvSpPr>
        <p:spPr>
          <a:xfrm>
            <a:off x="-38676" y="1969477"/>
            <a:ext cx="12230676" cy="4149970"/>
          </a:xfrm>
          <a:prstGeom prst="rect">
            <a:avLst/>
          </a:prstGeom>
          <a:solidFill>
            <a:srgbClr val="E5DC99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1358816" y="3517880"/>
            <a:ext cx="3865438" cy="183088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万次。一不小心，就学会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万次。一不小心，就学会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lvl="0" defTabSz="1216817">
              <a:lnSpc>
                <a:spcPct val="120000"/>
              </a:lnSpc>
              <a:spcBef>
                <a:spcPct val="20000"/>
              </a:spcBef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1358816" y="3041780"/>
            <a:ext cx="1586433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选题的背景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grpSp>
        <p:nvGrpSpPr>
          <p:cNvPr id="11" name="Group 10出自【趣你的PPT】(微信:qunideppt)：最优质的PPT资源库"/>
          <p:cNvGrpSpPr/>
          <p:nvPr/>
        </p:nvGrpSpPr>
        <p:grpSpPr>
          <a:xfrm>
            <a:off x="355458" y="302192"/>
            <a:ext cx="1948128" cy="461665"/>
            <a:chOff x="969820" y="487930"/>
            <a:chExt cx="1948128" cy="461665"/>
          </a:xfrm>
        </p:grpSpPr>
        <p:sp>
          <p:nvSpPr>
            <p:cNvPr id="13" name="出自【趣你的PPT】(微信:qunideppt)：最优质的PPT资源库"/>
            <p:cNvSpPr txBox="1"/>
            <p:nvPr/>
          </p:nvSpPr>
          <p:spPr>
            <a:xfrm>
              <a:off x="1369564" y="487930"/>
              <a:ext cx="15483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选题背景</a:t>
              </a:r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32" r="13805"/>
          <a:stretch/>
        </p:blipFill>
        <p:spPr>
          <a:xfrm>
            <a:off x="5648370" y="1970935"/>
            <a:ext cx="5767343" cy="414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993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4" name="Group 23出自【趣你的PPT】(微信:qunideppt)：最优质的PPT资源库"/>
          <p:cNvGrpSpPr/>
          <p:nvPr/>
        </p:nvGrpSpPr>
        <p:grpSpPr>
          <a:xfrm>
            <a:off x="355458" y="302192"/>
            <a:ext cx="1948128" cy="461665"/>
            <a:chOff x="969820" y="487930"/>
            <a:chExt cx="1948128" cy="461665"/>
          </a:xfrm>
        </p:grpSpPr>
        <p:sp>
          <p:nvSpPr>
            <p:cNvPr id="35" name="出自【趣你的PPT】(微信:qunideppt)：最优质的PPT资源库"/>
            <p:cNvSpPr txBox="1"/>
            <p:nvPr/>
          </p:nvSpPr>
          <p:spPr>
            <a:xfrm>
              <a:off x="1369564" y="487930"/>
              <a:ext cx="15483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研究意义</a:t>
              </a:r>
            </a:p>
          </p:txBody>
        </p:sp>
        <p:sp>
          <p:nvSpPr>
            <p:cNvPr id="36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" name="出自【趣你的PPT】(微信:qunideppt)：最优质的PPT资源库"/>
          <p:cNvSpPr/>
          <p:nvPr/>
        </p:nvSpPr>
        <p:spPr>
          <a:xfrm>
            <a:off x="-38676" y="1485900"/>
            <a:ext cx="12230676" cy="4633547"/>
          </a:xfrm>
          <a:prstGeom prst="rect">
            <a:avLst/>
          </a:prstGeom>
          <a:solidFill>
            <a:srgbClr val="EAE29C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7785922" y="3853237"/>
            <a:ext cx="1290576" cy="12905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2881" y="2882"/>
                </a:moveTo>
                <a:cubicBezTo>
                  <a:pt x="6724" y="-961"/>
                  <a:pt x="12954" y="-961"/>
                  <a:pt x="16797" y="2882"/>
                </a:cubicBez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1" y="16796"/>
                </a:cubicBezTo>
                <a:cubicBezTo>
                  <a:pt x="-961" y="12954"/>
                  <a:pt x="-961" y="6724"/>
                  <a:pt x="2881" y="2882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kumimoji="0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Arial"/>
              <a:sym typeface="Helvetica Light"/>
              <a:rtl val="0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7326346" y="2032908"/>
            <a:ext cx="2207848" cy="1903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98" y="21591"/>
                </a:moveTo>
                <a:lnTo>
                  <a:pt x="21600" y="19242"/>
                </a:lnTo>
                <a:lnTo>
                  <a:pt x="12881" y="1722"/>
                </a:lnTo>
                <a:cubicBezTo>
                  <a:pt x="12310" y="574"/>
                  <a:pt x="11557" y="0"/>
                  <a:pt x="10804" y="0"/>
                </a:cubicBezTo>
                <a:cubicBezTo>
                  <a:pt x="10050" y="0"/>
                  <a:pt x="9297" y="574"/>
                  <a:pt x="8726" y="1722"/>
                </a:cubicBezTo>
                <a:lnTo>
                  <a:pt x="0" y="19256"/>
                </a:lnTo>
                <a:lnTo>
                  <a:pt x="3503" y="21600"/>
                </a:lnTo>
                <a:cubicBezTo>
                  <a:pt x="5163" y="19021"/>
                  <a:pt x="7815" y="17351"/>
                  <a:pt x="10804" y="17351"/>
                </a:cubicBezTo>
                <a:cubicBezTo>
                  <a:pt x="13788" y="17351"/>
                  <a:pt x="16437" y="19017"/>
                  <a:pt x="18098" y="21591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kumimoji="0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Arial"/>
              <a:sym typeface="Helvetica Light"/>
              <a:rtl val="0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8538188" y="3908376"/>
            <a:ext cx="2035385" cy="18964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1" h="21600" extrusionOk="0">
                <a:moveTo>
                  <a:pt x="20927" y="17411"/>
                </a:moveTo>
                <a:lnTo>
                  <a:pt x="11625" y="0"/>
                </a:lnTo>
                <a:lnTo>
                  <a:pt x="7861" y="2351"/>
                </a:lnTo>
                <a:cubicBezTo>
                  <a:pt x="8391" y="3654"/>
                  <a:pt x="8685" y="5094"/>
                  <a:pt x="8685" y="6609"/>
                </a:cubicBezTo>
                <a:cubicBezTo>
                  <a:pt x="8685" y="8527"/>
                  <a:pt x="8213" y="10327"/>
                  <a:pt x="7388" y="11879"/>
                </a:cubicBezTo>
                <a:cubicBezTo>
                  <a:pt x="5873" y="14732"/>
                  <a:pt x="3165" y="16750"/>
                  <a:pt x="0" y="17141"/>
                </a:cubicBezTo>
                <a:lnTo>
                  <a:pt x="2" y="21600"/>
                </a:lnTo>
                <a:lnTo>
                  <a:pt x="18688" y="21600"/>
                </a:lnTo>
                <a:cubicBezTo>
                  <a:pt x="19869" y="21600"/>
                  <a:pt x="20714" y="21165"/>
                  <a:pt x="21139" y="20459"/>
                </a:cubicBezTo>
                <a:cubicBezTo>
                  <a:pt x="21600" y="19694"/>
                  <a:pt x="21566" y="18609"/>
                  <a:pt x="20927" y="17411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kumimoji="0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Arial"/>
              <a:sym typeface="Helvetica Light"/>
              <a:rtl val="0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6287626" y="3908377"/>
            <a:ext cx="2036609" cy="18952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1" h="21600" extrusionOk="0">
                <a:moveTo>
                  <a:pt x="14054" y="11873"/>
                </a:moveTo>
                <a:cubicBezTo>
                  <a:pt x="13230" y="10320"/>
                  <a:pt x="12758" y="8519"/>
                  <a:pt x="12758" y="6599"/>
                </a:cubicBezTo>
                <a:cubicBezTo>
                  <a:pt x="12758" y="5087"/>
                  <a:pt x="13051" y="3651"/>
                  <a:pt x="13577" y="2349"/>
                </a:cubicBezTo>
                <a:lnTo>
                  <a:pt x="9812" y="0"/>
                </a:lnTo>
                <a:lnTo>
                  <a:pt x="524" y="17408"/>
                </a:lnTo>
                <a:cubicBezTo>
                  <a:pt x="-116" y="18607"/>
                  <a:pt x="-149" y="19693"/>
                  <a:pt x="312" y="20459"/>
                </a:cubicBezTo>
                <a:cubicBezTo>
                  <a:pt x="737" y="21165"/>
                  <a:pt x="1581" y="21600"/>
                  <a:pt x="2761" y="21600"/>
                </a:cubicBezTo>
                <a:lnTo>
                  <a:pt x="21451" y="21600"/>
                </a:lnTo>
                <a:lnTo>
                  <a:pt x="21449" y="17139"/>
                </a:lnTo>
                <a:cubicBezTo>
                  <a:pt x="18281" y="16752"/>
                  <a:pt x="15571" y="14730"/>
                  <a:pt x="14054" y="11873"/>
                </a:cubicBezTo>
                <a:close/>
              </a:path>
            </a:pathLst>
          </a:custGeom>
          <a:solidFill>
            <a:srgbClr val="344645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kumimoji="0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Arial"/>
              <a:sym typeface="Helvetica Light"/>
              <a:rtl val="0"/>
            </a:endParaRPr>
          </a:p>
        </p:txBody>
      </p:sp>
      <p:grpSp>
        <p:nvGrpSpPr>
          <p:cNvPr id="25" name="Group 24出自【趣你的PPT】(微信:qunideppt)：最优质的PPT资源库"/>
          <p:cNvGrpSpPr/>
          <p:nvPr/>
        </p:nvGrpSpPr>
        <p:grpSpPr>
          <a:xfrm>
            <a:off x="8259477" y="4248719"/>
            <a:ext cx="343471" cy="499595"/>
            <a:chOff x="4838700" y="2774950"/>
            <a:chExt cx="279400" cy="406400"/>
          </a:xfrm>
          <a:solidFill>
            <a:srgbClr val="344645"/>
          </a:solidFill>
        </p:grpSpPr>
        <p:sp>
          <p:nvSpPr>
            <p:cNvPr id="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838700" y="2774950"/>
              <a:ext cx="279400" cy="406400"/>
            </a:xfrm>
            <a:custGeom>
              <a:avLst/>
              <a:gdLst/>
              <a:ahLst/>
              <a:cxnLst>
                <a:cxn ang="0">
                  <a:pos x="88" y="0"/>
                </a:cxn>
                <a:cxn ang="0">
                  <a:pos x="54" y="6"/>
                </a:cxn>
                <a:cxn ang="0">
                  <a:pos x="26" y="26"/>
                </a:cxn>
                <a:cxn ang="0">
                  <a:pos x="6" y="54"/>
                </a:cxn>
                <a:cxn ang="0">
                  <a:pos x="0" y="88"/>
                </a:cxn>
                <a:cxn ang="0">
                  <a:pos x="2" y="100"/>
                </a:cxn>
                <a:cxn ang="0">
                  <a:pos x="16" y="138"/>
                </a:cxn>
                <a:cxn ang="0">
                  <a:pos x="40" y="184"/>
                </a:cxn>
                <a:cxn ang="0">
                  <a:pos x="50" y="214"/>
                </a:cxn>
                <a:cxn ang="0">
                  <a:pos x="62" y="246"/>
                </a:cxn>
                <a:cxn ang="0">
                  <a:pos x="76" y="254"/>
                </a:cxn>
                <a:cxn ang="0">
                  <a:pos x="88" y="256"/>
                </a:cxn>
                <a:cxn ang="0">
                  <a:pos x="108" y="252"/>
                </a:cxn>
                <a:cxn ang="0">
                  <a:pos x="118" y="238"/>
                </a:cxn>
                <a:cxn ang="0">
                  <a:pos x="136" y="184"/>
                </a:cxn>
                <a:cxn ang="0">
                  <a:pos x="146" y="162"/>
                </a:cxn>
                <a:cxn ang="0">
                  <a:pos x="172" y="112"/>
                </a:cxn>
                <a:cxn ang="0">
                  <a:pos x="176" y="88"/>
                </a:cxn>
                <a:cxn ang="0">
                  <a:pos x="174" y="70"/>
                </a:cxn>
                <a:cxn ang="0">
                  <a:pos x="160" y="38"/>
                </a:cxn>
                <a:cxn ang="0">
                  <a:pos x="138" y="16"/>
                </a:cxn>
                <a:cxn ang="0">
                  <a:pos x="106" y="2"/>
                </a:cxn>
                <a:cxn ang="0">
                  <a:pos x="108" y="218"/>
                </a:cxn>
                <a:cxn ang="0">
                  <a:pos x="70" y="222"/>
                </a:cxn>
                <a:cxn ang="0">
                  <a:pos x="64" y="208"/>
                </a:cxn>
                <a:cxn ang="0">
                  <a:pos x="114" y="200"/>
                </a:cxn>
                <a:cxn ang="0">
                  <a:pos x="112" y="208"/>
                </a:cxn>
                <a:cxn ang="0">
                  <a:pos x="108" y="218"/>
                </a:cxn>
                <a:cxn ang="0">
                  <a:pos x="62" y="200"/>
                </a:cxn>
                <a:cxn ang="0">
                  <a:pos x="120" y="184"/>
                </a:cxn>
                <a:cxn ang="0">
                  <a:pos x="116" y="192"/>
                </a:cxn>
                <a:cxn ang="0">
                  <a:pos x="88" y="240"/>
                </a:cxn>
                <a:cxn ang="0">
                  <a:pos x="82" y="240"/>
                </a:cxn>
                <a:cxn ang="0">
                  <a:pos x="76" y="236"/>
                </a:cxn>
                <a:cxn ang="0">
                  <a:pos x="106" y="226"/>
                </a:cxn>
                <a:cxn ang="0">
                  <a:pos x="102" y="234"/>
                </a:cxn>
                <a:cxn ang="0">
                  <a:pos x="94" y="240"/>
                </a:cxn>
                <a:cxn ang="0">
                  <a:pos x="126" y="168"/>
                </a:cxn>
                <a:cxn ang="0">
                  <a:pos x="50" y="168"/>
                </a:cxn>
                <a:cxn ang="0">
                  <a:pos x="38" y="142"/>
                </a:cxn>
                <a:cxn ang="0">
                  <a:pos x="18" y="100"/>
                </a:cxn>
                <a:cxn ang="0">
                  <a:pos x="16" y="88"/>
                </a:cxn>
                <a:cxn ang="0">
                  <a:pos x="22" y="60"/>
                </a:cxn>
                <a:cxn ang="0">
                  <a:pos x="38" y="38"/>
                </a:cxn>
                <a:cxn ang="0">
                  <a:pos x="60" y="22"/>
                </a:cxn>
                <a:cxn ang="0">
                  <a:pos x="88" y="16"/>
                </a:cxn>
                <a:cxn ang="0">
                  <a:pos x="102" y="18"/>
                </a:cxn>
                <a:cxn ang="0">
                  <a:pos x="128" y="28"/>
                </a:cxn>
                <a:cxn ang="0">
                  <a:pos x="148" y="48"/>
                </a:cxn>
                <a:cxn ang="0">
                  <a:pos x="158" y="74"/>
                </a:cxn>
                <a:cxn ang="0">
                  <a:pos x="160" y="88"/>
                </a:cxn>
                <a:cxn ang="0">
                  <a:pos x="154" y="114"/>
                </a:cxn>
                <a:cxn ang="0">
                  <a:pos x="138" y="142"/>
                </a:cxn>
              </a:cxnLst>
              <a:rect l="0" t="0" r="r" b="b"/>
              <a:pathLst>
                <a:path w="176" h="256">
                  <a:moveTo>
                    <a:pt x="88" y="0"/>
                  </a:moveTo>
                  <a:lnTo>
                    <a:pt x="88" y="0"/>
                  </a:lnTo>
                  <a:lnTo>
                    <a:pt x="70" y="2"/>
                  </a:lnTo>
                  <a:lnTo>
                    <a:pt x="54" y="6"/>
                  </a:lnTo>
                  <a:lnTo>
                    <a:pt x="38" y="16"/>
                  </a:lnTo>
                  <a:lnTo>
                    <a:pt x="26" y="26"/>
                  </a:lnTo>
                  <a:lnTo>
                    <a:pt x="16" y="38"/>
                  </a:lnTo>
                  <a:lnTo>
                    <a:pt x="6" y="54"/>
                  </a:lnTo>
                  <a:lnTo>
                    <a:pt x="2" y="70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2" y="100"/>
                  </a:lnTo>
                  <a:lnTo>
                    <a:pt x="4" y="112"/>
                  </a:lnTo>
                  <a:lnTo>
                    <a:pt x="16" y="138"/>
                  </a:lnTo>
                  <a:lnTo>
                    <a:pt x="30" y="162"/>
                  </a:lnTo>
                  <a:lnTo>
                    <a:pt x="40" y="184"/>
                  </a:lnTo>
                  <a:lnTo>
                    <a:pt x="40" y="184"/>
                  </a:lnTo>
                  <a:lnTo>
                    <a:pt x="50" y="214"/>
                  </a:lnTo>
                  <a:lnTo>
                    <a:pt x="58" y="238"/>
                  </a:lnTo>
                  <a:lnTo>
                    <a:pt x="62" y="246"/>
                  </a:lnTo>
                  <a:lnTo>
                    <a:pt x="68" y="252"/>
                  </a:lnTo>
                  <a:lnTo>
                    <a:pt x="76" y="254"/>
                  </a:lnTo>
                  <a:lnTo>
                    <a:pt x="88" y="256"/>
                  </a:lnTo>
                  <a:lnTo>
                    <a:pt x="88" y="256"/>
                  </a:lnTo>
                  <a:lnTo>
                    <a:pt x="100" y="254"/>
                  </a:lnTo>
                  <a:lnTo>
                    <a:pt x="108" y="252"/>
                  </a:lnTo>
                  <a:lnTo>
                    <a:pt x="114" y="246"/>
                  </a:lnTo>
                  <a:lnTo>
                    <a:pt x="118" y="238"/>
                  </a:lnTo>
                  <a:lnTo>
                    <a:pt x="126" y="214"/>
                  </a:lnTo>
                  <a:lnTo>
                    <a:pt x="136" y="184"/>
                  </a:lnTo>
                  <a:lnTo>
                    <a:pt x="136" y="184"/>
                  </a:lnTo>
                  <a:lnTo>
                    <a:pt x="146" y="162"/>
                  </a:lnTo>
                  <a:lnTo>
                    <a:pt x="160" y="138"/>
                  </a:lnTo>
                  <a:lnTo>
                    <a:pt x="172" y="112"/>
                  </a:lnTo>
                  <a:lnTo>
                    <a:pt x="174" y="100"/>
                  </a:lnTo>
                  <a:lnTo>
                    <a:pt x="176" y="88"/>
                  </a:lnTo>
                  <a:lnTo>
                    <a:pt x="176" y="88"/>
                  </a:lnTo>
                  <a:lnTo>
                    <a:pt x="174" y="70"/>
                  </a:lnTo>
                  <a:lnTo>
                    <a:pt x="170" y="54"/>
                  </a:lnTo>
                  <a:lnTo>
                    <a:pt x="160" y="38"/>
                  </a:lnTo>
                  <a:lnTo>
                    <a:pt x="150" y="26"/>
                  </a:lnTo>
                  <a:lnTo>
                    <a:pt x="138" y="16"/>
                  </a:lnTo>
                  <a:lnTo>
                    <a:pt x="122" y="6"/>
                  </a:lnTo>
                  <a:lnTo>
                    <a:pt x="106" y="2"/>
                  </a:lnTo>
                  <a:lnTo>
                    <a:pt x="88" y="0"/>
                  </a:lnTo>
                  <a:close/>
                  <a:moveTo>
                    <a:pt x="108" y="218"/>
                  </a:moveTo>
                  <a:lnTo>
                    <a:pt x="70" y="222"/>
                  </a:lnTo>
                  <a:lnTo>
                    <a:pt x="70" y="222"/>
                  </a:lnTo>
                  <a:lnTo>
                    <a:pt x="64" y="208"/>
                  </a:lnTo>
                  <a:lnTo>
                    <a:pt x="64" y="208"/>
                  </a:lnTo>
                  <a:lnTo>
                    <a:pt x="64" y="206"/>
                  </a:lnTo>
                  <a:lnTo>
                    <a:pt x="114" y="200"/>
                  </a:lnTo>
                  <a:lnTo>
                    <a:pt x="114" y="200"/>
                  </a:lnTo>
                  <a:lnTo>
                    <a:pt x="112" y="208"/>
                  </a:lnTo>
                  <a:lnTo>
                    <a:pt x="112" y="208"/>
                  </a:lnTo>
                  <a:lnTo>
                    <a:pt x="108" y="218"/>
                  </a:lnTo>
                  <a:close/>
                  <a:moveTo>
                    <a:pt x="62" y="200"/>
                  </a:moveTo>
                  <a:lnTo>
                    <a:pt x="62" y="200"/>
                  </a:lnTo>
                  <a:lnTo>
                    <a:pt x="56" y="184"/>
                  </a:lnTo>
                  <a:lnTo>
                    <a:pt x="120" y="184"/>
                  </a:lnTo>
                  <a:lnTo>
                    <a:pt x="120" y="184"/>
                  </a:lnTo>
                  <a:lnTo>
                    <a:pt x="116" y="192"/>
                  </a:lnTo>
                  <a:lnTo>
                    <a:pt x="62" y="200"/>
                  </a:lnTo>
                  <a:close/>
                  <a:moveTo>
                    <a:pt x="88" y="240"/>
                  </a:moveTo>
                  <a:lnTo>
                    <a:pt x="88" y="240"/>
                  </a:lnTo>
                  <a:lnTo>
                    <a:pt x="82" y="240"/>
                  </a:lnTo>
                  <a:lnTo>
                    <a:pt x="78" y="238"/>
                  </a:lnTo>
                  <a:lnTo>
                    <a:pt x="76" y="236"/>
                  </a:lnTo>
                  <a:lnTo>
                    <a:pt x="72" y="230"/>
                  </a:lnTo>
                  <a:lnTo>
                    <a:pt x="106" y="226"/>
                  </a:lnTo>
                  <a:lnTo>
                    <a:pt x="106" y="226"/>
                  </a:lnTo>
                  <a:lnTo>
                    <a:pt x="102" y="234"/>
                  </a:lnTo>
                  <a:lnTo>
                    <a:pt x="98" y="238"/>
                  </a:lnTo>
                  <a:lnTo>
                    <a:pt x="94" y="240"/>
                  </a:lnTo>
                  <a:lnTo>
                    <a:pt x="88" y="240"/>
                  </a:lnTo>
                  <a:close/>
                  <a:moveTo>
                    <a:pt x="126" y="168"/>
                  </a:moveTo>
                  <a:lnTo>
                    <a:pt x="50" y="168"/>
                  </a:lnTo>
                  <a:lnTo>
                    <a:pt x="50" y="168"/>
                  </a:lnTo>
                  <a:lnTo>
                    <a:pt x="38" y="142"/>
                  </a:lnTo>
                  <a:lnTo>
                    <a:pt x="38" y="142"/>
                  </a:lnTo>
                  <a:lnTo>
                    <a:pt x="22" y="114"/>
                  </a:lnTo>
                  <a:lnTo>
                    <a:pt x="18" y="100"/>
                  </a:lnTo>
                  <a:lnTo>
                    <a:pt x="16" y="88"/>
                  </a:lnTo>
                  <a:lnTo>
                    <a:pt x="16" y="88"/>
                  </a:lnTo>
                  <a:lnTo>
                    <a:pt x="18" y="74"/>
                  </a:lnTo>
                  <a:lnTo>
                    <a:pt x="22" y="60"/>
                  </a:lnTo>
                  <a:lnTo>
                    <a:pt x="28" y="48"/>
                  </a:lnTo>
                  <a:lnTo>
                    <a:pt x="38" y="38"/>
                  </a:lnTo>
                  <a:lnTo>
                    <a:pt x="48" y="28"/>
                  </a:lnTo>
                  <a:lnTo>
                    <a:pt x="60" y="22"/>
                  </a:lnTo>
                  <a:lnTo>
                    <a:pt x="74" y="18"/>
                  </a:lnTo>
                  <a:lnTo>
                    <a:pt x="88" y="16"/>
                  </a:lnTo>
                  <a:lnTo>
                    <a:pt x="88" y="16"/>
                  </a:lnTo>
                  <a:lnTo>
                    <a:pt x="102" y="18"/>
                  </a:lnTo>
                  <a:lnTo>
                    <a:pt x="116" y="22"/>
                  </a:lnTo>
                  <a:lnTo>
                    <a:pt x="128" y="28"/>
                  </a:lnTo>
                  <a:lnTo>
                    <a:pt x="138" y="38"/>
                  </a:lnTo>
                  <a:lnTo>
                    <a:pt x="148" y="48"/>
                  </a:lnTo>
                  <a:lnTo>
                    <a:pt x="154" y="60"/>
                  </a:lnTo>
                  <a:lnTo>
                    <a:pt x="158" y="74"/>
                  </a:lnTo>
                  <a:lnTo>
                    <a:pt x="160" y="88"/>
                  </a:lnTo>
                  <a:lnTo>
                    <a:pt x="160" y="88"/>
                  </a:lnTo>
                  <a:lnTo>
                    <a:pt x="158" y="100"/>
                  </a:lnTo>
                  <a:lnTo>
                    <a:pt x="154" y="114"/>
                  </a:lnTo>
                  <a:lnTo>
                    <a:pt x="138" y="142"/>
                  </a:lnTo>
                  <a:lnTo>
                    <a:pt x="138" y="142"/>
                  </a:lnTo>
                  <a:lnTo>
                    <a:pt x="126" y="16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ar-SA" sz="1800" b="0" i="0" u="none" strike="noStrike" kern="1200" cap="none" spc="0" normalizeH="0" baseline="0" noProof="0">
                <a:ln>
                  <a:noFill/>
                </a:ln>
                <a:solidFill>
                  <a:srgbClr val="333639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  <a:sym typeface="Arial"/>
                <a:rtl val="0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02200" y="2838450"/>
              <a:ext cx="82550" cy="82550"/>
            </a:xfrm>
            <a:custGeom>
              <a:avLst/>
              <a:gdLst/>
              <a:ahLst/>
              <a:cxnLst>
                <a:cxn ang="0">
                  <a:pos x="48" y="0"/>
                </a:cxn>
                <a:cxn ang="0">
                  <a:pos x="48" y="0"/>
                </a:cxn>
                <a:cxn ang="0">
                  <a:pos x="38" y="0"/>
                </a:cxn>
                <a:cxn ang="0">
                  <a:pos x="30" y="4"/>
                </a:cxn>
                <a:cxn ang="0">
                  <a:pos x="22" y="8"/>
                </a:cxn>
                <a:cxn ang="0">
                  <a:pos x="14" y="14"/>
                </a:cxn>
                <a:cxn ang="0">
                  <a:pos x="8" y="22"/>
                </a:cxn>
                <a:cxn ang="0">
                  <a:pos x="4" y="30"/>
                </a:cxn>
                <a:cxn ang="0">
                  <a:pos x="0" y="38"/>
                </a:cxn>
                <a:cxn ang="0">
                  <a:pos x="0" y="48"/>
                </a:cxn>
                <a:cxn ang="0">
                  <a:pos x="0" y="48"/>
                </a:cxn>
                <a:cxn ang="0">
                  <a:pos x="2" y="50"/>
                </a:cxn>
                <a:cxn ang="0">
                  <a:pos x="4" y="52"/>
                </a:cxn>
                <a:cxn ang="0">
                  <a:pos x="4" y="52"/>
                </a:cxn>
                <a:cxn ang="0">
                  <a:pos x="6" y="50"/>
                </a:cxn>
                <a:cxn ang="0">
                  <a:pos x="8" y="48"/>
                </a:cxn>
                <a:cxn ang="0">
                  <a:pos x="8" y="48"/>
                </a:cxn>
                <a:cxn ang="0">
                  <a:pos x="8" y="40"/>
                </a:cxn>
                <a:cxn ang="0">
                  <a:pos x="12" y="32"/>
                </a:cxn>
                <a:cxn ang="0">
                  <a:pos x="14" y="26"/>
                </a:cxn>
                <a:cxn ang="0">
                  <a:pos x="20" y="20"/>
                </a:cxn>
                <a:cxn ang="0">
                  <a:pos x="26" y="14"/>
                </a:cxn>
                <a:cxn ang="0">
                  <a:pos x="32" y="12"/>
                </a:cxn>
                <a:cxn ang="0">
                  <a:pos x="40" y="8"/>
                </a:cxn>
                <a:cxn ang="0">
                  <a:pos x="48" y="8"/>
                </a:cxn>
                <a:cxn ang="0">
                  <a:pos x="48" y="8"/>
                </a:cxn>
                <a:cxn ang="0">
                  <a:pos x="50" y="6"/>
                </a:cxn>
                <a:cxn ang="0">
                  <a:pos x="52" y="4"/>
                </a:cxn>
                <a:cxn ang="0">
                  <a:pos x="52" y="4"/>
                </a:cxn>
                <a:cxn ang="0">
                  <a:pos x="50" y="2"/>
                </a:cxn>
                <a:cxn ang="0">
                  <a:pos x="48" y="0"/>
                </a:cxn>
              </a:cxnLst>
              <a:rect l="0" t="0" r="r" b="b"/>
              <a:pathLst>
                <a:path w="52" h="52">
                  <a:moveTo>
                    <a:pt x="48" y="0"/>
                  </a:moveTo>
                  <a:lnTo>
                    <a:pt x="48" y="0"/>
                  </a:lnTo>
                  <a:lnTo>
                    <a:pt x="38" y="0"/>
                  </a:lnTo>
                  <a:lnTo>
                    <a:pt x="30" y="4"/>
                  </a:lnTo>
                  <a:lnTo>
                    <a:pt x="22" y="8"/>
                  </a:lnTo>
                  <a:lnTo>
                    <a:pt x="14" y="14"/>
                  </a:lnTo>
                  <a:lnTo>
                    <a:pt x="8" y="22"/>
                  </a:lnTo>
                  <a:lnTo>
                    <a:pt x="4" y="30"/>
                  </a:lnTo>
                  <a:lnTo>
                    <a:pt x="0" y="3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2" y="50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6" y="50"/>
                  </a:lnTo>
                  <a:lnTo>
                    <a:pt x="8" y="48"/>
                  </a:lnTo>
                  <a:lnTo>
                    <a:pt x="8" y="48"/>
                  </a:lnTo>
                  <a:lnTo>
                    <a:pt x="8" y="40"/>
                  </a:lnTo>
                  <a:lnTo>
                    <a:pt x="12" y="32"/>
                  </a:lnTo>
                  <a:lnTo>
                    <a:pt x="14" y="26"/>
                  </a:lnTo>
                  <a:lnTo>
                    <a:pt x="20" y="20"/>
                  </a:lnTo>
                  <a:lnTo>
                    <a:pt x="26" y="14"/>
                  </a:lnTo>
                  <a:lnTo>
                    <a:pt x="32" y="12"/>
                  </a:lnTo>
                  <a:lnTo>
                    <a:pt x="40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50" y="6"/>
                  </a:lnTo>
                  <a:lnTo>
                    <a:pt x="52" y="4"/>
                  </a:lnTo>
                  <a:lnTo>
                    <a:pt x="52" y="4"/>
                  </a:lnTo>
                  <a:lnTo>
                    <a:pt x="50" y="2"/>
                  </a:lnTo>
                  <a:lnTo>
                    <a:pt x="48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ar-SA" sz="1800" b="0" i="0" u="none" strike="noStrike" kern="1200" cap="none" spc="0" normalizeH="0" baseline="0" noProof="0">
                <a:ln>
                  <a:noFill/>
                </a:ln>
                <a:solidFill>
                  <a:srgbClr val="333639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  <a:sym typeface="Arial"/>
                <a:rtl val="0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02200" y="2838450"/>
              <a:ext cx="82550" cy="82550"/>
            </a:xfrm>
            <a:custGeom>
              <a:avLst/>
              <a:gdLst/>
              <a:ahLst/>
              <a:cxnLst>
                <a:cxn ang="0">
                  <a:pos x="48" y="0"/>
                </a:cxn>
                <a:cxn ang="0">
                  <a:pos x="48" y="0"/>
                </a:cxn>
                <a:cxn ang="0">
                  <a:pos x="38" y="0"/>
                </a:cxn>
                <a:cxn ang="0">
                  <a:pos x="30" y="4"/>
                </a:cxn>
                <a:cxn ang="0">
                  <a:pos x="22" y="8"/>
                </a:cxn>
                <a:cxn ang="0">
                  <a:pos x="14" y="14"/>
                </a:cxn>
                <a:cxn ang="0">
                  <a:pos x="8" y="22"/>
                </a:cxn>
                <a:cxn ang="0">
                  <a:pos x="4" y="30"/>
                </a:cxn>
                <a:cxn ang="0">
                  <a:pos x="0" y="38"/>
                </a:cxn>
                <a:cxn ang="0">
                  <a:pos x="0" y="48"/>
                </a:cxn>
                <a:cxn ang="0">
                  <a:pos x="0" y="48"/>
                </a:cxn>
                <a:cxn ang="0">
                  <a:pos x="2" y="50"/>
                </a:cxn>
                <a:cxn ang="0">
                  <a:pos x="4" y="52"/>
                </a:cxn>
                <a:cxn ang="0">
                  <a:pos x="4" y="52"/>
                </a:cxn>
                <a:cxn ang="0">
                  <a:pos x="6" y="50"/>
                </a:cxn>
                <a:cxn ang="0">
                  <a:pos x="8" y="48"/>
                </a:cxn>
                <a:cxn ang="0">
                  <a:pos x="8" y="48"/>
                </a:cxn>
                <a:cxn ang="0">
                  <a:pos x="8" y="40"/>
                </a:cxn>
                <a:cxn ang="0">
                  <a:pos x="12" y="32"/>
                </a:cxn>
                <a:cxn ang="0">
                  <a:pos x="14" y="26"/>
                </a:cxn>
                <a:cxn ang="0">
                  <a:pos x="20" y="20"/>
                </a:cxn>
                <a:cxn ang="0">
                  <a:pos x="26" y="14"/>
                </a:cxn>
                <a:cxn ang="0">
                  <a:pos x="32" y="12"/>
                </a:cxn>
                <a:cxn ang="0">
                  <a:pos x="40" y="8"/>
                </a:cxn>
                <a:cxn ang="0">
                  <a:pos x="48" y="8"/>
                </a:cxn>
                <a:cxn ang="0">
                  <a:pos x="48" y="8"/>
                </a:cxn>
                <a:cxn ang="0">
                  <a:pos x="50" y="6"/>
                </a:cxn>
                <a:cxn ang="0">
                  <a:pos x="52" y="4"/>
                </a:cxn>
                <a:cxn ang="0">
                  <a:pos x="52" y="4"/>
                </a:cxn>
                <a:cxn ang="0">
                  <a:pos x="50" y="2"/>
                </a:cxn>
                <a:cxn ang="0">
                  <a:pos x="48" y="0"/>
                </a:cxn>
              </a:cxnLst>
              <a:rect l="0" t="0" r="r" b="b"/>
              <a:pathLst>
                <a:path w="52" h="52">
                  <a:moveTo>
                    <a:pt x="48" y="0"/>
                  </a:moveTo>
                  <a:lnTo>
                    <a:pt x="48" y="0"/>
                  </a:lnTo>
                  <a:lnTo>
                    <a:pt x="38" y="0"/>
                  </a:lnTo>
                  <a:lnTo>
                    <a:pt x="30" y="4"/>
                  </a:lnTo>
                  <a:lnTo>
                    <a:pt x="22" y="8"/>
                  </a:lnTo>
                  <a:lnTo>
                    <a:pt x="14" y="14"/>
                  </a:lnTo>
                  <a:lnTo>
                    <a:pt x="8" y="22"/>
                  </a:lnTo>
                  <a:lnTo>
                    <a:pt x="4" y="30"/>
                  </a:lnTo>
                  <a:lnTo>
                    <a:pt x="0" y="3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2" y="50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6" y="50"/>
                  </a:lnTo>
                  <a:lnTo>
                    <a:pt x="8" y="48"/>
                  </a:lnTo>
                  <a:lnTo>
                    <a:pt x="8" y="48"/>
                  </a:lnTo>
                  <a:lnTo>
                    <a:pt x="8" y="40"/>
                  </a:lnTo>
                  <a:lnTo>
                    <a:pt x="12" y="32"/>
                  </a:lnTo>
                  <a:lnTo>
                    <a:pt x="14" y="26"/>
                  </a:lnTo>
                  <a:lnTo>
                    <a:pt x="20" y="20"/>
                  </a:lnTo>
                  <a:lnTo>
                    <a:pt x="26" y="14"/>
                  </a:lnTo>
                  <a:lnTo>
                    <a:pt x="32" y="12"/>
                  </a:lnTo>
                  <a:lnTo>
                    <a:pt x="40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50" y="6"/>
                  </a:lnTo>
                  <a:lnTo>
                    <a:pt x="52" y="4"/>
                  </a:lnTo>
                  <a:lnTo>
                    <a:pt x="52" y="4"/>
                  </a:lnTo>
                  <a:lnTo>
                    <a:pt x="50" y="2"/>
                  </a:lnTo>
                  <a:lnTo>
                    <a:pt x="48" y="0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ar-SA" sz="1800" b="0" i="0" u="none" strike="noStrike" kern="1200" cap="none" spc="0" normalizeH="0" baseline="0" noProof="0">
                <a:ln>
                  <a:noFill/>
                </a:ln>
                <a:solidFill>
                  <a:srgbClr val="333639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  <a:sym typeface="Arial"/>
                <a:rtl val="0"/>
              </a:endParaRPr>
            </a:p>
          </p:txBody>
        </p:sp>
      </p:grp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288057" y="2885068"/>
            <a:ext cx="250131" cy="198764"/>
          </a:xfrm>
          <a:custGeom>
            <a:avLst/>
            <a:gdLst>
              <a:gd name="T0" fmla="*/ 169 w 169"/>
              <a:gd name="T1" fmla="*/ 16 h 134"/>
              <a:gd name="T2" fmla="*/ 164 w 169"/>
              <a:gd name="T3" fmla="*/ 30 h 134"/>
              <a:gd name="T4" fmla="*/ 153 w 169"/>
              <a:gd name="T5" fmla="*/ 41 h 134"/>
              <a:gd name="T6" fmla="*/ 109 w 169"/>
              <a:gd name="T7" fmla="*/ 72 h 134"/>
              <a:gd name="T8" fmla="*/ 105 w 169"/>
              <a:gd name="T9" fmla="*/ 75 h 134"/>
              <a:gd name="T10" fmla="*/ 99 w 169"/>
              <a:gd name="T11" fmla="*/ 79 h 134"/>
              <a:gd name="T12" fmla="*/ 95 w 169"/>
              <a:gd name="T13" fmla="*/ 82 h 134"/>
              <a:gd name="T14" fmla="*/ 89 w 169"/>
              <a:gd name="T15" fmla="*/ 84 h 134"/>
              <a:gd name="T16" fmla="*/ 84 w 169"/>
              <a:gd name="T17" fmla="*/ 85 h 134"/>
              <a:gd name="T18" fmla="*/ 84 w 169"/>
              <a:gd name="T19" fmla="*/ 85 h 134"/>
              <a:gd name="T20" fmla="*/ 84 w 169"/>
              <a:gd name="T21" fmla="*/ 85 h 134"/>
              <a:gd name="T22" fmla="*/ 79 w 169"/>
              <a:gd name="T23" fmla="*/ 84 h 134"/>
              <a:gd name="T24" fmla="*/ 74 w 169"/>
              <a:gd name="T25" fmla="*/ 82 h 134"/>
              <a:gd name="T26" fmla="*/ 69 w 169"/>
              <a:gd name="T27" fmla="*/ 79 h 134"/>
              <a:gd name="T28" fmla="*/ 64 w 169"/>
              <a:gd name="T29" fmla="*/ 75 h 134"/>
              <a:gd name="T30" fmla="*/ 60 w 169"/>
              <a:gd name="T31" fmla="*/ 72 h 134"/>
              <a:gd name="T32" fmla="*/ 35 w 169"/>
              <a:gd name="T33" fmla="*/ 55 h 134"/>
              <a:gd name="T34" fmla="*/ 16 w 169"/>
              <a:gd name="T35" fmla="*/ 41 h 134"/>
              <a:gd name="T36" fmla="*/ 5 w 169"/>
              <a:gd name="T37" fmla="*/ 31 h 134"/>
              <a:gd name="T38" fmla="*/ 0 w 169"/>
              <a:gd name="T39" fmla="*/ 18 h 134"/>
              <a:gd name="T40" fmla="*/ 4 w 169"/>
              <a:gd name="T41" fmla="*/ 5 h 134"/>
              <a:gd name="T42" fmla="*/ 15 w 169"/>
              <a:gd name="T43" fmla="*/ 0 h 134"/>
              <a:gd name="T44" fmla="*/ 154 w 169"/>
              <a:gd name="T45" fmla="*/ 0 h 134"/>
              <a:gd name="T46" fmla="*/ 165 w 169"/>
              <a:gd name="T47" fmla="*/ 5 h 134"/>
              <a:gd name="T48" fmla="*/ 169 w 169"/>
              <a:gd name="T49" fmla="*/ 16 h 134"/>
              <a:gd name="T50" fmla="*/ 169 w 169"/>
              <a:gd name="T51" fmla="*/ 43 h 134"/>
              <a:gd name="T52" fmla="*/ 169 w 169"/>
              <a:gd name="T53" fmla="*/ 118 h 134"/>
              <a:gd name="T54" fmla="*/ 165 w 169"/>
              <a:gd name="T55" fmla="*/ 129 h 134"/>
              <a:gd name="T56" fmla="*/ 154 w 169"/>
              <a:gd name="T57" fmla="*/ 134 h 134"/>
              <a:gd name="T58" fmla="*/ 15 w 169"/>
              <a:gd name="T59" fmla="*/ 134 h 134"/>
              <a:gd name="T60" fmla="*/ 4 w 169"/>
              <a:gd name="T61" fmla="*/ 129 h 134"/>
              <a:gd name="T62" fmla="*/ 0 w 169"/>
              <a:gd name="T63" fmla="*/ 118 h 134"/>
              <a:gd name="T64" fmla="*/ 0 w 169"/>
              <a:gd name="T65" fmla="*/ 43 h 134"/>
              <a:gd name="T66" fmla="*/ 9 w 169"/>
              <a:gd name="T67" fmla="*/ 52 h 134"/>
              <a:gd name="T68" fmla="*/ 56 w 169"/>
              <a:gd name="T69" fmla="*/ 84 h 134"/>
              <a:gd name="T70" fmla="*/ 65 w 169"/>
              <a:gd name="T71" fmla="*/ 90 h 134"/>
              <a:gd name="T72" fmla="*/ 74 w 169"/>
              <a:gd name="T73" fmla="*/ 95 h 134"/>
              <a:gd name="T74" fmla="*/ 84 w 169"/>
              <a:gd name="T75" fmla="*/ 97 h 134"/>
              <a:gd name="T76" fmla="*/ 84 w 169"/>
              <a:gd name="T77" fmla="*/ 97 h 134"/>
              <a:gd name="T78" fmla="*/ 84 w 169"/>
              <a:gd name="T79" fmla="*/ 97 h 134"/>
              <a:gd name="T80" fmla="*/ 95 w 169"/>
              <a:gd name="T81" fmla="*/ 95 h 134"/>
              <a:gd name="T82" fmla="*/ 104 w 169"/>
              <a:gd name="T83" fmla="*/ 90 h 134"/>
              <a:gd name="T84" fmla="*/ 112 w 169"/>
              <a:gd name="T85" fmla="*/ 84 h 134"/>
              <a:gd name="T86" fmla="*/ 160 w 169"/>
              <a:gd name="T87" fmla="*/ 52 h 134"/>
              <a:gd name="T88" fmla="*/ 169 w 169"/>
              <a:gd name="T89" fmla="*/ 43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69" h="134">
                <a:moveTo>
                  <a:pt x="169" y="16"/>
                </a:moveTo>
                <a:cubicBezTo>
                  <a:pt x="169" y="21"/>
                  <a:pt x="167" y="25"/>
                  <a:pt x="164" y="30"/>
                </a:cubicBezTo>
                <a:cubicBezTo>
                  <a:pt x="161" y="34"/>
                  <a:pt x="157" y="38"/>
                  <a:pt x="153" y="41"/>
                </a:cubicBezTo>
                <a:cubicBezTo>
                  <a:pt x="129" y="58"/>
                  <a:pt x="114" y="68"/>
                  <a:pt x="109" y="72"/>
                </a:cubicBezTo>
                <a:cubicBezTo>
                  <a:pt x="108" y="73"/>
                  <a:pt x="107" y="74"/>
                  <a:pt x="105" y="75"/>
                </a:cubicBezTo>
                <a:cubicBezTo>
                  <a:pt x="103" y="77"/>
                  <a:pt x="101" y="78"/>
                  <a:pt x="99" y="79"/>
                </a:cubicBezTo>
                <a:cubicBezTo>
                  <a:pt x="98" y="80"/>
                  <a:pt x="96" y="81"/>
                  <a:pt x="95" y="82"/>
                </a:cubicBezTo>
                <a:cubicBezTo>
                  <a:pt x="93" y="83"/>
                  <a:pt x="91" y="84"/>
                  <a:pt x="89" y="84"/>
                </a:cubicBezTo>
                <a:cubicBezTo>
                  <a:pt x="87" y="85"/>
                  <a:pt x="86" y="85"/>
                  <a:pt x="84" y="85"/>
                </a:cubicBezTo>
                <a:cubicBezTo>
                  <a:pt x="84" y="85"/>
                  <a:pt x="84" y="85"/>
                  <a:pt x="84" y="85"/>
                </a:cubicBezTo>
                <a:cubicBezTo>
                  <a:pt x="84" y="85"/>
                  <a:pt x="84" y="85"/>
                  <a:pt x="84" y="85"/>
                </a:cubicBezTo>
                <a:cubicBezTo>
                  <a:pt x="83" y="85"/>
                  <a:pt x="81" y="85"/>
                  <a:pt x="79" y="84"/>
                </a:cubicBezTo>
                <a:cubicBezTo>
                  <a:pt x="78" y="84"/>
                  <a:pt x="76" y="83"/>
                  <a:pt x="74" y="82"/>
                </a:cubicBezTo>
                <a:cubicBezTo>
                  <a:pt x="72" y="81"/>
                  <a:pt x="70" y="80"/>
                  <a:pt x="69" y="79"/>
                </a:cubicBezTo>
                <a:cubicBezTo>
                  <a:pt x="68" y="78"/>
                  <a:pt x="66" y="77"/>
                  <a:pt x="64" y="75"/>
                </a:cubicBezTo>
                <a:cubicBezTo>
                  <a:pt x="62" y="74"/>
                  <a:pt x="61" y="73"/>
                  <a:pt x="60" y="72"/>
                </a:cubicBezTo>
                <a:cubicBezTo>
                  <a:pt x="54" y="68"/>
                  <a:pt x="46" y="62"/>
                  <a:pt x="35" y="55"/>
                </a:cubicBezTo>
                <a:cubicBezTo>
                  <a:pt x="24" y="47"/>
                  <a:pt x="18" y="43"/>
                  <a:pt x="16" y="41"/>
                </a:cubicBezTo>
                <a:cubicBezTo>
                  <a:pt x="12" y="39"/>
                  <a:pt x="8" y="35"/>
                  <a:pt x="5" y="31"/>
                </a:cubicBezTo>
                <a:cubicBezTo>
                  <a:pt x="1" y="26"/>
                  <a:pt x="0" y="22"/>
                  <a:pt x="0" y="18"/>
                </a:cubicBezTo>
                <a:cubicBezTo>
                  <a:pt x="0" y="13"/>
                  <a:pt x="1" y="9"/>
                  <a:pt x="4" y="5"/>
                </a:cubicBezTo>
                <a:cubicBezTo>
                  <a:pt x="6" y="2"/>
                  <a:pt x="10" y="0"/>
                  <a:pt x="15" y="0"/>
                </a:cubicBezTo>
                <a:cubicBezTo>
                  <a:pt x="154" y="0"/>
                  <a:pt x="154" y="0"/>
                  <a:pt x="154" y="0"/>
                </a:cubicBezTo>
                <a:cubicBezTo>
                  <a:pt x="158" y="0"/>
                  <a:pt x="162" y="2"/>
                  <a:pt x="165" y="5"/>
                </a:cubicBezTo>
                <a:cubicBezTo>
                  <a:pt x="168" y="8"/>
                  <a:pt x="169" y="11"/>
                  <a:pt x="169" y="16"/>
                </a:cubicBezTo>
                <a:close/>
                <a:moveTo>
                  <a:pt x="169" y="43"/>
                </a:moveTo>
                <a:cubicBezTo>
                  <a:pt x="169" y="118"/>
                  <a:pt x="169" y="118"/>
                  <a:pt x="169" y="118"/>
                </a:cubicBezTo>
                <a:cubicBezTo>
                  <a:pt x="169" y="123"/>
                  <a:pt x="168" y="126"/>
                  <a:pt x="165" y="129"/>
                </a:cubicBezTo>
                <a:cubicBezTo>
                  <a:pt x="162" y="132"/>
                  <a:pt x="158" y="134"/>
                  <a:pt x="154" y="134"/>
                </a:cubicBezTo>
                <a:cubicBezTo>
                  <a:pt x="15" y="134"/>
                  <a:pt x="15" y="134"/>
                  <a:pt x="15" y="134"/>
                </a:cubicBezTo>
                <a:cubicBezTo>
                  <a:pt x="11" y="134"/>
                  <a:pt x="7" y="132"/>
                  <a:pt x="4" y="129"/>
                </a:cubicBezTo>
                <a:cubicBezTo>
                  <a:pt x="1" y="126"/>
                  <a:pt x="0" y="123"/>
                  <a:pt x="0" y="118"/>
                </a:cubicBezTo>
                <a:cubicBezTo>
                  <a:pt x="0" y="43"/>
                  <a:pt x="0" y="43"/>
                  <a:pt x="0" y="43"/>
                </a:cubicBezTo>
                <a:cubicBezTo>
                  <a:pt x="2" y="46"/>
                  <a:pt x="6" y="49"/>
                  <a:pt x="9" y="52"/>
                </a:cubicBezTo>
                <a:cubicBezTo>
                  <a:pt x="32" y="67"/>
                  <a:pt x="48" y="78"/>
                  <a:pt x="56" y="84"/>
                </a:cubicBezTo>
                <a:cubicBezTo>
                  <a:pt x="60" y="87"/>
                  <a:pt x="63" y="89"/>
                  <a:pt x="65" y="90"/>
                </a:cubicBezTo>
                <a:cubicBezTo>
                  <a:pt x="67" y="92"/>
                  <a:pt x="70" y="93"/>
                  <a:pt x="74" y="95"/>
                </a:cubicBezTo>
                <a:cubicBezTo>
                  <a:pt x="78" y="96"/>
                  <a:pt x="81" y="97"/>
                  <a:pt x="84" y="97"/>
                </a:cubicBezTo>
                <a:cubicBezTo>
                  <a:pt x="84" y="97"/>
                  <a:pt x="84" y="97"/>
                  <a:pt x="84" y="97"/>
                </a:cubicBezTo>
                <a:cubicBezTo>
                  <a:pt x="84" y="97"/>
                  <a:pt x="84" y="97"/>
                  <a:pt x="84" y="97"/>
                </a:cubicBezTo>
                <a:cubicBezTo>
                  <a:pt x="88" y="97"/>
                  <a:pt x="91" y="96"/>
                  <a:pt x="95" y="95"/>
                </a:cubicBezTo>
                <a:cubicBezTo>
                  <a:pt x="99" y="93"/>
                  <a:pt x="102" y="92"/>
                  <a:pt x="104" y="90"/>
                </a:cubicBezTo>
                <a:cubicBezTo>
                  <a:pt x="106" y="89"/>
                  <a:pt x="109" y="87"/>
                  <a:pt x="112" y="84"/>
                </a:cubicBezTo>
                <a:cubicBezTo>
                  <a:pt x="123" y="76"/>
                  <a:pt x="139" y="66"/>
                  <a:pt x="160" y="52"/>
                </a:cubicBezTo>
                <a:cubicBezTo>
                  <a:pt x="163" y="49"/>
                  <a:pt x="166" y="46"/>
                  <a:pt x="16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333639"/>
              </a:solidFill>
              <a:effectLst/>
              <a:uLnTx/>
              <a:uFillTx/>
              <a:latin typeface="Calibri" panose="020F0502020204030204"/>
              <a:ea typeface="+mn-ea"/>
              <a:cs typeface="Arial"/>
              <a:sym typeface="Arial"/>
              <a:rtl val="0"/>
            </a:endParaRPr>
          </a:p>
        </p:txBody>
      </p:sp>
      <p:sp>
        <p:nvSpPr>
          <p:cNvPr id="3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555880" y="5156571"/>
            <a:ext cx="252365" cy="196532"/>
          </a:xfrm>
          <a:custGeom>
            <a:avLst/>
            <a:gdLst>
              <a:gd name="T0" fmla="*/ 169 w 169"/>
              <a:gd name="T1" fmla="*/ 36 h 133"/>
              <a:gd name="T2" fmla="*/ 167 w 169"/>
              <a:gd name="T3" fmla="*/ 54 h 133"/>
              <a:gd name="T4" fmla="*/ 150 w 169"/>
              <a:gd name="T5" fmla="*/ 91 h 133"/>
              <a:gd name="T6" fmla="*/ 116 w 169"/>
              <a:gd name="T7" fmla="*/ 116 h 133"/>
              <a:gd name="T8" fmla="*/ 74 w 169"/>
              <a:gd name="T9" fmla="*/ 126 h 133"/>
              <a:gd name="T10" fmla="*/ 47 w 169"/>
              <a:gd name="T11" fmla="*/ 122 h 133"/>
              <a:gd name="T12" fmla="*/ 39 w 169"/>
              <a:gd name="T13" fmla="*/ 118 h 133"/>
              <a:gd name="T14" fmla="*/ 30 w 169"/>
              <a:gd name="T15" fmla="*/ 114 h 133"/>
              <a:gd name="T16" fmla="*/ 26 w 169"/>
              <a:gd name="T17" fmla="*/ 117 h 133"/>
              <a:gd name="T18" fmla="*/ 22 w 169"/>
              <a:gd name="T19" fmla="*/ 124 h 133"/>
              <a:gd name="T20" fmla="*/ 17 w 169"/>
              <a:gd name="T21" fmla="*/ 130 h 133"/>
              <a:gd name="T22" fmla="*/ 11 w 169"/>
              <a:gd name="T23" fmla="*/ 133 h 133"/>
              <a:gd name="T24" fmla="*/ 7 w 169"/>
              <a:gd name="T25" fmla="*/ 132 h 133"/>
              <a:gd name="T26" fmla="*/ 4 w 169"/>
              <a:gd name="T27" fmla="*/ 130 h 133"/>
              <a:gd name="T28" fmla="*/ 1 w 169"/>
              <a:gd name="T29" fmla="*/ 126 h 133"/>
              <a:gd name="T30" fmla="*/ 0 w 169"/>
              <a:gd name="T31" fmla="*/ 125 h 133"/>
              <a:gd name="T32" fmla="*/ 0 w 169"/>
              <a:gd name="T33" fmla="*/ 124 h 133"/>
              <a:gd name="T34" fmla="*/ 0 w 169"/>
              <a:gd name="T35" fmla="*/ 123 h 133"/>
              <a:gd name="T36" fmla="*/ 0 w 169"/>
              <a:gd name="T37" fmla="*/ 122 h 133"/>
              <a:gd name="T38" fmla="*/ 2 w 169"/>
              <a:gd name="T39" fmla="*/ 115 h 133"/>
              <a:gd name="T40" fmla="*/ 9 w 169"/>
              <a:gd name="T41" fmla="*/ 109 h 133"/>
              <a:gd name="T42" fmla="*/ 15 w 169"/>
              <a:gd name="T43" fmla="*/ 104 h 133"/>
              <a:gd name="T44" fmla="*/ 18 w 169"/>
              <a:gd name="T45" fmla="*/ 99 h 133"/>
              <a:gd name="T46" fmla="*/ 17 w 169"/>
              <a:gd name="T47" fmla="*/ 95 h 133"/>
              <a:gd name="T48" fmla="*/ 15 w 169"/>
              <a:gd name="T49" fmla="*/ 91 h 133"/>
              <a:gd name="T50" fmla="*/ 15 w 169"/>
              <a:gd name="T51" fmla="*/ 81 h 133"/>
              <a:gd name="T52" fmla="*/ 19 w 169"/>
              <a:gd name="T53" fmla="*/ 61 h 133"/>
              <a:gd name="T54" fmla="*/ 30 w 169"/>
              <a:gd name="T55" fmla="*/ 43 h 133"/>
              <a:gd name="T56" fmla="*/ 46 w 169"/>
              <a:gd name="T57" fmla="*/ 30 h 133"/>
              <a:gd name="T58" fmla="*/ 65 w 169"/>
              <a:gd name="T59" fmla="*/ 21 h 133"/>
              <a:gd name="T60" fmla="*/ 79 w 169"/>
              <a:gd name="T61" fmla="*/ 19 h 133"/>
              <a:gd name="T62" fmla="*/ 96 w 169"/>
              <a:gd name="T63" fmla="*/ 18 h 133"/>
              <a:gd name="T64" fmla="*/ 113 w 169"/>
              <a:gd name="T65" fmla="*/ 17 h 133"/>
              <a:gd name="T66" fmla="*/ 128 w 169"/>
              <a:gd name="T67" fmla="*/ 15 h 133"/>
              <a:gd name="T68" fmla="*/ 139 w 169"/>
              <a:gd name="T69" fmla="*/ 10 h 133"/>
              <a:gd name="T70" fmla="*/ 142 w 169"/>
              <a:gd name="T71" fmla="*/ 7 h 133"/>
              <a:gd name="T72" fmla="*/ 145 w 169"/>
              <a:gd name="T73" fmla="*/ 4 h 133"/>
              <a:gd name="T74" fmla="*/ 147 w 169"/>
              <a:gd name="T75" fmla="*/ 2 h 133"/>
              <a:gd name="T76" fmla="*/ 151 w 169"/>
              <a:gd name="T77" fmla="*/ 1 h 133"/>
              <a:gd name="T78" fmla="*/ 155 w 169"/>
              <a:gd name="T79" fmla="*/ 0 h 133"/>
              <a:gd name="T80" fmla="*/ 161 w 169"/>
              <a:gd name="T81" fmla="*/ 5 h 133"/>
              <a:gd name="T82" fmla="*/ 166 w 169"/>
              <a:gd name="T83" fmla="*/ 15 h 133"/>
              <a:gd name="T84" fmla="*/ 168 w 169"/>
              <a:gd name="T85" fmla="*/ 27 h 133"/>
              <a:gd name="T86" fmla="*/ 169 w 169"/>
              <a:gd name="T87" fmla="*/ 36 h 133"/>
              <a:gd name="T88" fmla="*/ 119 w 169"/>
              <a:gd name="T89" fmla="*/ 59 h 133"/>
              <a:gd name="T90" fmla="*/ 121 w 169"/>
              <a:gd name="T91" fmla="*/ 55 h 133"/>
              <a:gd name="T92" fmla="*/ 119 w 169"/>
              <a:gd name="T93" fmla="*/ 51 h 133"/>
              <a:gd name="T94" fmla="*/ 115 w 169"/>
              <a:gd name="T95" fmla="*/ 49 h 133"/>
              <a:gd name="T96" fmla="*/ 84 w 169"/>
              <a:gd name="T97" fmla="*/ 53 h 133"/>
              <a:gd name="T98" fmla="*/ 60 w 169"/>
              <a:gd name="T99" fmla="*/ 66 h 133"/>
              <a:gd name="T100" fmla="*/ 38 w 169"/>
              <a:gd name="T101" fmla="*/ 87 h 133"/>
              <a:gd name="T102" fmla="*/ 36 w 169"/>
              <a:gd name="T103" fmla="*/ 91 h 133"/>
              <a:gd name="T104" fmla="*/ 38 w 169"/>
              <a:gd name="T105" fmla="*/ 95 h 133"/>
              <a:gd name="T106" fmla="*/ 42 w 169"/>
              <a:gd name="T107" fmla="*/ 97 h 133"/>
              <a:gd name="T108" fmla="*/ 46 w 169"/>
              <a:gd name="T109" fmla="*/ 95 h 133"/>
              <a:gd name="T110" fmla="*/ 53 w 169"/>
              <a:gd name="T111" fmla="*/ 89 h 133"/>
              <a:gd name="T112" fmla="*/ 59 w 169"/>
              <a:gd name="T113" fmla="*/ 82 h 133"/>
              <a:gd name="T114" fmla="*/ 85 w 169"/>
              <a:gd name="T115" fmla="*/ 66 h 133"/>
              <a:gd name="T116" fmla="*/ 115 w 169"/>
              <a:gd name="T117" fmla="*/ 61 h 133"/>
              <a:gd name="T118" fmla="*/ 119 w 169"/>
              <a:gd name="T119" fmla="*/ 59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69" h="133">
                <a:moveTo>
                  <a:pt x="169" y="36"/>
                </a:moveTo>
                <a:cubicBezTo>
                  <a:pt x="169" y="42"/>
                  <a:pt x="168" y="48"/>
                  <a:pt x="167" y="54"/>
                </a:cubicBezTo>
                <a:cubicBezTo>
                  <a:pt x="164" y="68"/>
                  <a:pt x="158" y="81"/>
                  <a:pt x="150" y="91"/>
                </a:cubicBezTo>
                <a:cubicBezTo>
                  <a:pt x="141" y="101"/>
                  <a:pt x="130" y="109"/>
                  <a:pt x="116" y="116"/>
                </a:cubicBezTo>
                <a:cubicBezTo>
                  <a:pt x="102" y="123"/>
                  <a:pt x="89" y="126"/>
                  <a:pt x="74" y="126"/>
                </a:cubicBezTo>
                <a:cubicBezTo>
                  <a:pt x="65" y="126"/>
                  <a:pt x="56" y="125"/>
                  <a:pt x="47" y="122"/>
                </a:cubicBezTo>
                <a:cubicBezTo>
                  <a:pt x="46" y="121"/>
                  <a:pt x="44" y="120"/>
                  <a:pt x="39" y="118"/>
                </a:cubicBezTo>
                <a:cubicBezTo>
                  <a:pt x="34" y="115"/>
                  <a:pt x="31" y="114"/>
                  <a:pt x="30" y="114"/>
                </a:cubicBezTo>
                <a:cubicBezTo>
                  <a:pt x="29" y="114"/>
                  <a:pt x="28" y="115"/>
                  <a:pt x="26" y="117"/>
                </a:cubicBezTo>
                <a:cubicBezTo>
                  <a:pt x="25" y="119"/>
                  <a:pt x="23" y="121"/>
                  <a:pt x="22" y="124"/>
                </a:cubicBezTo>
                <a:cubicBezTo>
                  <a:pt x="21" y="126"/>
                  <a:pt x="19" y="128"/>
                  <a:pt x="17" y="130"/>
                </a:cubicBezTo>
                <a:cubicBezTo>
                  <a:pt x="15" y="132"/>
                  <a:pt x="13" y="133"/>
                  <a:pt x="11" y="133"/>
                </a:cubicBezTo>
                <a:cubicBezTo>
                  <a:pt x="9" y="133"/>
                  <a:pt x="8" y="133"/>
                  <a:pt x="7" y="132"/>
                </a:cubicBezTo>
                <a:cubicBezTo>
                  <a:pt x="5" y="132"/>
                  <a:pt x="4" y="131"/>
                  <a:pt x="4" y="130"/>
                </a:cubicBezTo>
                <a:cubicBezTo>
                  <a:pt x="3" y="129"/>
                  <a:pt x="2" y="128"/>
                  <a:pt x="1" y="126"/>
                </a:cubicBezTo>
                <a:cubicBezTo>
                  <a:pt x="1" y="126"/>
                  <a:pt x="1" y="126"/>
                  <a:pt x="0" y="125"/>
                </a:cubicBezTo>
                <a:cubicBezTo>
                  <a:pt x="0" y="125"/>
                  <a:pt x="0" y="124"/>
                  <a:pt x="0" y="124"/>
                </a:cubicBezTo>
                <a:cubicBezTo>
                  <a:pt x="0" y="124"/>
                  <a:pt x="0" y="124"/>
                  <a:pt x="0" y="123"/>
                </a:cubicBezTo>
                <a:cubicBezTo>
                  <a:pt x="0" y="123"/>
                  <a:pt x="0" y="122"/>
                  <a:pt x="0" y="122"/>
                </a:cubicBezTo>
                <a:cubicBezTo>
                  <a:pt x="0" y="120"/>
                  <a:pt x="1" y="118"/>
                  <a:pt x="2" y="115"/>
                </a:cubicBezTo>
                <a:cubicBezTo>
                  <a:pt x="4" y="113"/>
                  <a:pt x="7" y="111"/>
                  <a:pt x="9" y="109"/>
                </a:cubicBezTo>
                <a:cubicBezTo>
                  <a:pt x="11" y="107"/>
                  <a:pt x="13" y="105"/>
                  <a:pt x="15" y="104"/>
                </a:cubicBezTo>
                <a:cubicBezTo>
                  <a:pt x="17" y="102"/>
                  <a:pt x="18" y="100"/>
                  <a:pt x="18" y="99"/>
                </a:cubicBezTo>
                <a:cubicBezTo>
                  <a:pt x="18" y="99"/>
                  <a:pt x="18" y="98"/>
                  <a:pt x="17" y="95"/>
                </a:cubicBezTo>
                <a:cubicBezTo>
                  <a:pt x="16" y="93"/>
                  <a:pt x="16" y="92"/>
                  <a:pt x="15" y="91"/>
                </a:cubicBezTo>
                <a:cubicBezTo>
                  <a:pt x="15" y="88"/>
                  <a:pt x="15" y="85"/>
                  <a:pt x="15" y="81"/>
                </a:cubicBezTo>
                <a:cubicBezTo>
                  <a:pt x="15" y="74"/>
                  <a:pt x="16" y="67"/>
                  <a:pt x="19" y="61"/>
                </a:cubicBezTo>
                <a:cubicBezTo>
                  <a:pt x="21" y="54"/>
                  <a:pt x="25" y="48"/>
                  <a:pt x="30" y="43"/>
                </a:cubicBezTo>
                <a:cubicBezTo>
                  <a:pt x="35" y="38"/>
                  <a:pt x="40" y="34"/>
                  <a:pt x="46" y="30"/>
                </a:cubicBezTo>
                <a:cubicBezTo>
                  <a:pt x="52" y="26"/>
                  <a:pt x="58" y="23"/>
                  <a:pt x="65" y="21"/>
                </a:cubicBezTo>
                <a:cubicBezTo>
                  <a:pt x="69" y="20"/>
                  <a:pt x="73" y="19"/>
                  <a:pt x="79" y="19"/>
                </a:cubicBezTo>
                <a:cubicBezTo>
                  <a:pt x="85" y="18"/>
                  <a:pt x="90" y="18"/>
                  <a:pt x="96" y="18"/>
                </a:cubicBezTo>
                <a:cubicBezTo>
                  <a:pt x="102" y="18"/>
                  <a:pt x="107" y="18"/>
                  <a:pt x="113" y="17"/>
                </a:cubicBezTo>
                <a:cubicBezTo>
                  <a:pt x="119" y="17"/>
                  <a:pt x="124" y="16"/>
                  <a:pt x="128" y="15"/>
                </a:cubicBezTo>
                <a:cubicBezTo>
                  <a:pt x="133" y="14"/>
                  <a:pt x="137" y="12"/>
                  <a:pt x="139" y="10"/>
                </a:cubicBezTo>
                <a:cubicBezTo>
                  <a:pt x="140" y="9"/>
                  <a:pt x="141" y="8"/>
                  <a:pt x="142" y="7"/>
                </a:cubicBezTo>
                <a:cubicBezTo>
                  <a:pt x="143" y="6"/>
                  <a:pt x="144" y="5"/>
                  <a:pt x="145" y="4"/>
                </a:cubicBezTo>
                <a:cubicBezTo>
                  <a:pt x="145" y="4"/>
                  <a:pt x="146" y="3"/>
                  <a:pt x="147" y="2"/>
                </a:cubicBezTo>
                <a:cubicBezTo>
                  <a:pt x="148" y="2"/>
                  <a:pt x="149" y="1"/>
                  <a:pt x="151" y="1"/>
                </a:cubicBezTo>
                <a:cubicBezTo>
                  <a:pt x="152" y="0"/>
                  <a:pt x="153" y="0"/>
                  <a:pt x="155" y="0"/>
                </a:cubicBezTo>
                <a:cubicBezTo>
                  <a:pt x="157" y="0"/>
                  <a:pt x="159" y="2"/>
                  <a:pt x="161" y="5"/>
                </a:cubicBezTo>
                <a:cubicBezTo>
                  <a:pt x="163" y="8"/>
                  <a:pt x="165" y="11"/>
                  <a:pt x="166" y="15"/>
                </a:cubicBezTo>
                <a:cubicBezTo>
                  <a:pt x="167" y="19"/>
                  <a:pt x="168" y="23"/>
                  <a:pt x="168" y="27"/>
                </a:cubicBezTo>
                <a:cubicBezTo>
                  <a:pt x="169" y="31"/>
                  <a:pt x="169" y="34"/>
                  <a:pt x="169" y="36"/>
                </a:cubicBezTo>
                <a:close/>
                <a:moveTo>
                  <a:pt x="119" y="59"/>
                </a:moveTo>
                <a:cubicBezTo>
                  <a:pt x="120" y="58"/>
                  <a:pt x="121" y="56"/>
                  <a:pt x="121" y="55"/>
                </a:cubicBezTo>
                <a:cubicBezTo>
                  <a:pt x="121" y="53"/>
                  <a:pt x="120" y="52"/>
                  <a:pt x="119" y="51"/>
                </a:cubicBezTo>
                <a:cubicBezTo>
                  <a:pt x="118" y="49"/>
                  <a:pt x="116" y="49"/>
                  <a:pt x="115" y="49"/>
                </a:cubicBezTo>
                <a:cubicBezTo>
                  <a:pt x="104" y="49"/>
                  <a:pt x="94" y="50"/>
                  <a:pt x="84" y="53"/>
                </a:cubicBezTo>
                <a:cubicBezTo>
                  <a:pt x="75" y="57"/>
                  <a:pt x="67" y="61"/>
                  <a:pt x="60" y="66"/>
                </a:cubicBezTo>
                <a:cubicBezTo>
                  <a:pt x="53" y="71"/>
                  <a:pt x="45" y="78"/>
                  <a:pt x="38" y="87"/>
                </a:cubicBezTo>
                <a:cubicBezTo>
                  <a:pt x="36" y="88"/>
                  <a:pt x="36" y="90"/>
                  <a:pt x="36" y="91"/>
                </a:cubicBezTo>
                <a:cubicBezTo>
                  <a:pt x="36" y="93"/>
                  <a:pt x="36" y="94"/>
                  <a:pt x="38" y="95"/>
                </a:cubicBezTo>
                <a:cubicBezTo>
                  <a:pt x="39" y="97"/>
                  <a:pt x="40" y="97"/>
                  <a:pt x="42" y="97"/>
                </a:cubicBezTo>
                <a:cubicBezTo>
                  <a:pt x="43" y="97"/>
                  <a:pt x="45" y="97"/>
                  <a:pt x="46" y="95"/>
                </a:cubicBezTo>
                <a:cubicBezTo>
                  <a:pt x="48" y="94"/>
                  <a:pt x="50" y="92"/>
                  <a:pt x="53" y="89"/>
                </a:cubicBezTo>
                <a:cubicBezTo>
                  <a:pt x="56" y="86"/>
                  <a:pt x="58" y="84"/>
                  <a:pt x="59" y="82"/>
                </a:cubicBezTo>
                <a:cubicBezTo>
                  <a:pt x="68" y="75"/>
                  <a:pt x="77" y="69"/>
                  <a:pt x="85" y="66"/>
                </a:cubicBezTo>
                <a:cubicBezTo>
                  <a:pt x="93" y="62"/>
                  <a:pt x="103" y="61"/>
                  <a:pt x="115" y="61"/>
                </a:cubicBezTo>
                <a:cubicBezTo>
                  <a:pt x="116" y="61"/>
                  <a:pt x="118" y="60"/>
                  <a:pt x="119" y="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333639"/>
              </a:solidFill>
              <a:effectLst/>
              <a:uLnTx/>
              <a:uFillTx/>
              <a:latin typeface="Calibri" panose="020F0502020204030204"/>
              <a:ea typeface="+mn-ea"/>
              <a:cs typeface="Arial"/>
              <a:sym typeface="Arial"/>
              <a:rtl val="0"/>
            </a:endParaRPr>
          </a:p>
        </p:txBody>
      </p:sp>
      <p:sp>
        <p:nvSpPr>
          <p:cNvPr id="3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789791" y="4945781"/>
            <a:ext cx="355368" cy="276748"/>
          </a:xfrm>
          <a:custGeom>
            <a:avLst/>
            <a:gdLst>
              <a:gd name="T0" fmla="*/ 169 w 169"/>
              <a:gd name="T1" fmla="*/ 36 h 133"/>
              <a:gd name="T2" fmla="*/ 167 w 169"/>
              <a:gd name="T3" fmla="*/ 54 h 133"/>
              <a:gd name="T4" fmla="*/ 150 w 169"/>
              <a:gd name="T5" fmla="*/ 91 h 133"/>
              <a:gd name="T6" fmla="*/ 116 w 169"/>
              <a:gd name="T7" fmla="*/ 116 h 133"/>
              <a:gd name="T8" fmla="*/ 74 w 169"/>
              <a:gd name="T9" fmla="*/ 126 h 133"/>
              <a:gd name="T10" fmla="*/ 47 w 169"/>
              <a:gd name="T11" fmla="*/ 122 h 133"/>
              <a:gd name="T12" fmla="*/ 39 w 169"/>
              <a:gd name="T13" fmla="*/ 118 h 133"/>
              <a:gd name="T14" fmla="*/ 30 w 169"/>
              <a:gd name="T15" fmla="*/ 114 h 133"/>
              <a:gd name="T16" fmla="*/ 26 w 169"/>
              <a:gd name="T17" fmla="*/ 117 h 133"/>
              <a:gd name="T18" fmla="*/ 22 w 169"/>
              <a:gd name="T19" fmla="*/ 124 h 133"/>
              <a:gd name="T20" fmla="*/ 17 w 169"/>
              <a:gd name="T21" fmla="*/ 130 h 133"/>
              <a:gd name="T22" fmla="*/ 11 w 169"/>
              <a:gd name="T23" fmla="*/ 133 h 133"/>
              <a:gd name="T24" fmla="*/ 7 w 169"/>
              <a:gd name="T25" fmla="*/ 132 h 133"/>
              <a:gd name="T26" fmla="*/ 4 w 169"/>
              <a:gd name="T27" fmla="*/ 130 h 133"/>
              <a:gd name="T28" fmla="*/ 1 w 169"/>
              <a:gd name="T29" fmla="*/ 126 h 133"/>
              <a:gd name="T30" fmla="*/ 0 w 169"/>
              <a:gd name="T31" fmla="*/ 125 h 133"/>
              <a:gd name="T32" fmla="*/ 0 w 169"/>
              <a:gd name="T33" fmla="*/ 124 h 133"/>
              <a:gd name="T34" fmla="*/ 0 w 169"/>
              <a:gd name="T35" fmla="*/ 123 h 133"/>
              <a:gd name="T36" fmla="*/ 0 w 169"/>
              <a:gd name="T37" fmla="*/ 122 h 133"/>
              <a:gd name="T38" fmla="*/ 2 w 169"/>
              <a:gd name="T39" fmla="*/ 115 h 133"/>
              <a:gd name="T40" fmla="*/ 9 w 169"/>
              <a:gd name="T41" fmla="*/ 109 h 133"/>
              <a:gd name="T42" fmla="*/ 15 w 169"/>
              <a:gd name="T43" fmla="*/ 104 h 133"/>
              <a:gd name="T44" fmla="*/ 18 w 169"/>
              <a:gd name="T45" fmla="*/ 99 h 133"/>
              <a:gd name="T46" fmla="*/ 17 w 169"/>
              <a:gd name="T47" fmla="*/ 95 h 133"/>
              <a:gd name="T48" fmla="*/ 15 w 169"/>
              <a:gd name="T49" fmla="*/ 91 h 133"/>
              <a:gd name="T50" fmla="*/ 15 w 169"/>
              <a:gd name="T51" fmla="*/ 81 h 133"/>
              <a:gd name="T52" fmla="*/ 19 w 169"/>
              <a:gd name="T53" fmla="*/ 61 h 133"/>
              <a:gd name="T54" fmla="*/ 30 w 169"/>
              <a:gd name="T55" fmla="*/ 43 h 133"/>
              <a:gd name="T56" fmla="*/ 46 w 169"/>
              <a:gd name="T57" fmla="*/ 30 h 133"/>
              <a:gd name="T58" fmla="*/ 65 w 169"/>
              <a:gd name="T59" fmla="*/ 21 h 133"/>
              <a:gd name="T60" fmla="*/ 79 w 169"/>
              <a:gd name="T61" fmla="*/ 19 h 133"/>
              <a:gd name="T62" fmla="*/ 96 w 169"/>
              <a:gd name="T63" fmla="*/ 18 h 133"/>
              <a:gd name="T64" fmla="*/ 113 w 169"/>
              <a:gd name="T65" fmla="*/ 17 h 133"/>
              <a:gd name="T66" fmla="*/ 128 w 169"/>
              <a:gd name="T67" fmla="*/ 15 h 133"/>
              <a:gd name="T68" fmla="*/ 139 w 169"/>
              <a:gd name="T69" fmla="*/ 10 h 133"/>
              <a:gd name="T70" fmla="*/ 142 w 169"/>
              <a:gd name="T71" fmla="*/ 7 h 133"/>
              <a:gd name="T72" fmla="*/ 145 w 169"/>
              <a:gd name="T73" fmla="*/ 4 h 133"/>
              <a:gd name="T74" fmla="*/ 147 w 169"/>
              <a:gd name="T75" fmla="*/ 2 h 133"/>
              <a:gd name="T76" fmla="*/ 151 w 169"/>
              <a:gd name="T77" fmla="*/ 1 h 133"/>
              <a:gd name="T78" fmla="*/ 155 w 169"/>
              <a:gd name="T79" fmla="*/ 0 h 133"/>
              <a:gd name="T80" fmla="*/ 161 w 169"/>
              <a:gd name="T81" fmla="*/ 5 h 133"/>
              <a:gd name="T82" fmla="*/ 166 w 169"/>
              <a:gd name="T83" fmla="*/ 15 h 133"/>
              <a:gd name="T84" fmla="*/ 168 w 169"/>
              <a:gd name="T85" fmla="*/ 27 h 133"/>
              <a:gd name="T86" fmla="*/ 169 w 169"/>
              <a:gd name="T87" fmla="*/ 36 h 133"/>
              <a:gd name="T88" fmla="*/ 119 w 169"/>
              <a:gd name="T89" fmla="*/ 59 h 133"/>
              <a:gd name="T90" fmla="*/ 121 w 169"/>
              <a:gd name="T91" fmla="*/ 55 h 133"/>
              <a:gd name="T92" fmla="*/ 119 w 169"/>
              <a:gd name="T93" fmla="*/ 51 h 133"/>
              <a:gd name="T94" fmla="*/ 115 w 169"/>
              <a:gd name="T95" fmla="*/ 49 h 133"/>
              <a:gd name="T96" fmla="*/ 84 w 169"/>
              <a:gd name="T97" fmla="*/ 53 h 133"/>
              <a:gd name="T98" fmla="*/ 60 w 169"/>
              <a:gd name="T99" fmla="*/ 66 h 133"/>
              <a:gd name="T100" fmla="*/ 38 w 169"/>
              <a:gd name="T101" fmla="*/ 87 h 133"/>
              <a:gd name="T102" fmla="*/ 36 w 169"/>
              <a:gd name="T103" fmla="*/ 91 h 133"/>
              <a:gd name="T104" fmla="*/ 38 w 169"/>
              <a:gd name="T105" fmla="*/ 95 h 133"/>
              <a:gd name="T106" fmla="*/ 42 w 169"/>
              <a:gd name="T107" fmla="*/ 97 h 133"/>
              <a:gd name="T108" fmla="*/ 46 w 169"/>
              <a:gd name="T109" fmla="*/ 95 h 133"/>
              <a:gd name="T110" fmla="*/ 53 w 169"/>
              <a:gd name="T111" fmla="*/ 89 h 133"/>
              <a:gd name="T112" fmla="*/ 59 w 169"/>
              <a:gd name="T113" fmla="*/ 82 h 133"/>
              <a:gd name="T114" fmla="*/ 85 w 169"/>
              <a:gd name="T115" fmla="*/ 66 h 133"/>
              <a:gd name="T116" fmla="*/ 115 w 169"/>
              <a:gd name="T117" fmla="*/ 61 h 133"/>
              <a:gd name="T118" fmla="*/ 119 w 169"/>
              <a:gd name="T119" fmla="*/ 59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69" h="133">
                <a:moveTo>
                  <a:pt x="169" y="36"/>
                </a:moveTo>
                <a:cubicBezTo>
                  <a:pt x="169" y="42"/>
                  <a:pt x="168" y="48"/>
                  <a:pt x="167" y="54"/>
                </a:cubicBezTo>
                <a:cubicBezTo>
                  <a:pt x="164" y="68"/>
                  <a:pt x="158" y="81"/>
                  <a:pt x="150" y="91"/>
                </a:cubicBezTo>
                <a:cubicBezTo>
                  <a:pt x="141" y="101"/>
                  <a:pt x="130" y="109"/>
                  <a:pt x="116" y="116"/>
                </a:cubicBezTo>
                <a:cubicBezTo>
                  <a:pt x="102" y="123"/>
                  <a:pt x="89" y="126"/>
                  <a:pt x="74" y="126"/>
                </a:cubicBezTo>
                <a:cubicBezTo>
                  <a:pt x="65" y="126"/>
                  <a:pt x="56" y="125"/>
                  <a:pt x="47" y="122"/>
                </a:cubicBezTo>
                <a:cubicBezTo>
                  <a:pt x="46" y="121"/>
                  <a:pt x="44" y="120"/>
                  <a:pt x="39" y="118"/>
                </a:cubicBezTo>
                <a:cubicBezTo>
                  <a:pt x="34" y="115"/>
                  <a:pt x="31" y="114"/>
                  <a:pt x="30" y="114"/>
                </a:cubicBezTo>
                <a:cubicBezTo>
                  <a:pt x="29" y="114"/>
                  <a:pt x="28" y="115"/>
                  <a:pt x="26" y="117"/>
                </a:cubicBezTo>
                <a:cubicBezTo>
                  <a:pt x="25" y="119"/>
                  <a:pt x="23" y="121"/>
                  <a:pt x="22" y="124"/>
                </a:cubicBezTo>
                <a:cubicBezTo>
                  <a:pt x="21" y="126"/>
                  <a:pt x="19" y="128"/>
                  <a:pt x="17" y="130"/>
                </a:cubicBezTo>
                <a:cubicBezTo>
                  <a:pt x="15" y="132"/>
                  <a:pt x="13" y="133"/>
                  <a:pt x="11" y="133"/>
                </a:cubicBezTo>
                <a:cubicBezTo>
                  <a:pt x="9" y="133"/>
                  <a:pt x="8" y="133"/>
                  <a:pt x="7" y="132"/>
                </a:cubicBezTo>
                <a:cubicBezTo>
                  <a:pt x="5" y="132"/>
                  <a:pt x="4" y="131"/>
                  <a:pt x="4" y="130"/>
                </a:cubicBezTo>
                <a:cubicBezTo>
                  <a:pt x="3" y="129"/>
                  <a:pt x="2" y="128"/>
                  <a:pt x="1" y="126"/>
                </a:cubicBezTo>
                <a:cubicBezTo>
                  <a:pt x="1" y="126"/>
                  <a:pt x="1" y="126"/>
                  <a:pt x="0" y="125"/>
                </a:cubicBezTo>
                <a:cubicBezTo>
                  <a:pt x="0" y="125"/>
                  <a:pt x="0" y="124"/>
                  <a:pt x="0" y="124"/>
                </a:cubicBezTo>
                <a:cubicBezTo>
                  <a:pt x="0" y="124"/>
                  <a:pt x="0" y="124"/>
                  <a:pt x="0" y="123"/>
                </a:cubicBezTo>
                <a:cubicBezTo>
                  <a:pt x="0" y="123"/>
                  <a:pt x="0" y="122"/>
                  <a:pt x="0" y="122"/>
                </a:cubicBezTo>
                <a:cubicBezTo>
                  <a:pt x="0" y="120"/>
                  <a:pt x="1" y="118"/>
                  <a:pt x="2" y="115"/>
                </a:cubicBezTo>
                <a:cubicBezTo>
                  <a:pt x="4" y="113"/>
                  <a:pt x="7" y="111"/>
                  <a:pt x="9" y="109"/>
                </a:cubicBezTo>
                <a:cubicBezTo>
                  <a:pt x="11" y="107"/>
                  <a:pt x="13" y="105"/>
                  <a:pt x="15" y="104"/>
                </a:cubicBezTo>
                <a:cubicBezTo>
                  <a:pt x="17" y="102"/>
                  <a:pt x="18" y="100"/>
                  <a:pt x="18" y="99"/>
                </a:cubicBezTo>
                <a:cubicBezTo>
                  <a:pt x="18" y="99"/>
                  <a:pt x="18" y="98"/>
                  <a:pt x="17" y="95"/>
                </a:cubicBezTo>
                <a:cubicBezTo>
                  <a:pt x="16" y="93"/>
                  <a:pt x="16" y="92"/>
                  <a:pt x="15" y="91"/>
                </a:cubicBezTo>
                <a:cubicBezTo>
                  <a:pt x="15" y="88"/>
                  <a:pt x="15" y="85"/>
                  <a:pt x="15" y="81"/>
                </a:cubicBezTo>
                <a:cubicBezTo>
                  <a:pt x="15" y="74"/>
                  <a:pt x="16" y="67"/>
                  <a:pt x="19" y="61"/>
                </a:cubicBezTo>
                <a:cubicBezTo>
                  <a:pt x="21" y="54"/>
                  <a:pt x="25" y="48"/>
                  <a:pt x="30" y="43"/>
                </a:cubicBezTo>
                <a:cubicBezTo>
                  <a:pt x="35" y="38"/>
                  <a:pt x="40" y="34"/>
                  <a:pt x="46" y="30"/>
                </a:cubicBezTo>
                <a:cubicBezTo>
                  <a:pt x="52" y="26"/>
                  <a:pt x="58" y="23"/>
                  <a:pt x="65" y="21"/>
                </a:cubicBezTo>
                <a:cubicBezTo>
                  <a:pt x="69" y="20"/>
                  <a:pt x="73" y="19"/>
                  <a:pt x="79" y="19"/>
                </a:cubicBezTo>
                <a:cubicBezTo>
                  <a:pt x="85" y="18"/>
                  <a:pt x="90" y="18"/>
                  <a:pt x="96" y="18"/>
                </a:cubicBezTo>
                <a:cubicBezTo>
                  <a:pt x="102" y="18"/>
                  <a:pt x="107" y="18"/>
                  <a:pt x="113" y="17"/>
                </a:cubicBezTo>
                <a:cubicBezTo>
                  <a:pt x="119" y="17"/>
                  <a:pt x="124" y="16"/>
                  <a:pt x="128" y="15"/>
                </a:cubicBezTo>
                <a:cubicBezTo>
                  <a:pt x="133" y="14"/>
                  <a:pt x="137" y="12"/>
                  <a:pt x="139" y="10"/>
                </a:cubicBezTo>
                <a:cubicBezTo>
                  <a:pt x="140" y="9"/>
                  <a:pt x="141" y="8"/>
                  <a:pt x="142" y="7"/>
                </a:cubicBezTo>
                <a:cubicBezTo>
                  <a:pt x="143" y="6"/>
                  <a:pt x="144" y="5"/>
                  <a:pt x="145" y="4"/>
                </a:cubicBezTo>
                <a:cubicBezTo>
                  <a:pt x="145" y="4"/>
                  <a:pt x="146" y="3"/>
                  <a:pt x="147" y="2"/>
                </a:cubicBezTo>
                <a:cubicBezTo>
                  <a:pt x="148" y="2"/>
                  <a:pt x="149" y="1"/>
                  <a:pt x="151" y="1"/>
                </a:cubicBezTo>
                <a:cubicBezTo>
                  <a:pt x="152" y="0"/>
                  <a:pt x="153" y="0"/>
                  <a:pt x="155" y="0"/>
                </a:cubicBezTo>
                <a:cubicBezTo>
                  <a:pt x="157" y="0"/>
                  <a:pt x="159" y="2"/>
                  <a:pt x="161" y="5"/>
                </a:cubicBezTo>
                <a:cubicBezTo>
                  <a:pt x="163" y="8"/>
                  <a:pt x="165" y="11"/>
                  <a:pt x="166" y="15"/>
                </a:cubicBezTo>
                <a:cubicBezTo>
                  <a:pt x="167" y="19"/>
                  <a:pt x="168" y="23"/>
                  <a:pt x="168" y="27"/>
                </a:cubicBezTo>
                <a:cubicBezTo>
                  <a:pt x="169" y="31"/>
                  <a:pt x="169" y="34"/>
                  <a:pt x="169" y="36"/>
                </a:cubicBezTo>
                <a:close/>
                <a:moveTo>
                  <a:pt x="119" y="59"/>
                </a:moveTo>
                <a:cubicBezTo>
                  <a:pt x="120" y="58"/>
                  <a:pt x="121" y="56"/>
                  <a:pt x="121" y="55"/>
                </a:cubicBezTo>
                <a:cubicBezTo>
                  <a:pt x="121" y="53"/>
                  <a:pt x="120" y="52"/>
                  <a:pt x="119" y="51"/>
                </a:cubicBezTo>
                <a:cubicBezTo>
                  <a:pt x="118" y="49"/>
                  <a:pt x="116" y="49"/>
                  <a:pt x="115" y="49"/>
                </a:cubicBezTo>
                <a:cubicBezTo>
                  <a:pt x="104" y="49"/>
                  <a:pt x="94" y="50"/>
                  <a:pt x="84" y="53"/>
                </a:cubicBezTo>
                <a:cubicBezTo>
                  <a:pt x="75" y="57"/>
                  <a:pt x="67" y="61"/>
                  <a:pt x="60" y="66"/>
                </a:cubicBezTo>
                <a:cubicBezTo>
                  <a:pt x="53" y="71"/>
                  <a:pt x="45" y="78"/>
                  <a:pt x="38" y="87"/>
                </a:cubicBezTo>
                <a:cubicBezTo>
                  <a:pt x="36" y="88"/>
                  <a:pt x="36" y="90"/>
                  <a:pt x="36" y="91"/>
                </a:cubicBezTo>
                <a:cubicBezTo>
                  <a:pt x="36" y="93"/>
                  <a:pt x="36" y="94"/>
                  <a:pt x="38" y="95"/>
                </a:cubicBezTo>
                <a:cubicBezTo>
                  <a:pt x="39" y="97"/>
                  <a:pt x="40" y="97"/>
                  <a:pt x="42" y="97"/>
                </a:cubicBezTo>
                <a:cubicBezTo>
                  <a:pt x="43" y="97"/>
                  <a:pt x="45" y="97"/>
                  <a:pt x="46" y="95"/>
                </a:cubicBezTo>
                <a:cubicBezTo>
                  <a:pt x="48" y="94"/>
                  <a:pt x="50" y="92"/>
                  <a:pt x="53" y="89"/>
                </a:cubicBezTo>
                <a:cubicBezTo>
                  <a:pt x="56" y="86"/>
                  <a:pt x="58" y="84"/>
                  <a:pt x="59" y="82"/>
                </a:cubicBezTo>
                <a:cubicBezTo>
                  <a:pt x="68" y="75"/>
                  <a:pt x="77" y="69"/>
                  <a:pt x="85" y="66"/>
                </a:cubicBezTo>
                <a:cubicBezTo>
                  <a:pt x="93" y="62"/>
                  <a:pt x="103" y="61"/>
                  <a:pt x="115" y="61"/>
                </a:cubicBezTo>
                <a:cubicBezTo>
                  <a:pt x="116" y="61"/>
                  <a:pt x="118" y="60"/>
                  <a:pt x="119" y="5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333639"/>
              </a:solidFill>
              <a:effectLst/>
              <a:uLnTx/>
              <a:uFillTx/>
              <a:latin typeface="Calibri" panose="020F0502020204030204"/>
              <a:ea typeface="+mn-ea"/>
              <a:cs typeface="Arial"/>
              <a:sym typeface="Arial"/>
              <a:rtl val="0"/>
            </a:endParaRPr>
          </a:p>
        </p:txBody>
      </p:sp>
      <p:sp>
        <p:nvSpPr>
          <p:cNvPr id="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791364" y="1846213"/>
            <a:ext cx="352222" cy="279892"/>
          </a:xfrm>
          <a:custGeom>
            <a:avLst/>
            <a:gdLst>
              <a:gd name="T0" fmla="*/ 169 w 169"/>
              <a:gd name="T1" fmla="*/ 16 h 134"/>
              <a:gd name="T2" fmla="*/ 164 w 169"/>
              <a:gd name="T3" fmla="*/ 30 h 134"/>
              <a:gd name="T4" fmla="*/ 153 w 169"/>
              <a:gd name="T5" fmla="*/ 41 h 134"/>
              <a:gd name="T6" fmla="*/ 109 w 169"/>
              <a:gd name="T7" fmla="*/ 72 h 134"/>
              <a:gd name="T8" fmla="*/ 105 w 169"/>
              <a:gd name="T9" fmla="*/ 75 h 134"/>
              <a:gd name="T10" fmla="*/ 99 w 169"/>
              <a:gd name="T11" fmla="*/ 79 h 134"/>
              <a:gd name="T12" fmla="*/ 95 w 169"/>
              <a:gd name="T13" fmla="*/ 82 h 134"/>
              <a:gd name="T14" fmla="*/ 89 w 169"/>
              <a:gd name="T15" fmla="*/ 84 h 134"/>
              <a:gd name="T16" fmla="*/ 84 w 169"/>
              <a:gd name="T17" fmla="*/ 85 h 134"/>
              <a:gd name="T18" fmla="*/ 84 w 169"/>
              <a:gd name="T19" fmla="*/ 85 h 134"/>
              <a:gd name="T20" fmla="*/ 84 w 169"/>
              <a:gd name="T21" fmla="*/ 85 h 134"/>
              <a:gd name="T22" fmla="*/ 79 w 169"/>
              <a:gd name="T23" fmla="*/ 84 h 134"/>
              <a:gd name="T24" fmla="*/ 74 w 169"/>
              <a:gd name="T25" fmla="*/ 82 h 134"/>
              <a:gd name="T26" fmla="*/ 69 w 169"/>
              <a:gd name="T27" fmla="*/ 79 h 134"/>
              <a:gd name="T28" fmla="*/ 64 w 169"/>
              <a:gd name="T29" fmla="*/ 75 h 134"/>
              <a:gd name="T30" fmla="*/ 60 w 169"/>
              <a:gd name="T31" fmla="*/ 72 h 134"/>
              <a:gd name="T32" fmla="*/ 35 w 169"/>
              <a:gd name="T33" fmla="*/ 55 h 134"/>
              <a:gd name="T34" fmla="*/ 16 w 169"/>
              <a:gd name="T35" fmla="*/ 41 h 134"/>
              <a:gd name="T36" fmla="*/ 5 w 169"/>
              <a:gd name="T37" fmla="*/ 31 h 134"/>
              <a:gd name="T38" fmla="*/ 0 w 169"/>
              <a:gd name="T39" fmla="*/ 18 h 134"/>
              <a:gd name="T40" fmla="*/ 4 w 169"/>
              <a:gd name="T41" fmla="*/ 5 h 134"/>
              <a:gd name="T42" fmla="*/ 15 w 169"/>
              <a:gd name="T43" fmla="*/ 0 h 134"/>
              <a:gd name="T44" fmla="*/ 154 w 169"/>
              <a:gd name="T45" fmla="*/ 0 h 134"/>
              <a:gd name="T46" fmla="*/ 165 w 169"/>
              <a:gd name="T47" fmla="*/ 5 h 134"/>
              <a:gd name="T48" fmla="*/ 169 w 169"/>
              <a:gd name="T49" fmla="*/ 16 h 134"/>
              <a:gd name="T50" fmla="*/ 169 w 169"/>
              <a:gd name="T51" fmla="*/ 43 h 134"/>
              <a:gd name="T52" fmla="*/ 169 w 169"/>
              <a:gd name="T53" fmla="*/ 118 h 134"/>
              <a:gd name="T54" fmla="*/ 165 w 169"/>
              <a:gd name="T55" fmla="*/ 129 h 134"/>
              <a:gd name="T56" fmla="*/ 154 w 169"/>
              <a:gd name="T57" fmla="*/ 134 h 134"/>
              <a:gd name="T58" fmla="*/ 15 w 169"/>
              <a:gd name="T59" fmla="*/ 134 h 134"/>
              <a:gd name="T60" fmla="*/ 4 w 169"/>
              <a:gd name="T61" fmla="*/ 129 h 134"/>
              <a:gd name="T62" fmla="*/ 0 w 169"/>
              <a:gd name="T63" fmla="*/ 118 h 134"/>
              <a:gd name="T64" fmla="*/ 0 w 169"/>
              <a:gd name="T65" fmla="*/ 43 h 134"/>
              <a:gd name="T66" fmla="*/ 9 w 169"/>
              <a:gd name="T67" fmla="*/ 52 h 134"/>
              <a:gd name="T68" fmla="*/ 56 w 169"/>
              <a:gd name="T69" fmla="*/ 84 h 134"/>
              <a:gd name="T70" fmla="*/ 65 w 169"/>
              <a:gd name="T71" fmla="*/ 90 h 134"/>
              <a:gd name="T72" fmla="*/ 74 w 169"/>
              <a:gd name="T73" fmla="*/ 95 h 134"/>
              <a:gd name="T74" fmla="*/ 84 w 169"/>
              <a:gd name="T75" fmla="*/ 97 h 134"/>
              <a:gd name="T76" fmla="*/ 84 w 169"/>
              <a:gd name="T77" fmla="*/ 97 h 134"/>
              <a:gd name="T78" fmla="*/ 84 w 169"/>
              <a:gd name="T79" fmla="*/ 97 h 134"/>
              <a:gd name="T80" fmla="*/ 95 w 169"/>
              <a:gd name="T81" fmla="*/ 95 h 134"/>
              <a:gd name="T82" fmla="*/ 104 w 169"/>
              <a:gd name="T83" fmla="*/ 90 h 134"/>
              <a:gd name="T84" fmla="*/ 112 w 169"/>
              <a:gd name="T85" fmla="*/ 84 h 134"/>
              <a:gd name="T86" fmla="*/ 160 w 169"/>
              <a:gd name="T87" fmla="*/ 52 h 134"/>
              <a:gd name="T88" fmla="*/ 169 w 169"/>
              <a:gd name="T89" fmla="*/ 43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69" h="134">
                <a:moveTo>
                  <a:pt x="169" y="16"/>
                </a:moveTo>
                <a:cubicBezTo>
                  <a:pt x="169" y="21"/>
                  <a:pt x="167" y="25"/>
                  <a:pt x="164" y="30"/>
                </a:cubicBezTo>
                <a:cubicBezTo>
                  <a:pt x="161" y="34"/>
                  <a:pt x="157" y="38"/>
                  <a:pt x="153" y="41"/>
                </a:cubicBezTo>
                <a:cubicBezTo>
                  <a:pt x="129" y="58"/>
                  <a:pt x="114" y="68"/>
                  <a:pt x="109" y="72"/>
                </a:cubicBezTo>
                <a:cubicBezTo>
                  <a:pt x="108" y="73"/>
                  <a:pt x="107" y="74"/>
                  <a:pt x="105" y="75"/>
                </a:cubicBezTo>
                <a:cubicBezTo>
                  <a:pt x="103" y="77"/>
                  <a:pt x="101" y="78"/>
                  <a:pt x="99" y="79"/>
                </a:cubicBezTo>
                <a:cubicBezTo>
                  <a:pt x="98" y="80"/>
                  <a:pt x="96" y="81"/>
                  <a:pt x="95" y="82"/>
                </a:cubicBezTo>
                <a:cubicBezTo>
                  <a:pt x="93" y="83"/>
                  <a:pt x="91" y="84"/>
                  <a:pt x="89" y="84"/>
                </a:cubicBezTo>
                <a:cubicBezTo>
                  <a:pt x="87" y="85"/>
                  <a:pt x="86" y="85"/>
                  <a:pt x="84" y="85"/>
                </a:cubicBezTo>
                <a:cubicBezTo>
                  <a:pt x="84" y="85"/>
                  <a:pt x="84" y="85"/>
                  <a:pt x="84" y="85"/>
                </a:cubicBezTo>
                <a:cubicBezTo>
                  <a:pt x="84" y="85"/>
                  <a:pt x="84" y="85"/>
                  <a:pt x="84" y="85"/>
                </a:cubicBezTo>
                <a:cubicBezTo>
                  <a:pt x="83" y="85"/>
                  <a:pt x="81" y="85"/>
                  <a:pt x="79" y="84"/>
                </a:cubicBezTo>
                <a:cubicBezTo>
                  <a:pt x="78" y="84"/>
                  <a:pt x="76" y="83"/>
                  <a:pt x="74" y="82"/>
                </a:cubicBezTo>
                <a:cubicBezTo>
                  <a:pt x="72" y="81"/>
                  <a:pt x="70" y="80"/>
                  <a:pt x="69" y="79"/>
                </a:cubicBezTo>
                <a:cubicBezTo>
                  <a:pt x="68" y="78"/>
                  <a:pt x="66" y="77"/>
                  <a:pt x="64" y="75"/>
                </a:cubicBezTo>
                <a:cubicBezTo>
                  <a:pt x="62" y="74"/>
                  <a:pt x="61" y="73"/>
                  <a:pt x="60" y="72"/>
                </a:cubicBezTo>
                <a:cubicBezTo>
                  <a:pt x="54" y="68"/>
                  <a:pt x="46" y="62"/>
                  <a:pt x="35" y="55"/>
                </a:cubicBezTo>
                <a:cubicBezTo>
                  <a:pt x="24" y="47"/>
                  <a:pt x="18" y="43"/>
                  <a:pt x="16" y="41"/>
                </a:cubicBezTo>
                <a:cubicBezTo>
                  <a:pt x="12" y="39"/>
                  <a:pt x="8" y="35"/>
                  <a:pt x="5" y="31"/>
                </a:cubicBezTo>
                <a:cubicBezTo>
                  <a:pt x="1" y="26"/>
                  <a:pt x="0" y="22"/>
                  <a:pt x="0" y="18"/>
                </a:cubicBezTo>
                <a:cubicBezTo>
                  <a:pt x="0" y="13"/>
                  <a:pt x="1" y="9"/>
                  <a:pt x="4" y="5"/>
                </a:cubicBezTo>
                <a:cubicBezTo>
                  <a:pt x="6" y="2"/>
                  <a:pt x="10" y="0"/>
                  <a:pt x="15" y="0"/>
                </a:cubicBezTo>
                <a:cubicBezTo>
                  <a:pt x="154" y="0"/>
                  <a:pt x="154" y="0"/>
                  <a:pt x="154" y="0"/>
                </a:cubicBezTo>
                <a:cubicBezTo>
                  <a:pt x="158" y="0"/>
                  <a:pt x="162" y="2"/>
                  <a:pt x="165" y="5"/>
                </a:cubicBezTo>
                <a:cubicBezTo>
                  <a:pt x="168" y="8"/>
                  <a:pt x="169" y="11"/>
                  <a:pt x="169" y="16"/>
                </a:cubicBezTo>
                <a:close/>
                <a:moveTo>
                  <a:pt x="169" y="43"/>
                </a:moveTo>
                <a:cubicBezTo>
                  <a:pt x="169" y="118"/>
                  <a:pt x="169" y="118"/>
                  <a:pt x="169" y="118"/>
                </a:cubicBezTo>
                <a:cubicBezTo>
                  <a:pt x="169" y="123"/>
                  <a:pt x="168" y="126"/>
                  <a:pt x="165" y="129"/>
                </a:cubicBezTo>
                <a:cubicBezTo>
                  <a:pt x="162" y="132"/>
                  <a:pt x="158" y="134"/>
                  <a:pt x="154" y="134"/>
                </a:cubicBezTo>
                <a:cubicBezTo>
                  <a:pt x="15" y="134"/>
                  <a:pt x="15" y="134"/>
                  <a:pt x="15" y="134"/>
                </a:cubicBezTo>
                <a:cubicBezTo>
                  <a:pt x="11" y="134"/>
                  <a:pt x="7" y="132"/>
                  <a:pt x="4" y="129"/>
                </a:cubicBezTo>
                <a:cubicBezTo>
                  <a:pt x="1" y="126"/>
                  <a:pt x="0" y="123"/>
                  <a:pt x="0" y="118"/>
                </a:cubicBezTo>
                <a:cubicBezTo>
                  <a:pt x="0" y="43"/>
                  <a:pt x="0" y="43"/>
                  <a:pt x="0" y="43"/>
                </a:cubicBezTo>
                <a:cubicBezTo>
                  <a:pt x="2" y="46"/>
                  <a:pt x="6" y="49"/>
                  <a:pt x="9" y="52"/>
                </a:cubicBezTo>
                <a:cubicBezTo>
                  <a:pt x="32" y="67"/>
                  <a:pt x="48" y="78"/>
                  <a:pt x="56" y="84"/>
                </a:cubicBezTo>
                <a:cubicBezTo>
                  <a:pt x="60" y="87"/>
                  <a:pt x="63" y="89"/>
                  <a:pt x="65" y="90"/>
                </a:cubicBezTo>
                <a:cubicBezTo>
                  <a:pt x="67" y="92"/>
                  <a:pt x="70" y="93"/>
                  <a:pt x="74" y="95"/>
                </a:cubicBezTo>
                <a:cubicBezTo>
                  <a:pt x="78" y="96"/>
                  <a:pt x="81" y="97"/>
                  <a:pt x="84" y="97"/>
                </a:cubicBezTo>
                <a:cubicBezTo>
                  <a:pt x="84" y="97"/>
                  <a:pt x="84" y="97"/>
                  <a:pt x="84" y="97"/>
                </a:cubicBezTo>
                <a:cubicBezTo>
                  <a:pt x="84" y="97"/>
                  <a:pt x="84" y="97"/>
                  <a:pt x="84" y="97"/>
                </a:cubicBezTo>
                <a:cubicBezTo>
                  <a:pt x="88" y="97"/>
                  <a:pt x="91" y="96"/>
                  <a:pt x="95" y="95"/>
                </a:cubicBezTo>
                <a:cubicBezTo>
                  <a:pt x="99" y="93"/>
                  <a:pt x="102" y="92"/>
                  <a:pt x="104" y="90"/>
                </a:cubicBezTo>
                <a:cubicBezTo>
                  <a:pt x="106" y="89"/>
                  <a:pt x="109" y="87"/>
                  <a:pt x="112" y="84"/>
                </a:cubicBezTo>
                <a:cubicBezTo>
                  <a:pt x="123" y="76"/>
                  <a:pt x="139" y="66"/>
                  <a:pt x="160" y="52"/>
                </a:cubicBezTo>
                <a:cubicBezTo>
                  <a:pt x="163" y="49"/>
                  <a:pt x="166" y="46"/>
                  <a:pt x="169" y="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333639"/>
              </a:solidFill>
              <a:effectLst/>
              <a:uLnTx/>
              <a:uFillTx/>
              <a:latin typeface="Calibri" panose="020F0502020204030204"/>
              <a:ea typeface="+mn-ea"/>
              <a:cs typeface="Arial"/>
              <a:sym typeface="Arial"/>
              <a:rtl val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1749056" y="2260891"/>
            <a:ext cx="3396832" cy="66622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2230980" y="1801493"/>
            <a:ext cx="1624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  <a:sym typeface="Arial" panose="020B0604020202020204" pitchFamily="34" charset="0"/>
                <a:rtl val="0"/>
              </a:rPr>
              <a:t>意义一</a:t>
            </a:r>
            <a:endParaRPr kumimoji="0" lang="en-US" altLang="zh-CN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/>
              <a:sym typeface="Arial" panose="020B0604020202020204" pitchFamily="34" charset="0"/>
              <a:rtl val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1749056" y="3837461"/>
            <a:ext cx="3396832" cy="66622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2230980" y="3378063"/>
            <a:ext cx="1624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  <a:sym typeface="Arial" panose="020B0604020202020204" pitchFamily="34" charset="0"/>
                <a:rtl val="0"/>
              </a:rPr>
              <a:t>意义二</a:t>
            </a:r>
            <a:endParaRPr kumimoji="0" lang="en-US" altLang="zh-CN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/>
              <a:sym typeface="Arial" panose="020B0604020202020204" pitchFamily="34" charset="0"/>
              <a:rtl val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1749056" y="5369997"/>
            <a:ext cx="3396832" cy="66622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。一不小心，就学会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2230980" y="4910599"/>
            <a:ext cx="1624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  <a:sym typeface="Arial" panose="020B0604020202020204" pitchFamily="34" charset="0"/>
                <a:rtl val="0"/>
              </a:rPr>
              <a:t>意义三</a:t>
            </a:r>
            <a:endParaRPr kumimoji="0" lang="en-US" altLang="zh-CN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/>
              <a:sym typeface="Arial" panose="020B0604020202020204" pitchFamily="34" charset="0"/>
              <a:rtl val="0"/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>
            <a:off x="1706180" y="3281817"/>
            <a:ext cx="524800" cy="524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rgbClr val="344645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出自【趣你的PPT】(微信:qunideppt)：最优质的PPT资源库"/>
          <p:cNvSpPr/>
          <p:nvPr/>
        </p:nvSpPr>
        <p:spPr>
          <a:xfrm>
            <a:off x="7019198" y="5024903"/>
            <a:ext cx="350012" cy="35001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66606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8" name="Group 47出自【趣你的PPT】(微信:qunideppt)：最优质的PPT资源库"/>
          <p:cNvGrpSpPr/>
          <p:nvPr/>
        </p:nvGrpSpPr>
        <p:grpSpPr>
          <a:xfrm>
            <a:off x="355458" y="302192"/>
            <a:ext cx="3087522" cy="461665"/>
            <a:chOff x="969820" y="487930"/>
            <a:chExt cx="3087522" cy="461665"/>
          </a:xfrm>
        </p:grpSpPr>
        <p:sp>
          <p:nvSpPr>
            <p:cNvPr id="49" name="出自【趣你的PPT】(微信:qunideppt)：最优质的PPT资源库"/>
            <p:cNvSpPr txBox="1"/>
            <p:nvPr/>
          </p:nvSpPr>
          <p:spPr>
            <a:xfrm>
              <a:off x="1369563" y="487930"/>
              <a:ext cx="26877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国内相关研究综述</a:t>
              </a:r>
            </a:p>
          </p:txBody>
        </p:sp>
        <p:sp>
          <p:nvSpPr>
            <p:cNvPr id="50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" name="出自【趣你的PPT】(微信:qunideppt)：最优质的PPT资源库"/>
          <p:cNvSpPr/>
          <p:nvPr/>
        </p:nvSpPr>
        <p:spPr>
          <a:xfrm>
            <a:off x="-38676" y="1485900"/>
            <a:ext cx="12230676" cy="4633547"/>
          </a:xfrm>
          <a:prstGeom prst="rect">
            <a:avLst/>
          </a:prstGeom>
          <a:solidFill>
            <a:srgbClr val="EAE29C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1" name="出自【趣你的PPT】(微信:qunideppt)：最优质的PPT资源库"/>
          <p:cNvSpPr>
            <a:spLocks/>
          </p:cNvSpPr>
          <p:nvPr/>
        </p:nvSpPr>
        <p:spPr bwMode="auto">
          <a:xfrm>
            <a:off x="6819049" y="4653251"/>
            <a:ext cx="538734" cy="961341"/>
          </a:xfrm>
          <a:custGeom>
            <a:avLst/>
            <a:gdLst>
              <a:gd name="T0" fmla="*/ 263 w 263"/>
              <a:gd name="T1" fmla="*/ 378 h 471"/>
              <a:gd name="T2" fmla="*/ 194 w 263"/>
              <a:gd name="T3" fmla="*/ 378 h 471"/>
              <a:gd name="T4" fmla="*/ 190 w 263"/>
              <a:gd name="T5" fmla="*/ 382 h 471"/>
              <a:gd name="T6" fmla="*/ 211 w 263"/>
              <a:gd name="T7" fmla="*/ 410 h 471"/>
              <a:gd name="T8" fmla="*/ 193 w 263"/>
              <a:gd name="T9" fmla="*/ 436 h 471"/>
              <a:gd name="T10" fmla="*/ 201 w 263"/>
              <a:gd name="T11" fmla="*/ 466 h 471"/>
              <a:gd name="T12" fmla="*/ 195 w 263"/>
              <a:gd name="T13" fmla="*/ 471 h 471"/>
              <a:gd name="T14" fmla="*/ 170 w 263"/>
              <a:gd name="T15" fmla="*/ 456 h 471"/>
              <a:gd name="T16" fmla="*/ 129 w 263"/>
              <a:gd name="T17" fmla="*/ 443 h 471"/>
              <a:gd name="T18" fmla="*/ 95 w 263"/>
              <a:gd name="T19" fmla="*/ 425 h 471"/>
              <a:gd name="T20" fmla="*/ 62 w 263"/>
              <a:gd name="T21" fmla="*/ 407 h 471"/>
              <a:gd name="T22" fmla="*/ 49 w 263"/>
              <a:gd name="T23" fmla="*/ 413 h 471"/>
              <a:gd name="T24" fmla="*/ 5 w 263"/>
              <a:gd name="T25" fmla="*/ 395 h 471"/>
              <a:gd name="T26" fmla="*/ 2 w 263"/>
              <a:gd name="T27" fmla="*/ 378 h 471"/>
              <a:gd name="T28" fmla="*/ 13 w 263"/>
              <a:gd name="T29" fmla="*/ 365 h 471"/>
              <a:gd name="T30" fmla="*/ 36 w 263"/>
              <a:gd name="T31" fmla="*/ 331 h 471"/>
              <a:gd name="T32" fmla="*/ 46 w 263"/>
              <a:gd name="T33" fmla="*/ 281 h 471"/>
              <a:gd name="T34" fmla="*/ 72 w 263"/>
              <a:gd name="T35" fmla="*/ 281 h 471"/>
              <a:gd name="T36" fmla="*/ 96 w 263"/>
              <a:gd name="T37" fmla="*/ 281 h 471"/>
              <a:gd name="T38" fmla="*/ 98 w 263"/>
              <a:gd name="T39" fmla="*/ 260 h 471"/>
              <a:gd name="T40" fmla="*/ 111 w 263"/>
              <a:gd name="T41" fmla="*/ 257 h 471"/>
              <a:gd name="T42" fmla="*/ 142 w 263"/>
              <a:gd name="T43" fmla="*/ 226 h 471"/>
              <a:gd name="T44" fmla="*/ 114 w 263"/>
              <a:gd name="T45" fmla="*/ 175 h 471"/>
              <a:gd name="T46" fmla="*/ 85 w 263"/>
              <a:gd name="T47" fmla="*/ 105 h 471"/>
              <a:gd name="T48" fmla="*/ 109 w 263"/>
              <a:gd name="T49" fmla="*/ 118 h 471"/>
              <a:gd name="T50" fmla="*/ 152 w 263"/>
              <a:gd name="T51" fmla="*/ 93 h 471"/>
              <a:gd name="T52" fmla="*/ 193 w 263"/>
              <a:gd name="T53" fmla="*/ 29 h 471"/>
              <a:gd name="T54" fmla="*/ 212 w 263"/>
              <a:gd name="T55" fmla="*/ 10 h 471"/>
              <a:gd name="T56" fmla="*/ 242 w 263"/>
              <a:gd name="T57" fmla="*/ 2 h 471"/>
              <a:gd name="T58" fmla="*/ 258 w 263"/>
              <a:gd name="T59" fmla="*/ 1 h 471"/>
              <a:gd name="T60" fmla="*/ 251 w 263"/>
              <a:gd name="T61" fmla="*/ 14 h 471"/>
              <a:gd name="T62" fmla="*/ 237 w 263"/>
              <a:gd name="T63" fmla="*/ 45 h 471"/>
              <a:gd name="T64" fmla="*/ 231 w 263"/>
              <a:gd name="T65" fmla="*/ 60 h 471"/>
              <a:gd name="T66" fmla="*/ 227 w 263"/>
              <a:gd name="T67" fmla="*/ 91 h 471"/>
              <a:gd name="T68" fmla="*/ 225 w 263"/>
              <a:gd name="T69" fmla="*/ 133 h 471"/>
              <a:gd name="T70" fmla="*/ 222 w 263"/>
              <a:gd name="T71" fmla="*/ 164 h 471"/>
              <a:gd name="T72" fmla="*/ 223 w 263"/>
              <a:gd name="T73" fmla="*/ 250 h 471"/>
              <a:gd name="T74" fmla="*/ 231 w 263"/>
              <a:gd name="T75" fmla="*/ 305 h 471"/>
              <a:gd name="T76" fmla="*/ 234 w 263"/>
              <a:gd name="T77" fmla="*/ 316 h 471"/>
              <a:gd name="T78" fmla="*/ 249 w 263"/>
              <a:gd name="T79" fmla="*/ 349 h 471"/>
              <a:gd name="T80" fmla="*/ 263 w 263"/>
              <a:gd name="T81" fmla="*/ 378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63" h="471">
                <a:moveTo>
                  <a:pt x="263" y="378"/>
                </a:moveTo>
                <a:cubicBezTo>
                  <a:pt x="236" y="378"/>
                  <a:pt x="215" y="378"/>
                  <a:pt x="194" y="378"/>
                </a:cubicBezTo>
                <a:cubicBezTo>
                  <a:pt x="192" y="379"/>
                  <a:pt x="191" y="381"/>
                  <a:pt x="190" y="382"/>
                </a:cubicBezTo>
                <a:cubicBezTo>
                  <a:pt x="198" y="392"/>
                  <a:pt x="205" y="402"/>
                  <a:pt x="211" y="410"/>
                </a:cubicBezTo>
                <a:cubicBezTo>
                  <a:pt x="205" y="419"/>
                  <a:pt x="195" y="427"/>
                  <a:pt x="193" y="436"/>
                </a:cubicBezTo>
                <a:cubicBezTo>
                  <a:pt x="191" y="445"/>
                  <a:pt x="198" y="456"/>
                  <a:pt x="201" y="466"/>
                </a:cubicBezTo>
                <a:cubicBezTo>
                  <a:pt x="199" y="468"/>
                  <a:pt x="197" y="469"/>
                  <a:pt x="195" y="471"/>
                </a:cubicBezTo>
                <a:cubicBezTo>
                  <a:pt x="187" y="466"/>
                  <a:pt x="177" y="463"/>
                  <a:pt x="170" y="456"/>
                </a:cubicBezTo>
                <a:cubicBezTo>
                  <a:pt x="158" y="444"/>
                  <a:pt x="146" y="438"/>
                  <a:pt x="129" y="443"/>
                </a:cubicBezTo>
                <a:cubicBezTo>
                  <a:pt x="113" y="449"/>
                  <a:pt x="100" y="443"/>
                  <a:pt x="95" y="425"/>
                </a:cubicBezTo>
                <a:cubicBezTo>
                  <a:pt x="71" y="443"/>
                  <a:pt x="68" y="421"/>
                  <a:pt x="62" y="407"/>
                </a:cubicBezTo>
                <a:cubicBezTo>
                  <a:pt x="57" y="409"/>
                  <a:pt x="52" y="411"/>
                  <a:pt x="49" y="413"/>
                </a:cubicBezTo>
                <a:cubicBezTo>
                  <a:pt x="30" y="425"/>
                  <a:pt x="10" y="416"/>
                  <a:pt x="5" y="395"/>
                </a:cubicBezTo>
                <a:cubicBezTo>
                  <a:pt x="3" y="389"/>
                  <a:pt x="0" y="383"/>
                  <a:pt x="2" y="378"/>
                </a:cubicBezTo>
                <a:cubicBezTo>
                  <a:pt x="3" y="373"/>
                  <a:pt x="9" y="365"/>
                  <a:pt x="13" y="365"/>
                </a:cubicBezTo>
                <a:cubicBezTo>
                  <a:pt x="41" y="364"/>
                  <a:pt x="48" y="356"/>
                  <a:pt x="36" y="331"/>
                </a:cubicBezTo>
                <a:cubicBezTo>
                  <a:pt x="25" y="310"/>
                  <a:pt x="37" y="296"/>
                  <a:pt x="46" y="281"/>
                </a:cubicBezTo>
                <a:cubicBezTo>
                  <a:pt x="54" y="269"/>
                  <a:pt x="63" y="277"/>
                  <a:pt x="72" y="281"/>
                </a:cubicBezTo>
                <a:cubicBezTo>
                  <a:pt x="79" y="284"/>
                  <a:pt x="89" y="283"/>
                  <a:pt x="96" y="281"/>
                </a:cubicBezTo>
                <a:cubicBezTo>
                  <a:pt x="99" y="280"/>
                  <a:pt x="98" y="269"/>
                  <a:pt x="98" y="260"/>
                </a:cubicBezTo>
                <a:cubicBezTo>
                  <a:pt x="101" y="260"/>
                  <a:pt x="106" y="258"/>
                  <a:pt x="111" y="257"/>
                </a:cubicBezTo>
                <a:cubicBezTo>
                  <a:pt x="130" y="255"/>
                  <a:pt x="140" y="247"/>
                  <a:pt x="142" y="226"/>
                </a:cubicBezTo>
                <a:cubicBezTo>
                  <a:pt x="147" y="189"/>
                  <a:pt x="149" y="190"/>
                  <a:pt x="114" y="175"/>
                </a:cubicBezTo>
                <a:cubicBezTo>
                  <a:pt x="71" y="156"/>
                  <a:pt x="70" y="153"/>
                  <a:pt x="85" y="105"/>
                </a:cubicBezTo>
                <a:cubicBezTo>
                  <a:pt x="93" y="110"/>
                  <a:pt x="101" y="114"/>
                  <a:pt x="109" y="118"/>
                </a:cubicBezTo>
                <a:cubicBezTo>
                  <a:pt x="132" y="129"/>
                  <a:pt x="152" y="118"/>
                  <a:pt x="152" y="93"/>
                </a:cubicBezTo>
                <a:cubicBezTo>
                  <a:pt x="151" y="62"/>
                  <a:pt x="164" y="41"/>
                  <a:pt x="193" y="29"/>
                </a:cubicBezTo>
                <a:cubicBezTo>
                  <a:pt x="200" y="26"/>
                  <a:pt x="205" y="17"/>
                  <a:pt x="212" y="10"/>
                </a:cubicBezTo>
                <a:cubicBezTo>
                  <a:pt x="222" y="12"/>
                  <a:pt x="234" y="19"/>
                  <a:pt x="242" y="2"/>
                </a:cubicBezTo>
                <a:cubicBezTo>
                  <a:pt x="243" y="0"/>
                  <a:pt x="250" y="1"/>
                  <a:pt x="258" y="1"/>
                </a:cubicBezTo>
                <a:cubicBezTo>
                  <a:pt x="254" y="8"/>
                  <a:pt x="253" y="13"/>
                  <a:pt x="251" y="14"/>
                </a:cubicBezTo>
                <a:cubicBezTo>
                  <a:pt x="237" y="21"/>
                  <a:pt x="232" y="29"/>
                  <a:pt x="237" y="45"/>
                </a:cubicBezTo>
                <a:cubicBezTo>
                  <a:pt x="239" y="48"/>
                  <a:pt x="234" y="56"/>
                  <a:pt x="231" y="60"/>
                </a:cubicBezTo>
                <a:cubicBezTo>
                  <a:pt x="222" y="70"/>
                  <a:pt x="221" y="79"/>
                  <a:pt x="227" y="91"/>
                </a:cubicBezTo>
                <a:cubicBezTo>
                  <a:pt x="234" y="105"/>
                  <a:pt x="242" y="118"/>
                  <a:pt x="225" y="133"/>
                </a:cubicBezTo>
                <a:cubicBezTo>
                  <a:pt x="219" y="138"/>
                  <a:pt x="221" y="153"/>
                  <a:pt x="222" y="164"/>
                </a:cubicBezTo>
                <a:cubicBezTo>
                  <a:pt x="227" y="193"/>
                  <a:pt x="231" y="221"/>
                  <a:pt x="223" y="250"/>
                </a:cubicBezTo>
                <a:cubicBezTo>
                  <a:pt x="217" y="268"/>
                  <a:pt x="215" y="288"/>
                  <a:pt x="231" y="305"/>
                </a:cubicBezTo>
                <a:cubicBezTo>
                  <a:pt x="234" y="307"/>
                  <a:pt x="233" y="312"/>
                  <a:pt x="234" y="316"/>
                </a:cubicBezTo>
                <a:cubicBezTo>
                  <a:pt x="239" y="327"/>
                  <a:pt x="244" y="338"/>
                  <a:pt x="249" y="349"/>
                </a:cubicBezTo>
                <a:cubicBezTo>
                  <a:pt x="253" y="357"/>
                  <a:pt x="257" y="365"/>
                  <a:pt x="263" y="37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8" name="出自【趣你的PPT】(微信:qunideppt)：最优质的PPT资源库"/>
          <p:cNvSpPr/>
          <p:nvPr/>
        </p:nvSpPr>
        <p:spPr>
          <a:xfrm>
            <a:off x="7266692" y="2114131"/>
            <a:ext cx="3395432" cy="7536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7266692" y="1734719"/>
            <a:ext cx="1471995" cy="3323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国内研究综述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/>
          <p:nvPr/>
        </p:nvSpPr>
        <p:spPr>
          <a:xfrm>
            <a:off x="8441238" y="3754845"/>
            <a:ext cx="2361629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43" name="出自【趣你的PPT】(微信:qunideppt)：最优质的PPT资源库"/>
          <p:cNvSpPr/>
          <p:nvPr/>
        </p:nvSpPr>
        <p:spPr>
          <a:xfrm>
            <a:off x="8441238" y="4990342"/>
            <a:ext cx="2361629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7566108" y="3802525"/>
            <a:ext cx="8731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80%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7623148" y="5088902"/>
            <a:ext cx="8731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65%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2" name="出自【趣你的PPT】(微信:qunideppt)：最优质的PPT资源库"/>
          <p:cNvSpPr>
            <a:spLocks/>
          </p:cNvSpPr>
          <p:nvPr/>
        </p:nvSpPr>
        <p:spPr bwMode="auto">
          <a:xfrm>
            <a:off x="4207984" y="3391602"/>
            <a:ext cx="538734" cy="961341"/>
          </a:xfrm>
          <a:custGeom>
            <a:avLst/>
            <a:gdLst>
              <a:gd name="T0" fmla="*/ 263 w 263"/>
              <a:gd name="T1" fmla="*/ 378 h 471"/>
              <a:gd name="T2" fmla="*/ 194 w 263"/>
              <a:gd name="T3" fmla="*/ 378 h 471"/>
              <a:gd name="T4" fmla="*/ 190 w 263"/>
              <a:gd name="T5" fmla="*/ 382 h 471"/>
              <a:gd name="T6" fmla="*/ 211 w 263"/>
              <a:gd name="T7" fmla="*/ 410 h 471"/>
              <a:gd name="T8" fmla="*/ 193 w 263"/>
              <a:gd name="T9" fmla="*/ 436 h 471"/>
              <a:gd name="T10" fmla="*/ 201 w 263"/>
              <a:gd name="T11" fmla="*/ 466 h 471"/>
              <a:gd name="T12" fmla="*/ 195 w 263"/>
              <a:gd name="T13" fmla="*/ 471 h 471"/>
              <a:gd name="T14" fmla="*/ 170 w 263"/>
              <a:gd name="T15" fmla="*/ 456 h 471"/>
              <a:gd name="T16" fmla="*/ 129 w 263"/>
              <a:gd name="T17" fmla="*/ 443 h 471"/>
              <a:gd name="T18" fmla="*/ 95 w 263"/>
              <a:gd name="T19" fmla="*/ 425 h 471"/>
              <a:gd name="T20" fmla="*/ 62 w 263"/>
              <a:gd name="T21" fmla="*/ 407 h 471"/>
              <a:gd name="T22" fmla="*/ 49 w 263"/>
              <a:gd name="T23" fmla="*/ 413 h 471"/>
              <a:gd name="T24" fmla="*/ 5 w 263"/>
              <a:gd name="T25" fmla="*/ 395 h 471"/>
              <a:gd name="T26" fmla="*/ 2 w 263"/>
              <a:gd name="T27" fmla="*/ 378 h 471"/>
              <a:gd name="T28" fmla="*/ 13 w 263"/>
              <a:gd name="T29" fmla="*/ 365 h 471"/>
              <a:gd name="T30" fmla="*/ 36 w 263"/>
              <a:gd name="T31" fmla="*/ 331 h 471"/>
              <a:gd name="T32" fmla="*/ 46 w 263"/>
              <a:gd name="T33" fmla="*/ 281 h 471"/>
              <a:gd name="T34" fmla="*/ 72 w 263"/>
              <a:gd name="T35" fmla="*/ 281 h 471"/>
              <a:gd name="T36" fmla="*/ 96 w 263"/>
              <a:gd name="T37" fmla="*/ 281 h 471"/>
              <a:gd name="T38" fmla="*/ 98 w 263"/>
              <a:gd name="T39" fmla="*/ 260 h 471"/>
              <a:gd name="T40" fmla="*/ 111 w 263"/>
              <a:gd name="T41" fmla="*/ 257 h 471"/>
              <a:gd name="T42" fmla="*/ 142 w 263"/>
              <a:gd name="T43" fmla="*/ 226 h 471"/>
              <a:gd name="T44" fmla="*/ 114 w 263"/>
              <a:gd name="T45" fmla="*/ 175 h 471"/>
              <a:gd name="T46" fmla="*/ 85 w 263"/>
              <a:gd name="T47" fmla="*/ 105 h 471"/>
              <a:gd name="T48" fmla="*/ 109 w 263"/>
              <a:gd name="T49" fmla="*/ 118 h 471"/>
              <a:gd name="T50" fmla="*/ 152 w 263"/>
              <a:gd name="T51" fmla="*/ 93 h 471"/>
              <a:gd name="T52" fmla="*/ 193 w 263"/>
              <a:gd name="T53" fmla="*/ 29 h 471"/>
              <a:gd name="T54" fmla="*/ 212 w 263"/>
              <a:gd name="T55" fmla="*/ 10 h 471"/>
              <a:gd name="T56" fmla="*/ 242 w 263"/>
              <a:gd name="T57" fmla="*/ 2 h 471"/>
              <a:gd name="T58" fmla="*/ 258 w 263"/>
              <a:gd name="T59" fmla="*/ 1 h 471"/>
              <a:gd name="T60" fmla="*/ 251 w 263"/>
              <a:gd name="T61" fmla="*/ 14 h 471"/>
              <a:gd name="T62" fmla="*/ 237 w 263"/>
              <a:gd name="T63" fmla="*/ 45 h 471"/>
              <a:gd name="T64" fmla="*/ 231 w 263"/>
              <a:gd name="T65" fmla="*/ 60 h 471"/>
              <a:gd name="T66" fmla="*/ 227 w 263"/>
              <a:gd name="T67" fmla="*/ 91 h 471"/>
              <a:gd name="T68" fmla="*/ 225 w 263"/>
              <a:gd name="T69" fmla="*/ 133 h 471"/>
              <a:gd name="T70" fmla="*/ 222 w 263"/>
              <a:gd name="T71" fmla="*/ 164 h 471"/>
              <a:gd name="T72" fmla="*/ 223 w 263"/>
              <a:gd name="T73" fmla="*/ 250 h 471"/>
              <a:gd name="T74" fmla="*/ 231 w 263"/>
              <a:gd name="T75" fmla="*/ 305 h 471"/>
              <a:gd name="T76" fmla="*/ 234 w 263"/>
              <a:gd name="T77" fmla="*/ 316 h 471"/>
              <a:gd name="T78" fmla="*/ 249 w 263"/>
              <a:gd name="T79" fmla="*/ 349 h 471"/>
              <a:gd name="T80" fmla="*/ 263 w 263"/>
              <a:gd name="T81" fmla="*/ 378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63" h="471">
                <a:moveTo>
                  <a:pt x="263" y="378"/>
                </a:moveTo>
                <a:cubicBezTo>
                  <a:pt x="236" y="378"/>
                  <a:pt x="215" y="378"/>
                  <a:pt x="194" y="378"/>
                </a:cubicBezTo>
                <a:cubicBezTo>
                  <a:pt x="192" y="379"/>
                  <a:pt x="191" y="381"/>
                  <a:pt x="190" y="382"/>
                </a:cubicBezTo>
                <a:cubicBezTo>
                  <a:pt x="198" y="392"/>
                  <a:pt x="205" y="402"/>
                  <a:pt x="211" y="410"/>
                </a:cubicBezTo>
                <a:cubicBezTo>
                  <a:pt x="205" y="419"/>
                  <a:pt x="195" y="427"/>
                  <a:pt x="193" y="436"/>
                </a:cubicBezTo>
                <a:cubicBezTo>
                  <a:pt x="191" y="445"/>
                  <a:pt x="198" y="456"/>
                  <a:pt x="201" y="466"/>
                </a:cubicBezTo>
                <a:cubicBezTo>
                  <a:pt x="199" y="468"/>
                  <a:pt x="197" y="469"/>
                  <a:pt x="195" y="471"/>
                </a:cubicBezTo>
                <a:cubicBezTo>
                  <a:pt x="187" y="466"/>
                  <a:pt x="177" y="463"/>
                  <a:pt x="170" y="456"/>
                </a:cubicBezTo>
                <a:cubicBezTo>
                  <a:pt x="158" y="444"/>
                  <a:pt x="146" y="438"/>
                  <a:pt x="129" y="443"/>
                </a:cubicBezTo>
                <a:cubicBezTo>
                  <a:pt x="113" y="449"/>
                  <a:pt x="100" y="443"/>
                  <a:pt x="95" y="425"/>
                </a:cubicBezTo>
                <a:cubicBezTo>
                  <a:pt x="71" y="443"/>
                  <a:pt x="68" y="421"/>
                  <a:pt x="62" y="407"/>
                </a:cubicBezTo>
                <a:cubicBezTo>
                  <a:pt x="57" y="409"/>
                  <a:pt x="52" y="411"/>
                  <a:pt x="49" y="413"/>
                </a:cubicBezTo>
                <a:cubicBezTo>
                  <a:pt x="30" y="425"/>
                  <a:pt x="10" y="416"/>
                  <a:pt x="5" y="395"/>
                </a:cubicBezTo>
                <a:cubicBezTo>
                  <a:pt x="3" y="389"/>
                  <a:pt x="0" y="383"/>
                  <a:pt x="2" y="378"/>
                </a:cubicBezTo>
                <a:cubicBezTo>
                  <a:pt x="3" y="373"/>
                  <a:pt x="9" y="365"/>
                  <a:pt x="13" y="365"/>
                </a:cubicBezTo>
                <a:cubicBezTo>
                  <a:pt x="41" y="364"/>
                  <a:pt x="48" y="356"/>
                  <a:pt x="36" y="331"/>
                </a:cubicBezTo>
                <a:cubicBezTo>
                  <a:pt x="25" y="310"/>
                  <a:pt x="37" y="296"/>
                  <a:pt x="46" y="281"/>
                </a:cubicBezTo>
                <a:cubicBezTo>
                  <a:pt x="54" y="269"/>
                  <a:pt x="63" y="277"/>
                  <a:pt x="72" y="281"/>
                </a:cubicBezTo>
                <a:cubicBezTo>
                  <a:pt x="79" y="284"/>
                  <a:pt x="89" y="283"/>
                  <a:pt x="96" y="281"/>
                </a:cubicBezTo>
                <a:cubicBezTo>
                  <a:pt x="99" y="280"/>
                  <a:pt x="98" y="269"/>
                  <a:pt x="98" y="260"/>
                </a:cubicBezTo>
                <a:cubicBezTo>
                  <a:pt x="101" y="260"/>
                  <a:pt x="106" y="258"/>
                  <a:pt x="111" y="257"/>
                </a:cubicBezTo>
                <a:cubicBezTo>
                  <a:pt x="130" y="255"/>
                  <a:pt x="140" y="247"/>
                  <a:pt x="142" y="226"/>
                </a:cubicBezTo>
                <a:cubicBezTo>
                  <a:pt x="147" y="189"/>
                  <a:pt x="149" y="190"/>
                  <a:pt x="114" y="175"/>
                </a:cubicBezTo>
                <a:cubicBezTo>
                  <a:pt x="71" y="156"/>
                  <a:pt x="70" y="153"/>
                  <a:pt x="85" y="105"/>
                </a:cubicBezTo>
                <a:cubicBezTo>
                  <a:pt x="93" y="110"/>
                  <a:pt x="101" y="114"/>
                  <a:pt x="109" y="118"/>
                </a:cubicBezTo>
                <a:cubicBezTo>
                  <a:pt x="132" y="129"/>
                  <a:pt x="152" y="118"/>
                  <a:pt x="152" y="93"/>
                </a:cubicBezTo>
                <a:cubicBezTo>
                  <a:pt x="151" y="62"/>
                  <a:pt x="164" y="41"/>
                  <a:pt x="193" y="29"/>
                </a:cubicBezTo>
                <a:cubicBezTo>
                  <a:pt x="200" y="26"/>
                  <a:pt x="205" y="17"/>
                  <a:pt x="212" y="10"/>
                </a:cubicBezTo>
                <a:cubicBezTo>
                  <a:pt x="222" y="12"/>
                  <a:pt x="234" y="19"/>
                  <a:pt x="242" y="2"/>
                </a:cubicBezTo>
                <a:cubicBezTo>
                  <a:pt x="243" y="0"/>
                  <a:pt x="250" y="1"/>
                  <a:pt x="258" y="1"/>
                </a:cubicBezTo>
                <a:cubicBezTo>
                  <a:pt x="254" y="8"/>
                  <a:pt x="253" y="13"/>
                  <a:pt x="251" y="14"/>
                </a:cubicBezTo>
                <a:cubicBezTo>
                  <a:pt x="237" y="21"/>
                  <a:pt x="232" y="29"/>
                  <a:pt x="237" y="45"/>
                </a:cubicBezTo>
                <a:cubicBezTo>
                  <a:pt x="239" y="48"/>
                  <a:pt x="234" y="56"/>
                  <a:pt x="231" y="60"/>
                </a:cubicBezTo>
                <a:cubicBezTo>
                  <a:pt x="222" y="70"/>
                  <a:pt x="221" y="79"/>
                  <a:pt x="227" y="91"/>
                </a:cubicBezTo>
                <a:cubicBezTo>
                  <a:pt x="234" y="105"/>
                  <a:pt x="242" y="118"/>
                  <a:pt x="225" y="133"/>
                </a:cubicBezTo>
                <a:cubicBezTo>
                  <a:pt x="219" y="138"/>
                  <a:pt x="221" y="153"/>
                  <a:pt x="222" y="164"/>
                </a:cubicBezTo>
                <a:cubicBezTo>
                  <a:pt x="227" y="193"/>
                  <a:pt x="231" y="221"/>
                  <a:pt x="223" y="250"/>
                </a:cubicBezTo>
                <a:cubicBezTo>
                  <a:pt x="217" y="268"/>
                  <a:pt x="215" y="288"/>
                  <a:pt x="231" y="305"/>
                </a:cubicBezTo>
                <a:cubicBezTo>
                  <a:pt x="234" y="307"/>
                  <a:pt x="233" y="312"/>
                  <a:pt x="234" y="316"/>
                </a:cubicBezTo>
                <a:cubicBezTo>
                  <a:pt x="239" y="327"/>
                  <a:pt x="244" y="338"/>
                  <a:pt x="249" y="349"/>
                </a:cubicBezTo>
                <a:cubicBezTo>
                  <a:pt x="253" y="357"/>
                  <a:pt x="257" y="365"/>
                  <a:pt x="263" y="37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0" name="出自【趣你的PPT】(微信:qunideppt)：最优质的PPT资源库"/>
          <p:cNvSpPr>
            <a:spLocks/>
          </p:cNvSpPr>
          <p:nvPr/>
        </p:nvSpPr>
        <p:spPr bwMode="auto">
          <a:xfrm>
            <a:off x="5181297" y="3978224"/>
            <a:ext cx="486058" cy="579439"/>
          </a:xfrm>
          <a:custGeom>
            <a:avLst/>
            <a:gdLst>
              <a:gd name="T0" fmla="*/ 88 w 237"/>
              <a:gd name="T1" fmla="*/ 9 h 284"/>
              <a:gd name="T2" fmla="*/ 121 w 237"/>
              <a:gd name="T3" fmla="*/ 26 h 284"/>
              <a:gd name="T4" fmla="*/ 140 w 237"/>
              <a:gd name="T5" fmla="*/ 47 h 284"/>
              <a:gd name="T6" fmla="*/ 197 w 237"/>
              <a:gd name="T7" fmla="*/ 73 h 284"/>
              <a:gd name="T8" fmla="*/ 206 w 237"/>
              <a:gd name="T9" fmla="*/ 72 h 284"/>
              <a:gd name="T10" fmla="*/ 199 w 237"/>
              <a:gd name="T11" fmla="*/ 85 h 284"/>
              <a:gd name="T12" fmla="*/ 171 w 237"/>
              <a:gd name="T13" fmla="*/ 121 h 284"/>
              <a:gd name="T14" fmla="*/ 178 w 237"/>
              <a:gd name="T15" fmla="*/ 142 h 284"/>
              <a:gd name="T16" fmla="*/ 191 w 237"/>
              <a:gd name="T17" fmla="*/ 154 h 284"/>
              <a:gd name="T18" fmla="*/ 220 w 237"/>
              <a:gd name="T19" fmla="*/ 166 h 284"/>
              <a:gd name="T20" fmla="*/ 235 w 237"/>
              <a:gd name="T21" fmla="*/ 172 h 284"/>
              <a:gd name="T22" fmla="*/ 234 w 237"/>
              <a:gd name="T23" fmla="*/ 189 h 284"/>
              <a:gd name="T24" fmla="*/ 226 w 237"/>
              <a:gd name="T25" fmla="*/ 220 h 284"/>
              <a:gd name="T26" fmla="*/ 205 w 237"/>
              <a:gd name="T27" fmla="*/ 218 h 284"/>
              <a:gd name="T28" fmla="*/ 199 w 237"/>
              <a:gd name="T29" fmla="*/ 267 h 284"/>
              <a:gd name="T30" fmla="*/ 147 w 237"/>
              <a:gd name="T31" fmla="*/ 272 h 284"/>
              <a:gd name="T32" fmla="*/ 112 w 237"/>
              <a:gd name="T33" fmla="*/ 279 h 284"/>
              <a:gd name="T34" fmla="*/ 109 w 237"/>
              <a:gd name="T35" fmla="*/ 260 h 284"/>
              <a:gd name="T36" fmla="*/ 74 w 237"/>
              <a:gd name="T37" fmla="*/ 277 h 284"/>
              <a:gd name="T38" fmla="*/ 58 w 237"/>
              <a:gd name="T39" fmla="*/ 198 h 284"/>
              <a:gd name="T40" fmla="*/ 50 w 237"/>
              <a:gd name="T41" fmla="*/ 193 h 284"/>
              <a:gd name="T42" fmla="*/ 43 w 237"/>
              <a:gd name="T43" fmla="*/ 159 h 284"/>
              <a:gd name="T44" fmla="*/ 48 w 237"/>
              <a:gd name="T45" fmla="*/ 133 h 284"/>
              <a:gd name="T46" fmla="*/ 33 w 237"/>
              <a:gd name="T47" fmla="*/ 118 h 284"/>
              <a:gd name="T48" fmla="*/ 0 w 237"/>
              <a:gd name="T49" fmla="*/ 91 h 284"/>
              <a:gd name="T50" fmla="*/ 31 w 237"/>
              <a:gd name="T51" fmla="*/ 27 h 284"/>
              <a:gd name="T52" fmla="*/ 61 w 237"/>
              <a:gd name="T53" fmla="*/ 32 h 284"/>
              <a:gd name="T54" fmla="*/ 68 w 237"/>
              <a:gd name="T55" fmla="*/ 0 h 284"/>
              <a:gd name="T56" fmla="*/ 88 w 237"/>
              <a:gd name="T57" fmla="*/ 9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37" h="284">
                <a:moveTo>
                  <a:pt x="88" y="9"/>
                </a:moveTo>
                <a:cubicBezTo>
                  <a:pt x="99" y="14"/>
                  <a:pt x="111" y="19"/>
                  <a:pt x="121" y="26"/>
                </a:cubicBezTo>
                <a:cubicBezTo>
                  <a:pt x="129" y="31"/>
                  <a:pt x="137" y="39"/>
                  <a:pt x="140" y="47"/>
                </a:cubicBezTo>
                <a:cubicBezTo>
                  <a:pt x="154" y="84"/>
                  <a:pt x="161" y="88"/>
                  <a:pt x="197" y="73"/>
                </a:cubicBezTo>
                <a:cubicBezTo>
                  <a:pt x="198" y="72"/>
                  <a:pt x="200" y="72"/>
                  <a:pt x="206" y="72"/>
                </a:cubicBezTo>
                <a:cubicBezTo>
                  <a:pt x="203" y="78"/>
                  <a:pt x="202" y="85"/>
                  <a:pt x="199" y="85"/>
                </a:cubicBezTo>
                <a:cubicBezTo>
                  <a:pt x="180" y="89"/>
                  <a:pt x="180" y="108"/>
                  <a:pt x="171" y="121"/>
                </a:cubicBezTo>
                <a:cubicBezTo>
                  <a:pt x="169" y="125"/>
                  <a:pt x="174" y="135"/>
                  <a:pt x="178" y="142"/>
                </a:cubicBezTo>
                <a:cubicBezTo>
                  <a:pt x="181" y="147"/>
                  <a:pt x="186" y="151"/>
                  <a:pt x="191" y="154"/>
                </a:cubicBezTo>
                <a:cubicBezTo>
                  <a:pt x="200" y="158"/>
                  <a:pt x="210" y="162"/>
                  <a:pt x="220" y="166"/>
                </a:cubicBezTo>
                <a:cubicBezTo>
                  <a:pt x="225" y="168"/>
                  <a:pt x="233" y="168"/>
                  <a:pt x="235" y="172"/>
                </a:cubicBezTo>
                <a:cubicBezTo>
                  <a:pt x="237" y="176"/>
                  <a:pt x="235" y="183"/>
                  <a:pt x="234" y="189"/>
                </a:cubicBezTo>
                <a:cubicBezTo>
                  <a:pt x="232" y="199"/>
                  <a:pt x="229" y="209"/>
                  <a:pt x="226" y="220"/>
                </a:cubicBezTo>
                <a:cubicBezTo>
                  <a:pt x="221" y="219"/>
                  <a:pt x="214" y="219"/>
                  <a:pt x="205" y="218"/>
                </a:cubicBezTo>
                <a:cubicBezTo>
                  <a:pt x="211" y="236"/>
                  <a:pt x="215" y="253"/>
                  <a:pt x="199" y="267"/>
                </a:cubicBezTo>
                <a:cubicBezTo>
                  <a:pt x="185" y="278"/>
                  <a:pt x="160" y="284"/>
                  <a:pt x="147" y="272"/>
                </a:cubicBezTo>
                <a:cubicBezTo>
                  <a:pt x="131" y="256"/>
                  <a:pt x="123" y="266"/>
                  <a:pt x="112" y="279"/>
                </a:cubicBezTo>
                <a:cubicBezTo>
                  <a:pt x="111" y="271"/>
                  <a:pt x="110" y="266"/>
                  <a:pt x="109" y="260"/>
                </a:cubicBezTo>
                <a:cubicBezTo>
                  <a:pt x="98" y="265"/>
                  <a:pt x="87" y="270"/>
                  <a:pt x="74" y="277"/>
                </a:cubicBezTo>
                <a:cubicBezTo>
                  <a:pt x="72" y="248"/>
                  <a:pt x="44" y="229"/>
                  <a:pt x="58" y="198"/>
                </a:cubicBezTo>
                <a:cubicBezTo>
                  <a:pt x="55" y="196"/>
                  <a:pt x="53" y="194"/>
                  <a:pt x="50" y="193"/>
                </a:cubicBezTo>
                <a:cubicBezTo>
                  <a:pt x="24" y="182"/>
                  <a:pt x="24" y="178"/>
                  <a:pt x="43" y="159"/>
                </a:cubicBezTo>
                <a:cubicBezTo>
                  <a:pt x="48" y="153"/>
                  <a:pt x="50" y="141"/>
                  <a:pt x="48" y="133"/>
                </a:cubicBezTo>
                <a:cubicBezTo>
                  <a:pt x="47" y="127"/>
                  <a:pt x="39" y="118"/>
                  <a:pt x="33" y="118"/>
                </a:cubicBezTo>
                <a:cubicBezTo>
                  <a:pt x="13" y="117"/>
                  <a:pt x="6" y="102"/>
                  <a:pt x="0" y="91"/>
                </a:cubicBezTo>
                <a:cubicBezTo>
                  <a:pt x="11" y="68"/>
                  <a:pt x="21" y="48"/>
                  <a:pt x="31" y="27"/>
                </a:cubicBezTo>
                <a:cubicBezTo>
                  <a:pt x="41" y="17"/>
                  <a:pt x="47" y="52"/>
                  <a:pt x="61" y="32"/>
                </a:cubicBezTo>
                <a:cubicBezTo>
                  <a:pt x="67" y="24"/>
                  <a:pt x="66" y="11"/>
                  <a:pt x="68" y="0"/>
                </a:cubicBezTo>
                <a:cubicBezTo>
                  <a:pt x="72" y="2"/>
                  <a:pt x="80" y="6"/>
                  <a:pt x="88" y="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4" name="出自【趣你的PPT】(微信:qunideppt)：最优质的PPT资源库"/>
          <p:cNvSpPr>
            <a:spLocks/>
          </p:cNvSpPr>
          <p:nvPr/>
        </p:nvSpPr>
        <p:spPr bwMode="auto">
          <a:xfrm rot="1423527">
            <a:off x="6911233" y="3633508"/>
            <a:ext cx="486058" cy="579439"/>
          </a:xfrm>
          <a:custGeom>
            <a:avLst/>
            <a:gdLst>
              <a:gd name="T0" fmla="*/ 88 w 237"/>
              <a:gd name="T1" fmla="*/ 9 h 284"/>
              <a:gd name="T2" fmla="*/ 121 w 237"/>
              <a:gd name="T3" fmla="*/ 26 h 284"/>
              <a:gd name="T4" fmla="*/ 140 w 237"/>
              <a:gd name="T5" fmla="*/ 47 h 284"/>
              <a:gd name="T6" fmla="*/ 197 w 237"/>
              <a:gd name="T7" fmla="*/ 73 h 284"/>
              <a:gd name="T8" fmla="*/ 206 w 237"/>
              <a:gd name="T9" fmla="*/ 72 h 284"/>
              <a:gd name="T10" fmla="*/ 199 w 237"/>
              <a:gd name="T11" fmla="*/ 85 h 284"/>
              <a:gd name="T12" fmla="*/ 171 w 237"/>
              <a:gd name="T13" fmla="*/ 121 h 284"/>
              <a:gd name="T14" fmla="*/ 178 w 237"/>
              <a:gd name="T15" fmla="*/ 142 h 284"/>
              <a:gd name="T16" fmla="*/ 191 w 237"/>
              <a:gd name="T17" fmla="*/ 154 h 284"/>
              <a:gd name="T18" fmla="*/ 220 w 237"/>
              <a:gd name="T19" fmla="*/ 166 h 284"/>
              <a:gd name="T20" fmla="*/ 235 w 237"/>
              <a:gd name="T21" fmla="*/ 172 h 284"/>
              <a:gd name="T22" fmla="*/ 234 w 237"/>
              <a:gd name="T23" fmla="*/ 189 h 284"/>
              <a:gd name="T24" fmla="*/ 226 w 237"/>
              <a:gd name="T25" fmla="*/ 220 h 284"/>
              <a:gd name="T26" fmla="*/ 205 w 237"/>
              <a:gd name="T27" fmla="*/ 218 h 284"/>
              <a:gd name="T28" fmla="*/ 199 w 237"/>
              <a:gd name="T29" fmla="*/ 267 h 284"/>
              <a:gd name="T30" fmla="*/ 147 w 237"/>
              <a:gd name="T31" fmla="*/ 272 h 284"/>
              <a:gd name="T32" fmla="*/ 112 w 237"/>
              <a:gd name="T33" fmla="*/ 279 h 284"/>
              <a:gd name="T34" fmla="*/ 109 w 237"/>
              <a:gd name="T35" fmla="*/ 260 h 284"/>
              <a:gd name="T36" fmla="*/ 74 w 237"/>
              <a:gd name="T37" fmla="*/ 277 h 284"/>
              <a:gd name="T38" fmla="*/ 58 w 237"/>
              <a:gd name="T39" fmla="*/ 198 h 284"/>
              <a:gd name="T40" fmla="*/ 50 w 237"/>
              <a:gd name="T41" fmla="*/ 193 h 284"/>
              <a:gd name="T42" fmla="*/ 43 w 237"/>
              <a:gd name="T43" fmla="*/ 159 h 284"/>
              <a:gd name="T44" fmla="*/ 48 w 237"/>
              <a:gd name="T45" fmla="*/ 133 h 284"/>
              <a:gd name="T46" fmla="*/ 33 w 237"/>
              <a:gd name="T47" fmla="*/ 118 h 284"/>
              <a:gd name="T48" fmla="*/ 0 w 237"/>
              <a:gd name="T49" fmla="*/ 91 h 284"/>
              <a:gd name="T50" fmla="*/ 31 w 237"/>
              <a:gd name="T51" fmla="*/ 27 h 284"/>
              <a:gd name="T52" fmla="*/ 61 w 237"/>
              <a:gd name="T53" fmla="*/ 32 h 284"/>
              <a:gd name="T54" fmla="*/ 68 w 237"/>
              <a:gd name="T55" fmla="*/ 0 h 284"/>
              <a:gd name="T56" fmla="*/ 88 w 237"/>
              <a:gd name="T57" fmla="*/ 9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37" h="284">
                <a:moveTo>
                  <a:pt x="88" y="9"/>
                </a:moveTo>
                <a:cubicBezTo>
                  <a:pt x="99" y="14"/>
                  <a:pt x="111" y="19"/>
                  <a:pt x="121" y="26"/>
                </a:cubicBezTo>
                <a:cubicBezTo>
                  <a:pt x="129" y="31"/>
                  <a:pt x="137" y="39"/>
                  <a:pt x="140" y="47"/>
                </a:cubicBezTo>
                <a:cubicBezTo>
                  <a:pt x="154" y="84"/>
                  <a:pt x="161" y="88"/>
                  <a:pt x="197" y="73"/>
                </a:cubicBezTo>
                <a:cubicBezTo>
                  <a:pt x="198" y="72"/>
                  <a:pt x="200" y="72"/>
                  <a:pt x="206" y="72"/>
                </a:cubicBezTo>
                <a:cubicBezTo>
                  <a:pt x="203" y="78"/>
                  <a:pt x="202" y="85"/>
                  <a:pt x="199" y="85"/>
                </a:cubicBezTo>
                <a:cubicBezTo>
                  <a:pt x="180" y="89"/>
                  <a:pt x="180" y="108"/>
                  <a:pt x="171" y="121"/>
                </a:cubicBezTo>
                <a:cubicBezTo>
                  <a:pt x="169" y="125"/>
                  <a:pt x="174" y="135"/>
                  <a:pt x="178" y="142"/>
                </a:cubicBezTo>
                <a:cubicBezTo>
                  <a:pt x="181" y="147"/>
                  <a:pt x="186" y="151"/>
                  <a:pt x="191" y="154"/>
                </a:cubicBezTo>
                <a:cubicBezTo>
                  <a:pt x="200" y="158"/>
                  <a:pt x="210" y="162"/>
                  <a:pt x="220" y="166"/>
                </a:cubicBezTo>
                <a:cubicBezTo>
                  <a:pt x="225" y="168"/>
                  <a:pt x="233" y="168"/>
                  <a:pt x="235" y="172"/>
                </a:cubicBezTo>
                <a:cubicBezTo>
                  <a:pt x="237" y="176"/>
                  <a:pt x="235" y="183"/>
                  <a:pt x="234" y="189"/>
                </a:cubicBezTo>
                <a:cubicBezTo>
                  <a:pt x="232" y="199"/>
                  <a:pt x="229" y="209"/>
                  <a:pt x="226" y="220"/>
                </a:cubicBezTo>
                <a:cubicBezTo>
                  <a:pt x="221" y="219"/>
                  <a:pt x="214" y="219"/>
                  <a:pt x="205" y="218"/>
                </a:cubicBezTo>
                <a:cubicBezTo>
                  <a:pt x="211" y="236"/>
                  <a:pt x="215" y="253"/>
                  <a:pt x="199" y="267"/>
                </a:cubicBezTo>
                <a:cubicBezTo>
                  <a:pt x="185" y="278"/>
                  <a:pt x="160" y="284"/>
                  <a:pt x="147" y="272"/>
                </a:cubicBezTo>
                <a:cubicBezTo>
                  <a:pt x="131" y="256"/>
                  <a:pt x="123" y="266"/>
                  <a:pt x="112" y="279"/>
                </a:cubicBezTo>
                <a:cubicBezTo>
                  <a:pt x="111" y="271"/>
                  <a:pt x="110" y="266"/>
                  <a:pt x="109" y="260"/>
                </a:cubicBezTo>
                <a:cubicBezTo>
                  <a:pt x="98" y="265"/>
                  <a:pt x="87" y="270"/>
                  <a:pt x="74" y="277"/>
                </a:cubicBezTo>
                <a:cubicBezTo>
                  <a:pt x="72" y="248"/>
                  <a:pt x="44" y="229"/>
                  <a:pt x="58" y="198"/>
                </a:cubicBezTo>
                <a:cubicBezTo>
                  <a:pt x="55" y="196"/>
                  <a:pt x="53" y="194"/>
                  <a:pt x="50" y="193"/>
                </a:cubicBezTo>
                <a:cubicBezTo>
                  <a:pt x="24" y="182"/>
                  <a:pt x="24" y="178"/>
                  <a:pt x="43" y="159"/>
                </a:cubicBezTo>
                <a:cubicBezTo>
                  <a:pt x="48" y="153"/>
                  <a:pt x="50" y="141"/>
                  <a:pt x="48" y="133"/>
                </a:cubicBezTo>
                <a:cubicBezTo>
                  <a:pt x="47" y="127"/>
                  <a:pt x="39" y="118"/>
                  <a:pt x="33" y="118"/>
                </a:cubicBezTo>
                <a:cubicBezTo>
                  <a:pt x="13" y="117"/>
                  <a:pt x="6" y="102"/>
                  <a:pt x="0" y="91"/>
                </a:cubicBezTo>
                <a:cubicBezTo>
                  <a:pt x="11" y="68"/>
                  <a:pt x="21" y="48"/>
                  <a:pt x="31" y="27"/>
                </a:cubicBezTo>
                <a:cubicBezTo>
                  <a:pt x="41" y="17"/>
                  <a:pt x="47" y="52"/>
                  <a:pt x="61" y="32"/>
                </a:cubicBezTo>
                <a:cubicBezTo>
                  <a:pt x="67" y="24"/>
                  <a:pt x="66" y="11"/>
                  <a:pt x="68" y="0"/>
                </a:cubicBezTo>
                <a:cubicBezTo>
                  <a:pt x="72" y="2"/>
                  <a:pt x="80" y="6"/>
                  <a:pt x="88" y="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85" name="Group 84出自【趣你的PPT】(微信:qunideppt)：最优质的PPT资源库"/>
          <p:cNvGrpSpPr/>
          <p:nvPr/>
        </p:nvGrpSpPr>
        <p:grpSpPr>
          <a:xfrm>
            <a:off x="1175663" y="1587729"/>
            <a:ext cx="5374174" cy="4429592"/>
            <a:chOff x="1175663" y="1587729"/>
            <a:chExt cx="5374174" cy="4429592"/>
          </a:xfrm>
          <a:solidFill>
            <a:schemeClr val="accent1"/>
          </a:solidFill>
        </p:grpSpPr>
        <p:sp>
          <p:nvSpPr>
            <p:cNvPr id="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71295" y="3231179"/>
              <a:ext cx="372325" cy="762608"/>
            </a:xfrm>
            <a:custGeom>
              <a:avLst/>
              <a:gdLst>
                <a:gd name="T0" fmla="*/ 1 w 182"/>
                <a:gd name="T1" fmla="*/ 374 h 374"/>
                <a:gd name="T2" fmla="*/ 4 w 182"/>
                <a:gd name="T3" fmla="*/ 326 h 374"/>
                <a:gd name="T4" fmla="*/ 4 w 182"/>
                <a:gd name="T5" fmla="*/ 251 h 374"/>
                <a:gd name="T6" fmla="*/ 11 w 182"/>
                <a:gd name="T7" fmla="*/ 208 h 374"/>
                <a:gd name="T8" fmla="*/ 9 w 182"/>
                <a:gd name="T9" fmla="*/ 171 h 374"/>
                <a:gd name="T10" fmla="*/ 11 w 182"/>
                <a:gd name="T11" fmla="*/ 142 h 374"/>
                <a:gd name="T12" fmla="*/ 21 w 182"/>
                <a:gd name="T13" fmla="*/ 109 h 374"/>
                <a:gd name="T14" fmla="*/ 40 w 182"/>
                <a:gd name="T15" fmla="*/ 79 h 374"/>
                <a:gd name="T16" fmla="*/ 51 w 182"/>
                <a:gd name="T17" fmla="*/ 65 h 374"/>
                <a:gd name="T18" fmla="*/ 66 w 182"/>
                <a:gd name="T19" fmla="*/ 53 h 374"/>
                <a:gd name="T20" fmla="*/ 102 w 182"/>
                <a:gd name="T21" fmla="*/ 18 h 374"/>
                <a:gd name="T22" fmla="*/ 119 w 182"/>
                <a:gd name="T23" fmla="*/ 13 h 374"/>
                <a:gd name="T24" fmla="*/ 159 w 182"/>
                <a:gd name="T25" fmla="*/ 0 h 374"/>
                <a:gd name="T26" fmla="*/ 156 w 182"/>
                <a:gd name="T27" fmla="*/ 15 h 374"/>
                <a:gd name="T28" fmla="*/ 161 w 182"/>
                <a:gd name="T29" fmla="*/ 41 h 374"/>
                <a:gd name="T30" fmla="*/ 163 w 182"/>
                <a:gd name="T31" fmla="*/ 84 h 374"/>
                <a:gd name="T32" fmla="*/ 160 w 182"/>
                <a:gd name="T33" fmla="*/ 147 h 374"/>
                <a:gd name="T34" fmla="*/ 170 w 182"/>
                <a:gd name="T35" fmla="*/ 185 h 374"/>
                <a:gd name="T36" fmla="*/ 155 w 182"/>
                <a:gd name="T37" fmla="*/ 215 h 374"/>
                <a:gd name="T38" fmla="*/ 155 w 182"/>
                <a:gd name="T39" fmla="*/ 251 h 374"/>
                <a:gd name="T40" fmla="*/ 117 w 182"/>
                <a:gd name="T41" fmla="*/ 326 h 374"/>
                <a:gd name="T42" fmla="*/ 18 w 182"/>
                <a:gd name="T43" fmla="*/ 366 h 374"/>
                <a:gd name="T44" fmla="*/ 1 w 182"/>
                <a:gd name="T45" fmla="*/ 374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2" h="374">
                  <a:moveTo>
                    <a:pt x="1" y="374"/>
                  </a:moveTo>
                  <a:cubicBezTo>
                    <a:pt x="2" y="355"/>
                    <a:pt x="0" y="339"/>
                    <a:pt x="4" y="326"/>
                  </a:cubicBezTo>
                  <a:cubicBezTo>
                    <a:pt x="13" y="300"/>
                    <a:pt x="8" y="276"/>
                    <a:pt x="4" y="251"/>
                  </a:cubicBezTo>
                  <a:cubicBezTo>
                    <a:pt x="2" y="236"/>
                    <a:pt x="0" y="223"/>
                    <a:pt x="11" y="208"/>
                  </a:cubicBezTo>
                  <a:cubicBezTo>
                    <a:pt x="17" y="200"/>
                    <a:pt x="13" y="182"/>
                    <a:pt x="9" y="171"/>
                  </a:cubicBezTo>
                  <a:cubicBezTo>
                    <a:pt x="5" y="160"/>
                    <a:pt x="3" y="152"/>
                    <a:pt x="11" y="142"/>
                  </a:cubicBezTo>
                  <a:cubicBezTo>
                    <a:pt x="17" y="133"/>
                    <a:pt x="17" y="121"/>
                    <a:pt x="21" y="109"/>
                  </a:cubicBezTo>
                  <a:cubicBezTo>
                    <a:pt x="26" y="100"/>
                    <a:pt x="33" y="89"/>
                    <a:pt x="40" y="79"/>
                  </a:cubicBezTo>
                  <a:cubicBezTo>
                    <a:pt x="43" y="74"/>
                    <a:pt x="47" y="69"/>
                    <a:pt x="51" y="65"/>
                  </a:cubicBezTo>
                  <a:cubicBezTo>
                    <a:pt x="56" y="61"/>
                    <a:pt x="65" y="58"/>
                    <a:pt x="66" y="53"/>
                  </a:cubicBezTo>
                  <a:cubicBezTo>
                    <a:pt x="71" y="33"/>
                    <a:pt x="91" y="30"/>
                    <a:pt x="102" y="18"/>
                  </a:cubicBezTo>
                  <a:cubicBezTo>
                    <a:pt x="106" y="14"/>
                    <a:pt x="114" y="15"/>
                    <a:pt x="119" y="13"/>
                  </a:cubicBezTo>
                  <a:cubicBezTo>
                    <a:pt x="131" y="10"/>
                    <a:pt x="143" y="5"/>
                    <a:pt x="159" y="0"/>
                  </a:cubicBezTo>
                  <a:cubicBezTo>
                    <a:pt x="159" y="3"/>
                    <a:pt x="160" y="11"/>
                    <a:pt x="156" y="15"/>
                  </a:cubicBezTo>
                  <a:cubicBezTo>
                    <a:pt x="144" y="27"/>
                    <a:pt x="149" y="34"/>
                    <a:pt x="161" y="41"/>
                  </a:cubicBezTo>
                  <a:cubicBezTo>
                    <a:pt x="182" y="52"/>
                    <a:pt x="182" y="72"/>
                    <a:pt x="163" y="84"/>
                  </a:cubicBezTo>
                  <a:cubicBezTo>
                    <a:pt x="138" y="99"/>
                    <a:pt x="137" y="130"/>
                    <a:pt x="160" y="147"/>
                  </a:cubicBezTo>
                  <a:cubicBezTo>
                    <a:pt x="173" y="157"/>
                    <a:pt x="176" y="170"/>
                    <a:pt x="170" y="185"/>
                  </a:cubicBezTo>
                  <a:cubicBezTo>
                    <a:pt x="165" y="195"/>
                    <a:pt x="160" y="205"/>
                    <a:pt x="155" y="215"/>
                  </a:cubicBezTo>
                  <a:cubicBezTo>
                    <a:pt x="151" y="227"/>
                    <a:pt x="145" y="236"/>
                    <a:pt x="155" y="251"/>
                  </a:cubicBezTo>
                  <a:cubicBezTo>
                    <a:pt x="171" y="275"/>
                    <a:pt x="144" y="325"/>
                    <a:pt x="117" y="326"/>
                  </a:cubicBezTo>
                  <a:cubicBezTo>
                    <a:pt x="79" y="329"/>
                    <a:pt x="52" y="357"/>
                    <a:pt x="18" y="366"/>
                  </a:cubicBezTo>
                  <a:cubicBezTo>
                    <a:pt x="14" y="367"/>
                    <a:pt x="11" y="370"/>
                    <a:pt x="1" y="3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1175663" y="1587729"/>
              <a:ext cx="5374174" cy="4429592"/>
              <a:chOff x="1191072" y="1579061"/>
              <a:chExt cx="5374174" cy="4429592"/>
            </a:xfrm>
            <a:grpFill/>
          </p:grpSpPr>
          <p:sp>
            <p:nvSpPr>
              <p:cNvPr id="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207984" y="4326605"/>
                <a:ext cx="465706" cy="460917"/>
              </a:xfrm>
              <a:custGeom>
                <a:avLst/>
                <a:gdLst>
                  <a:gd name="T0" fmla="*/ 170 w 227"/>
                  <a:gd name="T1" fmla="*/ 226 h 226"/>
                  <a:gd name="T2" fmla="*/ 147 w 227"/>
                  <a:gd name="T3" fmla="*/ 188 h 226"/>
                  <a:gd name="T4" fmla="*/ 111 w 227"/>
                  <a:gd name="T5" fmla="*/ 178 h 226"/>
                  <a:gd name="T6" fmla="*/ 101 w 227"/>
                  <a:gd name="T7" fmla="*/ 162 h 226"/>
                  <a:gd name="T8" fmla="*/ 39 w 227"/>
                  <a:gd name="T9" fmla="*/ 207 h 226"/>
                  <a:gd name="T10" fmla="*/ 15 w 227"/>
                  <a:gd name="T11" fmla="*/ 173 h 226"/>
                  <a:gd name="T12" fmla="*/ 7 w 227"/>
                  <a:gd name="T13" fmla="*/ 165 h 226"/>
                  <a:gd name="T14" fmla="*/ 3 w 227"/>
                  <a:gd name="T15" fmla="*/ 132 h 226"/>
                  <a:gd name="T16" fmla="*/ 29 w 227"/>
                  <a:gd name="T17" fmla="*/ 125 h 226"/>
                  <a:gd name="T18" fmla="*/ 73 w 227"/>
                  <a:gd name="T19" fmla="*/ 107 h 226"/>
                  <a:gd name="T20" fmla="*/ 121 w 227"/>
                  <a:gd name="T21" fmla="*/ 52 h 226"/>
                  <a:gd name="T22" fmla="*/ 137 w 227"/>
                  <a:gd name="T23" fmla="*/ 20 h 226"/>
                  <a:gd name="T24" fmla="*/ 151 w 227"/>
                  <a:gd name="T25" fmla="*/ 0 h 226"/>
                  <a:gd name="T26" fmla="*/ 205 w 227"/>
                  <a:gd name="T27" fmla="*/ 21 h 226"/>
                  <a:gd name="T28" fmla="*/ 226 w 227"/>
                  <a:gd name="T29" fmla="*/ 47 h 226"/>
                  <a:gd name="T30" fmla="*/ 210 w 227"/>
                  <a:gd name="T31" fmla="*/ 66 h 226"/>
                  <a:gd name="T32" fmla="*/ 143 w 227"/>
                  <a:gd name="T33" fmla="*/ 86 h 226"/>
                  <a:gd name="T34" fmla="*/ 172 w 227"/>
                  <a:gd name="T35" fmla="*/ 161 h 226"/>
                  <a:gd name="T36" fmla="*/ 170 w 227"/>
                  <a:gd name="T37" fmla="*/ 226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7" h="226">
                    <a:moveTo>
                      <a:pt x="170" y="226"/>
                    </a:moveTo>
                    <a:cubicBezTo>
                      <a:pt x="162" y="213"/>
                      <a:pt x="153" y="201"/>
                      <a:pt x="147" y="188"/>
                    </a:cubicBezTo>
                    <a:cubicBezTo>
                      <a:pt x="135" y="164"/>
                      <a:pt x="135" y="164"/>
                      <a:pt x="111" y="178"/>
                    </a:cubicBezTo>
                    <a:cubicBezTo>
                      <a:pt x="108" y="173"/>
                      <a:pt x="105" y="169"/>
                      <a:pt x="101" y="162"/>
                    </a:cubicBezTo>
                    <a:cubicBezTo>
                      <a:pt x="85" y="187"/>
                      <a:pt x="65" y="204"/>
                      <a:pt x="39" y="207"/>
                    </a:cubicBezTo>
                    <a:cubicBezTo>
                      <a:pt x="30" y="194"/>
                      <a:pt x="23" y="184"/>
                      <a:pt x="15" y="173"/>
                    </a:cubicBezTo>
                    <a:cubicBezTo>
                      <a:pt x="13" y="170"/>
                      <a:pt x="8" y="168"/>
                      <a:pt x="7" y="165"/>
                    </a:cubicBezTo>
                    <a:cubicBezTo>
                      <a:pt x="5" y="154"/>
                      <a:pt x="0" y="142"/>
                      <a:pt x="3" y="132"/>
                    </a:cubicBezTo>
                    <a:cubicBezTo>
                      <a:pt x="5" y="127"/>
                      <a:pt x="21" y="123"/>
                      <a:pt x="29" y="125"/>
                    </a:cubicBezTo>
                    <a:cubicBezTo>
                      <a:pt x="49" y="129"/>
                      <a:pt x="61" y="124"/>
                      <a:pt x="73" y="107"/>
                    </a:cubicBezTo>
                    <a:cubicBezTo>
                      <a:pt x="87" y="87"/>
                      <a:pt x="106" y="71"/>
                      <a:pt x="121" y="52"/>
                    </a:cubicBezTo>
                    <a:cubicBezTo>
                      <a:pt x="128" y="43"/>
                      <a:pt x="131" y="31"/>
                      <a:pt x="137" y="20"/>
                    </a:cubicBezTo>
                    <a:cubicBezTo>
                      <a:pt x="142" y="12"/>
                      <a:pt x="148" y="5"/>
                      <a:pt x="151" y="0"/>
                    </a:cubicBezTo>
                    <a:cubicBezTo>
                      <a:pt x="172" y="7"/>
                      <a:pt x="190" y="12"/>
                      <a:pt x="205" y="21"/>
                    </a:cubicBezTo>
                    <a:cubicBezTo>
                      <a:pt x="214" y="26"/>
                      <a:pt x="222" y="37"/>
                      <a:pt x="226" y="47"/>
                    </a:cubicBezTo>
                    <a:cubicBezTo>
                      <a:pt x="227" y="51"/>
                      <a:pt x="217" y="63"/>
                      <a:pt x="210" y="66"/>
                    </a:cubicBezTo>
                    <a:cubicBezTo>
                      <a:pt x="190" y="74"/>
                      <a:pt x="169" y="79"/>
                      <a:pt x="143" y="86"/>
                    </a:cubicBezTo>
                    <a:cubicBezTo>
                      <a:pt x="144" y="111"/>
                      <a:pt x="147" y="139"/>
                      <a:pt x="172" y="161"/>
                    </a:cubicBezTo>
                    <a:cubicBezTo>
                      <a:pt x="187" y="174"/>
                      <a:pt x="187" y="208"/>
                      <a:pt x="170" y="2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7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988898" y="4683367"/>
                <a:ext cx="634509" cy="543523"/>
              </a:xfrm>
              <a:custGeom>
                <a:avLst/>
                <a:gdLst>
                  <a:gd name="T0" fmla="*/ 209 w 310"/>
                  <a:gd name="T1" fmla="*/ 6 h 266"/>
                  <a:gd name="T2" fmla="*/ 238 w 310"/>
                  <a:gd name="T3" fmla="*/ 0 h 266"/>
                  <a:gd name="T4" fmla="*/ 290 w 310"/>
                  <a:gd name="T5" fmla="*/ 56 h 266"/>
                  <a:gd name="T6" fmla="*/ 284 w 310"/>
                  <a:gd name="T7" fmla="*/ 99 h 266"/>
                  <a:gd name="T8" fmla="*/ 291 w 310"/>
                  <a:gd name="T9" fmla="*/ 125 h 266"/>
                  <a:gd name="T10" fmla="*/ 303 w 310"/>
                  <a:gd name="T11" fmla="*/ 134 h 266"/>
                  <a:gd name="T12" fmla="*/ 310 w 310"/>
                  <a:gd name="T13" fmla="*/ 182 h 266"/>
                  <a:gd name="T14" fmla="*/ 299 w 310"/>
                  <a:gd name="T15" fmla="*/ 194 h 266"/>
                  <a:gd name="T16" fmla="*/ 267 w 310"/>
                  <a:gd name="T17" fmla="*/ 215 h 266"/>
                  <a:gd name="T18" fmla="*/ 199 w 310"/>
                  <a:gd name="T19" fmla="*/ 226 h 266"/>
                  <a:gd name="T20" fmla="*/ 177 w 310"/>
                  <a:gd name="T21" fmla="*/ 228 h 266"/>
                  <a:gd name="T22" fmla="*/ 161 w 310"/>
                  <a:gd name="T23" fmla="*/ 238 h 266"/>
                  <a:gd name="T24" fmla="*/ 97 w 310"/>
                  <a:gd name="T25" fmla="*/ 254 h 266"/>
                  <a:gd name="T26" fmla="*/ 54 w 310"/>
                  <a:gd name="T27" fmla="*/ 255 h 266"/>
                  <a:gd name="T28" fmla="*/ 48 w 310"/>
                  <a:gd name="T29" fmla="*/ 176 h 266"/>
                  <a:gd name="T30" fmla="*/ 21 w 310"/>
                  <a:gd name="T31" fmla="*/ 151 h 266"/>
                  <a:gd name="T32" fmla="*/ 2 w 310"/>
                  <a:gd name="T33" fmla="*/ 137 h 266"/>
                  <a:gd name="T34" fmla="*/ 11 w 310"/>
                  <a:gd name="T35" fmla="*/ 117 h 266"/>
                  <a:gd name="T36" fmla="*/ 24 w 310"/>
                  <a:gd name="T37" fmla="*/ 114 h 266"/>
                  <a:gd name="T38" fmla="*/ 109 w 310"/>
                  <a:gd name="T39" fmla="*/ 99 h 266"/>
                  <a:gd name="T40" fmla="*/ 126 w 310"/>
                  <a:gd name="T41" fmla="*/ 93 h 266"/>
                  <a:gd name="T42" fmla="*/ 128 w 310"/>
                  <a:gd name="T43" fmla="*/ 61 h 266"/>
                  <a:gd name="T44" fmla="*/ 108 w 310"/>
                  <a:gd name="T45" fmla="*/ 45 h 266"/>
                  <a:gd name="T46" fmla="*/ 104 w 310"/>
                  <a:gd name="T47" fmla="*/ 37 h 266"/>
                  <a:gd name="T48" fmla="*/ 127 w 310"/>
                  <a:gd name="T49" fmla="*/ 36 h 266"/>
                  <a:gd name="T50" fmla="*/ 174 w 310"/>
                  <a:gd name="T51" fmla="*/ 29 h 266"/>
                  <a:gd name="T52" fmla="*/ 209 w 310"/>
                  <a:gd name="T53" fmla="*/ 6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10" h="266">
                    <a:moveTo>
                      <a:pt x="209" y="6"/>
                    </a:moveTo>
                    <a:cubicBezTo>
                      <a:pt x="218" y="21"/>
                      <a:pt x="227" y="6"/>
                      <a:pt x="238" y="0"/>
                    </a:cubicBezTo>
                    <a:cubicBezTo>
                      <a:pt x="255" y="19"/>
                      <a:pt x="251" y="58"/>
                      <a:pt x="290" y="56"/>
                    </a:cubicBezTo>
                    <a:cubicBezTo>
                      <a:pt x="295" y="71"/>
                      <a:pt x="299" y="85"/>
                      <a:pt x="284" y="99"/>
                    </a:cubicBezTo>
                    <a:cubicBezTo>
                      <a:pt x="275" y="107"/>
                      <a:pt x="276" y="120"/>
                      <a:pt x="291" y="125"/>
                    </a:cubicBezTo>
                    <a:cubicBezTo>
                      <a:pt x="296" y="127"/>
                      <a:pt x="302" y="131"/>
                      <a:pt x="303" y="134"/>
                    </a:cubicBezTo>
                    <a:cubicBezTo>
                      <a:pt x="306" y="150"/>
                      <a:pt x="309" y="166"/>
                      <a:pt x="310" y="182"/>
                    </a:cubicBezTo>
                    <a:cubicBezTo>
                      <a:pt x="310" y="186"/>
                      <a:pt x="304" y="191"/>
                      <a:pt x="299" y="194"/>
                    </a:cubicBezTo>
                    <a:cubicBezTo>
                      <a:pt x="289" y="202"/>
                      <a:pt x="279" y="213"/>
                      <a:pt x="267" y="215"/>
                    </a:cubicBezTo>
                    <a:cubicBezTo>
                      <a:pt x="245" y="220"/>
                      <a:pt x="227" y="252"/>
                      <a:pt x="199" y="226"/>
                    </a:cubicBezTo>
                    <a:cubicBezTo>
                      <a:pt x="196" y="223"/>
                      <a:pt x="184" y="225"/>
                      <a:pt x="177" y="228"/>
                    </a:cubicBezTo>
                    <a:cubicBezTo>
                      <a:pt x="171" y="229"/>
                      <a:pt x="166" y="235"/>
                      <a:pt x="161" y="238"/>
                    </a:cubicBezTo>
                    <a:cubicBezTo>
                      <a:pt x="141" y="250"/>
                      <a:pt x="124" y="266"/>
                      <a:pt x="97" y="254"/>
                    </a:cubicBezTo>
                    <a:cubicBezTo>
                      <a:pt x="87" y="249"/>
                      <a:pt x="72" y="254"/>
                      <a:pt x="54" y="255"/>
                    </a:cubicBezTo>
                    <a:cubicBezTo>
                      <a:pt x="52" y="229"/>
                      <a:pt x="50" y="202"/>
                      <a:pt x="48" y="176"/>
                    </a:cubicBezTo>
                    <a:cubicBezTo>
                      <a:pt x="47" y="152"/>
                      <a:pt x="44" y="150"/>
                      <a:pt x="21" y="151"/>
                    </a:cubicBezTo>
                    <a:cubicBezTo>
                      <a:pt x="14" y="151"/>
                      <a:pt x="4" y="144"/>
                      <a:pt x="2" y="137"/>
                    </a:cubicBezTo>
                    <a:cubicBezTo>
                      <a:pt x="0" y="133"/>
                      <a:pt x="6" y="123"/>
                      <a:pt x="11" y="117"/>
                    </a:cubicBezTo>
                    <a:cubicBezTo>
                      <a:pt x="13" y="115"/>
                      <a:pt x="19" y="115"/>
                      <a:pt x="24" y="114"/>
                    </a:cubicBezTo>
                    <a:cubicBezTo>
                      <a:pt x="52" y="109"/>
                      <a:pt x="81" y="104"/>
                      <a:pt x="109" y="99"/>
                    </a:cubicBezTo>
                    <a:cubicBezTo>
                      <a:pt x="115" y="98"/>
                      <a:pt x="121" y="96"/>
                      <a:pt x="126" y="93"/>
                    </a:cubicBezTo>
                    <a:cubicBezTo>
                      <a:pt x="143" y="84"/>
                      <a:pt x="143" y="73"/>
                      <a:pt x="128" y="61"/>
                    </a:cubicBezTo>
                    <a:cubicBezTo>
                      <a:pt x="121" y="56"/>
                      <a:pt x="114" y="50"/>
                      <a:pt x="108" y="45"/>
                    </a:cubicBezTo>
                    <a:cubicBezTo>
                      <a:pt x="107" y="44"/>
                      <a:pt x="107" y="43"/>
                      <a:pt x="104" y="37"/>
                    </a:cubicBezTo>
                    <a:cubicBezTo>
                      <a:pt x="113" y="36"/>
                      <a:pt x="122" y="33"/>
                      <a:pt x="127" y="36"/>
                    </a:cubicBezTo>
                    <a:cubicBezTo>
                      <a:pt x="145" y="46"/>
                      <a:pt x="159" y="46"/>
                      <a:pt x="174" y="29"/>
                    </a:cubicBezTo>
                    <a:cubicBezTo>
                      <a:pt x="182" y="19"/>
                      <a:pt x="196" y="14"/>
                      <a:pt x="209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grpSp>
            <p:nvGrpSpPr>
              <p:cNvPr id="3" name="组合 2"/>
              <p:cNvGrpSpPr/>
              <p:nvPr/>
            </p:nvGrpSpPr>
            <p:grpSpPr>
              <a:xfrm>
                <a:off x="1191072" y="1579061"/>
                <a:ext cx="5374174" cy="4429592"/>
                <a:chOff x="1191072" y="1579061"/>
                <a:chExt cx="5374174" cy="4429592"/>
              </a:xfrm>
              <a:grpFill/>
            </p:grpSpPr>
            <p:sp>
              <p:nvSpPr>
                <p:cNvPr id="69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992839" y="2985756"/>
                  <a:ext cx="1506061" cy="1267821"/>
                </a:xfrm>
                <a:custGeom>
                  <a:avLst/>
                  <a:gdLst>
                    <a:gd name="T0" fmla="*/ 61 w 735"/>
                    <a:gd name="T1" fmla="*/ 86 h 621"/>
                    <a:gd name="T2" fmla="*/ 109 w 735"/>
                    <a:gd name="T3" fmla="*/ 52 h 621"/>
                    <a:gd name="T4" fmla="*/ 167 w 735"/>
                    <a:gd name="T5" fmla="*/ 21 h 621"/>
                    <a:gd name="T6" fmla="*/ 201 w 735"/>
                    <a:gd name="T7" fmla="*/ 7 h 621"/>
                    <a:gd name="T8" fmla="*/ 222 w 735"/>
                    <a:gd name="T9" fmla="*/ 78 h 621"/>
                    <a:gd name="T10" fmla="*/ 322 w 735"/>
                    <a:gd name="T11" fmla="*/ 122 h 621"/>
                    <a:gd name="T12" fmla="*/ 343 w 735"/>
                    <a:gd name="T13" fmla="*/ 198 h 621"/>
                    <a:gd name="T14" fmla="*/ 434 w 735"/>
                    <a:gd name="T15" fmla="*/ 244 h 621"/>
                    <a:gd name="T16" fmla="*/ 438 w 735"/>
                    <a:gd name="T17" fmla="*/ 224 h 621"/>
                    <a:gd name="T18" fmla="*/ 515 w 735"/>
                    <a:gd name="T19" fmla="*/ 206 h 621"/>
                    <a:gd name="T20" fmla="*/ 500 w 735"/>
                    <a:gd name="T21" fmla="*/ 251 h 621"/>
                    <a:gd name="T22" fmla="*/ 508 w 735"/>
                    <a:gd name="T23" fmla="*/ 322 h 621"/>
                    <a:gd name="T24" fmla="*/ 562 w 735"/>
                    <a:gd name="T25" fmla="*/ 368 h 621"/>
                    <a:gd name="T26" fmla="*/ 627 w 735"/>
                    <a:gd name="T27" fmla="*/ 463 h 621"/>
                    <a:gd name="T28" fmla="*/ 651 w 735"/>
                    <a:gd name="T29" fmla="*/ 399 h 621"/>
                    <a:gd name="T30" fmla="*/ 675 w 735"/>
                    <a:gd name="T31" fmla="*/ 365 h 621"/>
                    <a:gd name="T32" fmla="*/ 732 w 735"/>
                    <a:gd name="T33" fmla="*/ 409 h 621"/>
                    <a:gd name="T34" fmla="*/ 674 w 735"/>
                    <a:gd name="T35" fmla="*/ 465 h 621"/>
                    <a:gd name="T36" fmla="*/ 630 w 735"/>
                    <a:gd name="T37" fmla="*/ 481 h 621"/>
                    <a:gd name="T38" fmla="*/ 627 w 735"/>
                    <a:gd name="T39" fmla="*/ 551 h 621"/>
                    <a:gd name="T40" fmla="*/ 585 w 735"/>
                    <a:gd name="T41" fmla="*/ 591 h 621"/>
                    <a:gd name="T42" fmla="*/ 537 w 735"/>
                    <a:gd name="T43" fmla="*/ 597 h 621"/>
                    <a:gd name="T44" fmla="*/ 500 w 735"/>
                    <a:gd name="T45" fmla="*/ 549 h 621"/>
                    <a:gd name="T46" fmla="*/ 424 w 735"/>
                    <a:gd name="T47" fmla="*/ 568 h 621"/>
                    <a:gd name="T48" fmla="*/ 361 w 735"/>
                    <a:gd name="T49" fmla="*/ 530 h 621"/>
                    <a:gd name="T50" fmla="*/ 386 w 735"/>
                    <a:gd name="T51" fmla="*/ 525 h 621"/>
                    <a:gd name="T52" fmla="*/ 396 w 735"/>
                    <a:gd name="T53" fmla="*/ 490 h 621"/>
                    <a:gd name="T54" fmla="*/ 439 w 735"/>
                    <a:gd name="T55" fmla="*/ 458 h 621"/>
                    <a:gd name="T56" fmla="*/ 455 w 735"/>
                    <a:gd name="T57" fmla="*/ 401 h 621"/>
                    <a:gd name="T58" fmla="*/ 415 w 735"/>
                    <a:gd name="T59" fmla="*/ 312 h 621"/>
                    <a:gd name="T60" fmla="*/ 347 w 735"/>
                    <a:gd name="T61" fmla="*/ 271 h 621"/>
                    <a:gd name="T62" fmla="*/ 303 w 735"/>
                    <a:gd name="T63" fmla="*/ 259 h 621"/>
                    <a:gd name="T64" fmla="*/ 238 w 735"/>
                    <a:gd name="T65" fmla="*/ 226 h 621"/>
                    <a:gd name="T66" fmla="*/ 176 w 735"/>
                    <a:gd name="T67" fmla="*/ 233 h 621"/>
                    <a:gd name="T68" fmla="*/ 151 w 735"/>
                    <a:gd name="T69" fmla="*/ 244 h 621"/>
                    <a:gd name="T70" fmla="*/ 32 w 735"/>
                    <a:gd name="T71" fmla="*/ 187 h 621"/>
                    <a:gd name="T72" fmla="*/ 1 w 735"/>
                    <a:gd name="T73" fmla="*/ 116 h 6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735" h="621">
                      <a:moveTo>
                        <a:pt x="1" y="116"/>
                      </a:moveTo>
                      <a:cubicBezTo>
                        <a:pt x="33" y="122"/>
                        <a:pt x="46" y="103"/>
                        <a:pt x="61" y="86"/>
                      </a:cubicBezTo>
                      <a:cubicBezTo>
                        <a:pt x="72" y="74"/>
                        <a:pt x="85" y="64"/>
                        <a:pt x="97" y="53"/>
                      </a:cubicBezTo>
                      <a:cubicBezTo>
                        <a:pt x="100" y="51"/>
                        <a:pt x="105" y="53"/>
                        <a:pt x="109" y="52"/>
                      </a:cubicBezTo>
                      <a:cubicBezTo>
                        <a:pt x="120" y="52"/>
                        <a:pt x="132" y="52"/>
                        <a:pt x="143" y="50"/>
                      </a:cubicBezTo>
                      <a:cubicBezTo>
                        <a:pt x="158" y="47"/>
                        <a:pt x="170" y="41"/>
                        <a:pt x="167" y="21"/>
                      </a:cubicBezTo>
                      <a:cubicBezTo>
                        <a:pt x="166" y="15"/>
                        <a:pt x="171" y="3"/>
                        <a:pt x="176" y="2"/>
                      </a:cubicBezTo>
                      <a:cubicBezTo>
                        <a:pt x="184" y="0"/>
                        <a:pt x="196" y="1"/>
                        <a:pt x="201" y="7"/>
                      </a:cubicBezTo>
                      <a:cubicBezTo>
                        <a:pt x="219" y="23"/>
                        <a:pt x="236" y="42"/>
                        <a:pt x="223" y="71"/>
                      </a:cubicBezTo>
                      <a:cubicBezTo>
                        <a:pt x="222" y="73"/>
                        <a:pt x="221" y="76"/>
                        <a:pt x="222" y="78"/>
                      </a:cubicBezTo>
                      <a:cubicBezTo>
                        <a:pt x="234" y="99"/>
                        <a:pt x="246" y="120"/>
                        <a:pt x="260" y="144"/>
                      </a:cubicBezTo>
                      <a:cubicBezTo>
                        <a:pt x="274" y="116"/>
                        <a:pt x="301" y="128"/>
                        <a:pt x="322" y="122"/>
                      </a:cubicBezTo>
                      <a:cubicBezTo>
                        <a:pt x="331" y="120"/>
                        <a:pt x="335" y="128"/>
                        <a:pt x="329" y="138"/>
                      </a:cubicBezTo>
                      <a:cubicBezTo>
                        <a:pt x="313" y="166"/>
                        <a:pt x="316" y="179"/>
                        <a:pt x="343" y="198"/>
                      </a:cubicBezTo>
                      <a:cubicBezTo>
                        <a:pt x="355" y="206"/>
                        <a:pt x="367" y="212"/>
                        <a:pt x="373" y="230"/>
                      </a:cubicBezTo>
                      <a:cubicBezTo>
                        <a:pt x="378" y="250"/>
                        <a:pt x="413" y="256"/>
                        <a:pt x="434" y="244"/>
                      </a:cubicBezTo>
                      <a:cubicBezTo>
                        <a:pt x="430" y="239"/>
                        <a:pt x="427" y="235"/>
                        <a:pt x="420" y="227"/>
                      </a:cubicBezTo>
                      <a:cubicBezTo>
                        <a:pt x="427" y="226"/>
                        <a:pt x="435" y="222"/>
                        <a:pt x="438" y="224"/>
                      </a:cubicBezTo>
                      <a:cubicBezTo>
                        <a:pt x="458" y="237"/>
                        <a:pt x="473" y="229"/>
                        <a:pt x="486" y="214"/>
                      </a:cubicBezTo>
                      <a:cubicBezTo>
                        <a:pt x="495" y="204"/>
                        <a:pt x="503" y="197"/>
                        <a:pt x="515" y="206"/>
                      </a:cubicBezTo>
                      <a:cubicBezTo>
                        <a:pt x="525" y="213"/>
                        <a:pt x="523" y="233"/>
                        <a:pt x="513" y="242"/>
                      </a:cubicBezTo>
                      <a:cubicBezTo>
                        <a:pt x="509" y="246"/>
                        <a:pt x="505" y="249"/>
                        <a:pt x="500" y="251"/>
                      </a:cubicBezTo>
                      <a:cubicBezTo>
                        <a:pt x="485" y="259"/>
                        <a:pt x="479" y="271"/>
                        <a:pt x="481" y="287"/>
                      </a:cubicBezTo>
                      <a:cubicBezTo>
                        <a:pt x="483" y="304"/>
                        <a:pt x="489" y="317"/>
                        <a:pt x="508" y="322"/>
                      </a:cubicBezTo>
                      <a:cubicBezTo>
                        <a:pt x="521" y="325"/>
                        <a:pt x="536" y="327"/>
                        <a:pt x="545" y="335"/>
                      </a:cubicBezTo>
                      <a:cubicBezTo>
                        <a:pt x="554" y="342"/>
                        <a:pt x="559" y="356"/>
                        <a:pt x="562" y="368"/>
                      </a:cubicBezTo>
                      <a:cubicBezTo>
                        <a:pt x="568" y="387"/>
                        <a:pt x="570" y="407"/>
                        <a:pt x="575" y="426"/>
                      </a:cubicBezTo>
                      <a:cubicBezTo>
                        <a:pt x="579" y="441"/>
                        <a:pt x="615" y="465"/>
                        <a:pt x="627" y="463"/>
                      </a:cubicBezTo>
                      <a:cubicBezTo>
                        <a:pt x="625" y="450"/>
                        <a:pt x="627" y="439"/>
                        <a:pt x="644" y="436"/>
                      </a:cubicBezTo>
                      <a:cubicBezTo>
                        <a:pt x="655" y="434"/>
                        <a:pt x="660" y="403"/>
                        <a:pt x="651" y="399"/>
                      </a:cubicBezTo>
                      <a:cubicBezTo>
                        <a:pt x="623" y="386"/>
                        <a:pt x="639" y="365"/>
                        <a:pt x="638" y="340"/>
                      </a:cubicBezTo>
                      <a:cubicBezTo>
                        <a:pt x="653" y="351"/>
                        <a:pt x="664" y="358"/>
                        <a:pt x="675" y="365"/>
                      </a:cubicBezTo>
                      <a:cubicBezTo>
                        <a:pt x="689" y="372"/>
                        <a:pt x="702" y="379"/>
                        <a:pt x="716" y="385"/>
                      </a:cubicBezTo>
                      <a:cubicBezTo>
                        <a:pt x="727" y="390"/>
                        <a:pt x="735" y="396"/>
                        <a:pt x="732" y="409"/>
                      </a:cubicBezTo>
                      <a:cubicBezTo>
                        <a:pt x="727" y="423"/>
                        <a:pt x="732" y="443"/>
                        <a:pt x="709" y="448"/>
                      </a:cubicBezTo>
                      <a:cubicBezTo>
                        <a:pt x="697" y="451"/>
                        <a:pt x="686" y="460"/>
                        <a:pt x="674" y="465"/>
                      </a:cubicBezTo>
                      <a:cubicBezTo>
                        <a:pt x="670" y="467"/>
                        <a:pt x="663" y="470"/>
                        <a:pt x="659" y="468"/>
                      </a:cubicBezTo>
                      <a:cubicBezTo>
                        <a:pt x="644" y="461"/>
                        <a:pt x="636" y="470"/>
                        <a:pt x="630" y="481"/>
                      </a:cubicBezTo>
                      <a:cubicBezTo>
                        <a:pt x="619" y="498"/>
                        <a:pt x="611" y="516"/>
                        <a:pt x="624" y="536"/>
                      </a:cubicBezTo>
                      <a:cubicBezTo>
                        <a:pt x="626" y="540"/>
                        <a:pt x="626" y="545"/>
                        <a:pt x="627" y="551"/>
                      </a:cubicBezTo>
                      <a:cubicBezTo>
                        <a:pt x="622" y="553"/>
                        <a:pt x="618" y="555"/>
                        <a:pt x="614" y="555"/>
                      </a:cubicBezTo>
                      <a:cubicBezTo>
                        <a:pt x="591" y="558"/>
                        <a:pt x="582" y="568"/>
                        <a:pt x="585" y="591"/>
                      </a:cubicBezTo>
                      <a:cubicBezTo>
                        <a:pt x="587" y="605"/>
                        <a:pt x="578" y="620"/>
                        <a:pt x="567" y="621"/>
                      </a:cubicBezTo>
                      <a:cubicBezTo>
                        <a:pt x="556" y="621"/>
                        <a:pt x="540" y="608"/>
                        <a:pt x="537" y="597"/>
                      </a:cubicBezTo>
                      <a:cubicBezTo>
                        <a:pt x="535" y="588"/>
                        <a:pt x="529" y="580"/>
                        <a:pt x="522" y="573"/>
                      </a:cubicBezTo>
                      <a:cubicBezTo>
                        <a:pt x="521" y="559"/>
                        <a:pt x="518" y="547"/>
                        <a:pt x="500" y="549"/>
                      </a:cubicBezTo>
                      <a:cubicBezTo>
                        <a:pt x="476" y="551"/>
                        <a:pt x="460" y="542"/>
                        <a:pt x="457" y="517"/>
                      </a:cubicBezTo>
                      <a:cubicBezTo>
                        <a:pt x="427" y="521"/>
                        <a:pt x="419" y="533"/>
                        <a:pt x="424" y="568"/>
                      </a:cubicBezTo>
                      <a:cubicBezTo>
                        <a:pt x="404" y="568"/>
                        <a:pt x="385" y="573"/>
                        <a:pt x="370" y="557"/>
                      </a:cubicBezTo>
                      <a:cubicBezTo>
                        <a:pt x="364" y="551"/>
                        <a:pt x="364" y="539"/>
                        <a:pt x="361" y="530"/>
                      </a:cubicBezTo>
                      <a:cubicBezTo>
                        <a:pt x="367" y="529"/>
                        <a:pt x="374" y="527"/>
                        <a:pt x="380" y="525"/>
                      </a:cubicBezTo>
                      <a:cubicBezTo>
                        <a:pt x="382" y="525"/>
                        <a:pt x="385" y="526"/>
                        <a:pt x="386" y="525"/>
                      </a:cubicBezTo>
                      <a:cubicBezTo>
                        <a:pt x="393" y="522"/>
                        <a:pt x="404" y="520"/>
                        <a:pt x="406" y="515"/>
                      </a:cubicBezTo>
                      <a:cubicBezTo>
                        <a:pt x="408" y="509"/>
                        <a:pt x="401" y="500"/>
                        <a:pt x="396" y="490"/>
                      </a:cubicBezTo>
                      <a:cubicBezTo>
                        <a:pt x="403" y="487"/>
                        <a:pt x="411" y="484"/>
                        <a:pt x="418" y="479"/>
                      </a:cubicBezTo>
                      <a:cubicBezTo>
                        <a:pt x="426" y="473"/>
                        <a:pt x="432" y="465"/>
                        <a:pt x="439" y="458"/>
                      </a:cubicBezTo>
                      <a:cubicBezTo>
                        <a:pt x="441" y="456"/>
                        <a:pt x="441" y="450"/>
                        <a:pt x="444" y="449"/>
                      </a:cubicBezTo>
                      <a:cubicBezTo>
                        <a:pt x="464" y="436"/>
                        <a:pt x="461" y="418"/>
                        <a:pt x="455" y="401"/>
                      </a:cubicBezTo>
                      <a:cubicBezTo>
                        <a:pt x="444" y="369"/>
                        <a:pt x="432" y="338"/>
                        <a:pt x="420" y="307"/>
                      </a:cubicBezTo>
                      <a:cubicBezTo>
                        <a:pt x="418" y="309"/>
                        <a:pt x="416" y="311"/>
                        <a:pt x="415" y="312"/>
                      </a:cubicBezTo>
                      <a:cubicBezTo>
                        <a:pt x="403" y="308"/>
                        <a:pt x="391" y="306"/>
                        <a:pt x="381" y="299"/>
                      </a:cubicBezTo>
                      <a:cubicBezTo>
                        <a:pt x="368" y="291"/>
                        <a:pt x="358" y="281"/>
                        <a:pt x="347" y="271"/>
                      </a:cubicBezTo>
                      <a:cubicBezTo>
                        <a:pt x="339" y="265"/>
                        <a:pt x="333" y="257"/>
                        <a:pt x="321" y="266"/>
                      </a:cubicBezTo>
                      <a:cubicBezTo>
                        <a:pt x="318" y="268"/>
                        <a:pt x="308" y="263"/>
                        <a:pt x="303" y="259"/>
                      </a:cubicBezTo>
                      <a:cubicBezTo>
                        <a:pt x="295" y="253"/>
                        <a:pt x="289" y="245"/>
                        <a:pt x="282" y="238"/>
                      </a:cubicBezTo>
                      <a:cubicBezTo>
                        <a:pt x="270" y="226"/>
                        <a:pt x="257" y="220"/>
                        <a:pt x="238" y="226"/>
                      </a:cubicBezTo>
                      <a:cubicBezTo>
                        <a:pt x="229" y="229"/>
                        <a:pt x="216" y="222"/>
                        <a:pt x="205" y="218"/>
                      </a:cubicBezTo>
                      <a:cubicBezTo>
                        <a:pt x="183" y="207"/>
                        <a:pt x="179" y="209"/>
                        <a:pt x="176" y="233"/>
                      </a:cubicBezTo>
                      <a:cubicBezTo>
                        <a:pt x="175" y="239"/>
                        <a:pt x="172" y="247"/>
                        <a:pt x="167" y="249"/>
                      </a:cubicBezTo>
                      <a:cubicBezTo>
                        <a:pt x="164" y="251"/>
                        <a:pt x="154" y="248"/>
                        <a:pt x="151" y="244"/>
                      </a:cubicBezTo>
                      <a:cubicBezTo>
                        <a:pt x="133" y="219"/>
                        <a:pt x="107" y="205"/>
                        <a:pt x="78" y="196"/>
                      </a:cubicBezTo>
                      <a:cubicBezTo>
                        <a:pt x="63" y="192"/>
                        <a:pt x="47" y="188"/>
                        <a:pt x="32" y="187"/>
                      </a:cubicBezTo>
                      <a:cubicBezTo>
                        <a:pt x="5" y="185"/>
                        <a:pt x="3" y="185"/>
                        <a:pt x="1" y="157"/>
                      </a:cubicBezTo>
                      <a:cubicBezTo>
                        <a:pt x="0" y="144"/>
                        <a:pt x="1" y="132"/>
                        <a:pt x="1" y="1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76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4962212" y="2940263"/>
                  <a:ext cx="566270" cy="839228"/>
                </a:xfrm>
                <a:custGeom>
                  <a:avLst/>
                  <a:gdLst>
                    <a:gd name="T0" fmla="*/ 18 w 276"/>
                    <a:gd name="T1" fmla="*/ 166 h 411"/>
                    <a:gd name="T2" fmla="*/ 17 w 276"/>
                    <a:gd name="T3" fmla="*/ 127 h 411"/>
                    <a:gd name="T4" fmla="*/ 18 w 276"/>
                    <a:gd name="T5" fmla="*/ 74 h 411"/>
                    <a:gd name="T6" fmla="*/ 32 w 276"/>
                    <a:gd name="T7" fmla="*/ 54 h 411"/>
                    <a:gd name="T8" fmla="*/ 38 w 276"/>
                    <a:gd name="T9" fmla="*/ 70 h 411"/>
                    <a:gd name="T10" fmla="*/ 67 w 276"/>
                    <a:gd name="T11" fmla="*/ 73 h 411"/>
                    <a:gd name="T12" fmla="*/ 90 w 276"/>
                    <a:gd name="T13" fmla="*/ 61 h 411"/>
                    <a:gd name="T14" fmla="*/ 123 w 276"/>
                    <a:gd name="T15" fmla="*/ 41 h 411"/>
                    <a:gd name="T16" fmla="*/ 161 w 276"/>
                    <a:gd name="T17" fmla="*/ 0 h 411"/>
                    <a:gd name="T18" fmla="*/ 171 w 276"/>
                    <a:gd name="T19" fmla="*/ 23 h 411"/>
                    <a:gd name="T20" fmla="*/ 191 w 276"/>
                    <a:gd name="T21" fmla="*/ 37 h 411"/>
                    <a:gd name="T22" fmla="*/ 228 w 276"/>
                    <a:gd name="T23" fmla="*/ 80 h 411"/>
                    <a:gd name="T24" fmla="*/ 248 w 276"/>
                    <a:gd name="T25" fmla="*/ 118 h 411"/>
                    <a:gd name="T26" fmla="*/ 276 w 276"/>
                    <a:gd name="T27" fmla="*/ 143 h 411"/>
                    <a:gd name="T28" fmla="*/ 237 w 276"/>
                    <a:gd name="T29" fmla="*/ 191 h 411"/>
                    <a:gd name="T30" fmla="*/ 211 w 276"/>
                    <a:gd name="T31" fmla="*/ 183 h 411"/>
                    <a:gd name="T32" fmla="*/ 191 w 276"/>
                    <a:gd name="T33" fmla="*/ 146 h 411"/>
                    <a:gd name="T34" fmla="*/ 170 w 276"/>
                    <a:gd name="T35" fmla="*/ 135 h 411"/>
                    <a:gd name="T36" fmla="*/ 170 w 276"/>
                    <a:gd name="T37" fmla="*/ 114 h 411"/>
                    <a:gd name="T38" fmla="*/ 133 w 276"/>
                    <a:gd name="T39" fmla="*/ 96 h 411"/>
                    <a:gd name="T40" fmla="*/ 123 w 276"/>
                    <a:gd name="T41" fmla="*/ 98 h 411"/>
                    <a:gd name="T42" fmla="*/ 93 w 276"/>
                    <a:gd name="T43" fmla="*/ 136 h 411"/>
                    <a:gd name="T44" fmla="*/ 82 w 276"/>
                    <a:gd name="T45" fmla="*/ 164 h 411"/>
                    <a:gd name="T46" fmla="*/ 88 w 276"/>
                    <a:gd name="T47" fmla="*/ 183 h 411"/>
                    <a:gd name="T48" fmla="*/ 142 w 276"/>
                    <a:gd name="T49" fmla="*/ 201 h 411"/>
                    <a:gd name="T50" fmla="*/ 176 w 276"/>
                    <a:gd name="T51" fmla="*/ 241 h 411"/>
                    <a:gd name="T52" fmla="*/ 204 w 276"/>
                    <a:gd name="T53" fmla="*/ 261 h 411"/>
                    <a:gd name="T54" fmla="*/ 92 w 276"/>
                    <a:gd name="T55" fmla="*/ 398 h 411"/>
                    <a:gd name="T56" fmla="*/ 58 w 276"/>
                    <a:gd name="T57" fmla="*/ 406 h 411"/>
                    <a:gd name="T58" fmla="*/ 19 w 276"/>
                    <a:gd name="T59" fmla="*/ 385 h 411"/>
                    <a:gd name="T60" fmla="*/ 21 w 276"/>
                    <a:gd name="T61" fmla="*/ 358 h 411"/>
                    <a:gd name="T62" fmla="*/ 34 w 276"/>
                    <a:gd name="T63" fmla="*/ 329 h 411"/>
                    <a:gd name="T64" fmla="*/ 20 w 276"/>
                    <a:gd name="T65" fmla="*/ 282 h 411"/>
                    <a:gd name="T66" fmla="*/ 18 w 276"/>
                    <a:gd name="T67" fmla="*/ 235 h 411"/>
                    <a:gd name="T68" fmla="*/ 40 w 276"/>
                    <a:gd name="T69" fmla="*/ 203 h 411"/>
                    <a:gd name="T70" fmla="*/ 18 w 276"/>
                    <a:gd name="T71" fmla="*/ 166 h 4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276" h="411">
                      <a:moveTo>
                        <a:pt x="18" y="166"/>
                      </a:moveTo>
                      <a:cubicBezTo>
                        <a:pt x="33" y="156"/>
                        <a:pt x="31" y="142"/>
                        <a:pt x="17" y="127"/>
                      </a:cubicBezTo>
                      <a:cubicBezTo>
                        <a:pt x="0" y="109"/>
                        <a:pt x="3" y="92"/>
                        <a:pt x="18" y="74"/>
                      </a:cubicBezTo>
                      <a:cubicBezTo>
                        <a:pt x="23" y="69"/>
                        <a:pt x="26" y="62"/>
                        <a:pt x="32" y="54"/>
                      </a:cubicBezTo>
                      <a:cubicBezTo>
                        <a:pt x="34" y="61"/>
                        <a:pt x="35" y="66"/>
                        <a:pt x="38" y="70"/>
                      </a:cubicBezTo>
                      <a:cubicBezTo>
                        <a:pt x="44" y="82"/>
                        <a:pt x="59" y="85"/>
                        <a:pt x="67" y="73"/>
                      </a:cubicBezTo>
                      <a:cubicBezTo>
                        <a:pt x="73" y="64"/>
                        <a:pt x="79" y="62"/>
                        <a:pt x="90" y="61"/>
                      </a:cubicBezTo>
                      <a:cubicBezTo>
                        <a:pt x="102" y="59"/>
                        <a:pt x="121" y="50"/>
                        <a:pt x="123" y="41"/>
                      </a:cubicBezTo>
                      <a:cubicBezTo>
                        <a:pt x="129" y="20"/>
                        <a:pt x="147" y="15"/>
                        <a:pt x="161" y="0"/>
                      </a:cubicBezTo>
                      <a:cubicBezTo>
                        <a:pt x="165" y="9"/>
                        <a:pt x="166" y="17"/>
                        <a:pt x="171" y="23"/>
                      </a:cubicBezTo>
                      <a:cubicBezTo>
                        <a:pt x="175" y="28"/>
                        <a:pt x="182" y="31"/>
                        <a:pt x="191" y="37"/>
                      </a:cubicBezTo>
                      <a:cubicBezTo>
                        <a:pt x="187" y="60"/>
                        <a:pt x="195" y="79"/>
                        <a:pt x="228" y="80"/>
                      </a:cubicBezTo>
                      <a:cubicBezTo>
                        <a:pt x="217" y="104"/>
                        <a:pt x="224" y="114"/>
                        <a:pt x="248" y="118"/>
                      </a:cubicBezTo>
                      <a:cubicBezTo>
                        <a:pt x="259" y="120"/>
                        <a:pt x="267" y="134"/>
                        <a:pt x="276" y="143"/>
                      </a:cubicBezTo>
                      <a:cubicBezTo>
                        <a:pt x="269" y="163"/>
                        <a:pt x="256" y="180"/>
                        <a:pt x="237" y="191"/>
                      </a:cubicBezTo>
                      <a:cubicBezTo>
                        <a:pt x="226" y="197"/>
                        <a:pt x="217" y="199"/>
                        <a:pt x="211" y="183"/>
                      </a:cubicBezTo>
                      <a:cubicBezTo>
                        <a:pt x="207" y="170"/>
                        <a:pt x="199" y="157"/>
                        <a:pt x="191" y="146"/>
                      </a:cubicBezTo>
                      <a:cubicBezTo>
                        <a:pt x="187" y="141"/>
                        <a:pt x="178" y="139"/>
                        <a:pt x="170" y="135"/>
                      </a:cubicBezTo>
                      <a:cubicBezTo>
                        <a:pt x="170" y="130"/>
                        <a:pt x="174" y="117"/>
                        <a:pt x="170" y="114"/>
                      </a:cubicBezTo>
                      <a:cubicBezTo>
                        <a:pt x="159" y="106"/>
                        <a:pt x="145" y="101"/>
                        <a:pt x="133" y="96"/>
                      </a:cubicBezTo>
                      <a:cubicBezTo>
                        <a:pt x="130" y="95"/>
                        <a:pt x="125" y="96"/>
                        <a:pt x="123" y="98"/>
                      </a:cubicBezTo>
                      <a:cubicBezTo>
                        <a:pt x="113" y="110"/>
                        <a:pt x="102" y="122"/>
                        <a:pt x="93" y="136"/>
                      </a:cubicBezTo>
                      <a:cubicBezTo>
                        <a:pt x="88" y="144"/>
                        <a:pt x="83" y="154"/>
                        <a:pt x="82" y="164"/>
                      </a:cubicBezTo>
                      <a:cubicBezTo>
                        <a:pt x="81" y="170"/>
                        <a:pt x="84" y="181"/>
                        <a:pt x="88" y="183"/>
                      </a:cubicBezTo>
                      <a:cubicBezTo>
                        <a:pt x="105" y="190"/>
                        <a:pt x="122" y="195"/>
                        <a:pt x="142" y="201"/>
                      </a:cubicBezTo>
                      <a:cubicBezTo>
                        <a:pt x="138" y="224"/>
                        <a:pt x="149" y="238"/>
                        <a:pt x="176" y="241"/>
                      </a:cubicBezTo>
                      <a:cubicBezTo>
                        <a:pt x="185" y="242"/>
                        <a:pt x="194" y="254"/>
                        <a:pt x="204" y="261"/>
                      </a:cubicBezTo>
                      <a:cubicBezTo>
                        <a:pt x="155" y="303"/>
                        <a:pt x="102" y="331"/>
                        <a:pt x="92" y="398"/>
                      </a:cubicBezTo>
                      <a:cubicBezTo>
                        <a:pt x="83" y="400"/>
                        <a:pt x="71" y="403"/>
                        <a:pt x="58" y="406"/>
                      </a:cubicBezTo>
                      <a:cubicBezTo>
                        <a:pt x="38" y="411"/>
                        <a:pt x="27" y="398"/>
                        <a:pt x="19" y="385"/>
                      </a:cubicBezTo>
                      <a:cubicBezTo>
                        <a:pt x="15" y="379"/>
                        <a:pt x="18" y="367"/>
                        <a:pt x="21" y="358"/>
                      </a:cubicBezTo>
                      <a:cubicBezTo>
                        <a:pt x="24" y="348"/>
                        <a:pt x="30" y="339"/>
                        <a:pt x="34" y="329"/>
                      </a:cubicBezTo>
                      <a:cubicBezTo>
                        <a:pt x="42" y="311"/>
                        <a:pt x="36" y="293"/>
                        <a:pt x="20" y="282"/>
                      </a:cubicBezTo>
                      <a:cubicBezTo>
                        <a:pt x="5" y="273"/>
                        <a:pt x="4" y="245"/>
                        <a:pt x="18" y="235"/>
                      </a:cubicBezTo>
                      <a:cubicBezTo>
                        <a:pt x="31" y="227"/>
                        <a:pt x="46" y="221"/>
                        <a:pt x="40" y="203"/>
                      </a:cubicBezTo>
                      <a:cubicBezTo>
                        <a:pt x="36" y="190"/>
                        <a:pt x="27" y="180"/>
                        <a:pt x="18" y="16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56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134607" y="3148573"/>
                  <a:ext cx="164015" cy="190353"/>
                </a:xfrm>
                <a:custGeom>
                  <a:avLst/>
                  <a:gdLst>
                    <a:gd name="T0" fmla="*/ 80 w 80"/>
                    <a:gd name="T1" fmla="*/ 51 h 93"/>
                    <a:gd name="T2" fmla="*/ 59 w 80"/>
                    <a:gd name="T3" fmla="*/ 71 h 93"/>
                    <a:gd name="T4" fmla="*/ 34 w 80"/>
                    <a:gd name="T5" fmla="*/ 86 h 93"/>
                    <a:gd name="T6" fmla="*/ 0 w 80"/>
                    <a:gd name="T7" fmla="*/ 71 h 93"/>
                    <a:gd name="T8" fmla="*/ 44 w 80"/>
                    <a:gd name="T9" fmla="*/ 0 h 93"/>
                    <a:gd name="T10" fmla="*/ 80 w 80"/>
                    <a:gd name="T11" fmla="*/ 16 h 93"/>
                    <a:gd name="T12" fmla="*/ 80 w 80"/>
                    <a:gd name="T13" fmla="*/ 51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0" h="93">
                      <a:moveTo>
                        <a:pt x="80" y="51"/>
                      </a:moveTo>
                      <a:cubicBezTo>
                        <a:pt x="66" y="51"/>
                        <a:pt x="59" y="55"/>
                        <a:pt x="59" y="71"/>
                      </a:cubicBezTo>
                      <a:cubicBezTo>
                        <a:pt x="60" y="88"/>
                        <a:pt x="50" y="93"/>
                        <a:pt x="34" y="86"/>
                      </a:cubicBezTo>
                      <a:cubicBezTo>
                        <a:pt x="23" y="81"/>
                        <a:pt x="13" y="76"/>
                        <a:pt x="0" y="71"/>
                      </a:cubicBezTo>
                      <a:cubicBezTo>
                        <a:pt x="14" y="47"/>
                        <a:pt x="28" y="25"/>
                        <a:pt x="44" y="0"/>
                      </a:cubicBezTo>
                      <a:cubicBezTo>
                        <a:pt x="55" y="5"/>
                        <a:pt x="67" y="10"/>
                        <a:pt x="80" y="16"/>
                      </a:cubicBezTo>
                      <a:cubicBezTo>
                        <a:pt x="80" y="27"/>
                        <a:pt x="80" y="38"/>
                        <a:pt x="80" y="5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57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267494" y="3240757"/>
                  <a:ext cx="120916" cy="173592"/>
                </a:xfrm>
                <a:custGeom>
                  <a:avLst/>
                  <a:gdLst>
                    <a:gd name="T0" fmla="*/ 34 w 59"/>
                    <a:gd name="T1" fmla="*/ 0 h 85"/>
                    <a:gd name="T2" fmla="*/ 59 w 59"/>
                    <a:gd name="T3" fmla="*/ 42 h 85"/>
                    <a:gd name="T4" fmla="*/ 38 w 59"/>
                    <a:gd name="T5" fmla="*/ 73 h 85"/>
                    <a:gd name="T6" fmla="*/ 22 w 59"/>
                    <a:gd name="T7" fmla="*/ 85 h 85"/>
                    <a:gd name="T8" fmla="*/ 0 w 59"/>
                    <a:gd name="T9" fmla="*/ 66 h 85"/>
                    <a:gd name="T10" fmla="*/ 34 w 59"/>
                    <a:gd name="T11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5">
                      <a:moveTo>
                        <a:pt x="34" y="0"/>
                      </a:moveTo>
                      <a:cubicBezTo>
                        <a:pt x="43" y="15"/>
                        <a:pt x="52" y="30"/>
                        <a:pt x="59" y="42"/>
                      </a:cubicBezTo>
                      <a:cubicBezTo>
                        <a:pt x="51" y="54"/>
                        <a:pt x="45" y="64"/>
                        <a:pt x="38" y="73"/>
                      </a:cubicBezTo>
                      <a:cubicBezTo>
                        <a:pt x="34" y="78"/>
                        <a:pt x="28" y="85"/>
                        <a:pt x="22" y="85"/>
                      </a:cubicBezTo>
                      <a:cubicBezTo>
                        <a:pt x="11" y="85"/>
                        <a:pt x="0" y="82"/>
                        <a:pt x="0" y="66"/>
                      </a:cubicBezTo>
                      <a:cubicBezTo>
                        <a:pt x="0" y="38"/>
                        <a:pt x="5" y="14"/>
                        <a:pt x="3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grpSp>
              <p:nvGrpSpPr>
                <p:cNvPr id="2" name="组合 1"/>
                <p:cNvGrpSpPr/>
                <p:nvPr/>
              </p:nvGrpSpPr>
              <p:grpSpPr>
                <a:xfrm>
                  <a:off x="1191072" y="1579061"/>
                  <a:ext cx="5374174" cy="4429592"/>
                  <a:chOff x="1191072" y="1579061"/>
                  <a:chExt cx="5374174" cy="4429592"/>
                </a:xfrm>
                <a:grpFill/>
              </p:grpSpPr>
              <p:sp>
                <p:nvSpPr>
                  <p:cNvPr id="52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5095099" y="4534916"/>
                    <a:ext cx="489650" cy="640495"/>
                  </a:xfrm>
                  <a:custGeom>
                    <a:avLst/>
                    <a:gdLst>
                      <a:gd name="T0" fmla="*/ 113 w 239"/>
                      <a:gd name="T1" fmla="*/ 309 h 314"/>
                      <a:gd name="T2" fmla="*/ 58 w 239"/>
                      <a:gd name="T3" fmla="*/ 314 h 314"/>
                      <a:gd name="T4" fmla="*/ 65 w 239"/>
                      <a:gd name="T5" fmla="*/ 288 h 314"/>
                      <a:gd name="T6" fmla="*/ 24 w 239"/>
                      <a:gd name="T7" fmla="*/ 280 h 314"/>
                      <a:gd name="T8" fmla="*/ 31 w 239"/>
                      <a:gd name="T9" fmla="*/ 241 h 314"/>
                      <a:gd name="T10" fmla="*/ 3 w 239"/>
                      <a:gd name="T11" fmla="*/ 151 h 314"/>
                      <a:gd name="T12" fmla="*/ 6 w 239"/>
                      <a:gd name="T13" fmla="*/ 133 h 314"/>
                      <a:gd name="T14" fmla="*/ 16 w 239"/>
                      <a:gd name="T15" fmla="*/ 77 h 314"/>
                      <a:gd name="T16" fmla="*/ 41 w 239"/>
                      <a:gd name="T17" fmla="*/ 37 h 314"/>
                      <a:gd name="T18" fmla="*/ 78 w 239"/>
                      <a:gd name="T19" fmla="*/ 22 h 314"/>
                      <a:gd name="T20" fmla="*/ 138 w 239"/>
                      <a:gd name="T21" fmla="*/ 2 h 314"/>
                      <a:gd name="T22" fmla="*/ 141 w 239"/>
                      <a:gd name="T23" fmla="*/ 22 h 314"/>
                      <a:gd name="T24" fmla="*/ 172 w 239"/>
                      <a:gd name="T25" fmla="*/ 0 h 314"/>
                      <a:gd name="T26" fmla="*/ 207 w 239"/>
                      <a:gd name="T27" fmla="*/ 10 h 314"/>
                      <a:gd name="T28" fmla="*/ 220 w 239"/>
                      <a:gd name="T29" fmla="*/ 21 h 314"/>
                      <a:gd name="T30" fmla="*/ 236 w 239"/>
                      <a:gd name="T31" fmla="*/ 58 h 314"/>
                      <a:gd name="T32" fmla="*/ 235 w 239"/>
                      <a:gd name="T33" fmla="*/ 87 h 314"/>
                      <a:gd name="T34" fmla="*/ 211 w 239"/>
                      <a:gd name="T35" fmla="*/ 105 h 314"/>
                      <a:gd name="T36" fmla="*/ 175 w 239"/>
                      <a:gd name="T37" fmla="*/ 143 h 314"/>
                      <a:gd name="T38" fmla="*/ 166 w 239"/>
                      <a:gd name="T39" fmla="*/ 166 h 314"/>
                      <a:gd name="T40" fmla="*/ 154 w 239"/>
                      <a:gd name="T41" fmla="*/ 198 h 314"/>
                      <a:gd name="T42" fmla="*/ 143 w 239"/>
                      <a:gd name="T43" fmla="*/ 235 h 314"/>
                      <a:gd name="T44" fmla="*/ 113 w 239"/>
                      <a:gd name="T45" fmla="*/ 309 h 3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239" h="314">
                        <a:moveTo>
                          <a:pt x="113" y="309"/>
                        </a:moveTo>
                        <a:cubicBezTo>
                          <a:pt x="97" y="310"/>
                          <a:pt x="78" y="312"/>
                          <a:pt x="58" y="314"/>
                        </a:cubicBezTo>
                        <a:cubicBezTo>
                          <a:pt x="60" y="306"/>
                          <a:pt x="63" y="297"/>
                          <a:pt x="65" y="288"/>
                        </a:cubicBezTo>
                        <a:cubicBezTo>
                          <a:pt x="50" y="285"/>
                          <a:pt x="37" y="282"/>
                          <a:pt x="24" y="280"/>
                        </a:cubicBezTo>
                        <a:cubicBezTo>
                          <a:pt x="27" y="266"/>
                          <a:pt x="35" y="251"/>
                          <a:pt x="31" y="241"/>
                        </a:cubicBezTo>
                        <a:cubicBezTo>
                          <a:pt x="20" y="212"/>
                          <a:pt x="21" y="179"/>
                          <a:pt x="3" y="151"/>
                        </a:cubicBezTo>
                        <a:cubicBezTo>
                          <a:pt x="0" y="147"/>
                          <a:pt x="3" y="137"/>
                          <a:pt x="6" y="133"/>
                        </a:cubicBezTo>
                        <a:cubicBezTo>
                          <a:pt x="22" y="116"/>
                          <a:pt x="25" y="99"/>
                          <a:pt x="16" y="77"/>
                        </a:cubicBezTo>
                        <a:cubicBezTo>
                          <a:pt x="5" y="48"/>
                          <a:pt x="10" y="44"/>
                          <a:pt x="41" y="37"/>
                        </a:cubicBezTo>
                        <a:cubicBezTo>
                          <a:pt x="54" y="34"/>
                          <a:pt x="66" y="26"/>
                          <a:pt x="78" y="22"/>
                        </a:cubicBezTo>
                        <a:cubicBezTo>
                          <a:pt x="97" y="15"/>
                          <a:pt x="117" y="9"/>
                          <a:pt x="138" y="2"/>
                        </a:cubicBezTo>
                        <a:cubicBezTo>
                          <a:pt x="139" y="7"/>
                          <a:pt x="139" y="12"/>
                          <a:pt x="141" y="22"/>
                        </a:cubicBezTo>
                        <a:cubicBezTo>
                          <a:pt x="153" y="13"/>
                          <a:pt x="163" y="6"/>
                          <a:pt x="172" y="0"/>
                        </a:cubicBezTo>
                        <a:cubicBezTo>
                          <a:pt x="184" y="3"/>
                          <a:pt x="196" y="6"/>
                          <a:pt x="207" y="10"/>
                        </a:cubicBezTo>
                        <a:cubicBezTo>
                          <a:pt x="212" y="12"/>
                          <a:pt x="217" y="17"/>
                          <a:pt x="220" y="21"/>
                        </a:cubicBezTo>
                        <a:cubicBezTo>
                          <a:pt x="226" y="33"/>
                          <a:pt x="233" y="45"/>
                          <a:pt x="236" y="58"/>
                        </a:cubicBezTo>
                        <a:cubicBezTo>
                          <a:pt x="239" y="67"/>
                          <a:pt x="239" y="79"/>
                          <a:pt x="235" y="87"/>
                        </a:cubicBezTo>
                        <a:cubicBezTo>
                          <a:pt x="232" y="97"/>
                          <a:pt x="227" y="107"/>
                          <a:pt x="211" y="105"/>
                        </a:cubicBezTo>
                        <a:cubicBezTo>
                          <a:pt x="186" y="102"/>
                          <a:pt x="171" y="118"/>
                          <a:pt x="175" y="143"/>
                        </a:cubicBezTo>
                        <a:cubicBezTo>
                          <a:pt x="177" y="154"/>
                          <a:pt x="175" y="160"/>
                          <a:pt x="166" y="166"/>
                        </a:cubicBezTo>
                        <a:cubicBezTo>
                          <a:pt x="156" y="174"/>
                          <a:pt x="149" y="181"/>
                          <a:pt x="154" y="198"/>
                        </a:cubicBezTo>
                        <a:cubicBezTo>
                          <a:pt x="157" y="209"/>
                          <a:pt x="147" y="223"/>
                          <a:pt x="143" y="235"/>
                        </a:cubicBezTo>
                        <a:cubicBezTo>
                          <a:pt x="133" y="259"/>
                          <a:pt x="123" y="283"/>
                          <a:pt x="113" y="30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54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4081082" y="3428715"/>
                    <a:ext cx="286128" cy="480072"/>
                  </a:xfrm>
                  <a:custGeom>
                    <a:avLst/>
                    <a:gdLst>
                      <a:gd name="T0" fmla="*/ 0 w 140"/>
                      <a:gd name="T1" fmla="*/ 107 h 235"/>
                      <a:gd name="T2" fmla="*/ 41 w 140"/>
                      <a:gd name="T3" fmla="*/ 96 h 235"/>
                      <a:gd name="T4" fmla="*/ 58 w 140"/>
                      <a:gd name="T5" fmla="*/ 73 h 235"/>
                      <a:gd name="T6" fmla="*/ 72 w 140"/>
                      <a:gd name="T7" fmla="*/ 21 h 235"/>
                      <a:gd name="T8" fmla="*/ 85 w 140"/>
                      <a:gd name="T9" fmla="*/ 5 h 235"/>
                      <a:gd name="T10" fmla="*/ 107 w 140"/>
                      <a:gd name="T11" fmla="*/ 3 h 235"/>
                      <a:gd name="T12" fmla="*/ 113 w 140"/>
                      <a:gd name="T13" fmla="*/ 22 h 235"/>
                      <a:gd name="T14" fmla="*/ 107 w 140"/>
                      <a:gd name="T15" fmla="*/ 47 h 235"/>
                      <a:gd name="T16" fmla="*/ 123 w 140"/>
                      <a:gd name="T17" fmla="*/ 75 h 235"/>
                      <a:gd name="T18" fmla="*/ 136 w 140"/>
                      <a:gd name="T19" fmla="*/ 100 h 235"/>
                      <a:gd name="T20" fmla="*/ 127 w 140"/>
                      <a:gd name="T21" fmla="*/ 127 h 235"/>
                      <a:gd name="T22" fmla="*/ 101 w 140"/>
                      <a:gd name="T23" fmla="*/ 117 h 235"/>
                      <a:gd name="T24" fmla="*/ 99 w 140"/>
                      <a:gd name="T25" fmla="*/ 172 h 235"/>
                      <a:gd name="T26" fmla="*/ 111 w 140"/>
                      <a:gd name="T27" fmla="*/ 185 h 235"/>
                      <a:gd name="T28" fmla="*/ 110 w 140"/>
                      <a:gd name="T29" fmla="*/ 213 h 235"/>
                      <a:gd name="T30" fmla="*/ 77 w 140"/>
                      <a:gd name="T31" fmla="*/ 235 h 235"/>
                      <a:gd name="T32" fmla="*/ 49 w 140"/>
                      <a:gd name="T33" fmla="*/ 188 h 235"/>
                      <a:gd name="T34" fmla="*/ 25 w 140"/>
                      <a:gd name="T35" fmla="*/ 116 h 235"/>
                      <a:gd name="T36" fmla="*/ 0 w 140"/>
                      <a:gd name="T37" fmla="*/ 107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140" h="235">
                        <a:moveTo>
                          <a:pt x="0" y="107"/>
                        </a:moveTo>
                        <a:cubicBezTo>
                          <a:pt x="15" y="103"/>
                          <a:pt x="29" y="102"/>
                          <a:pt x="41" y="96"/>
                        </a:cubicBezTo>
                        <a:cubicBezTo>
                          <a:pt x="49" y="91"/>
                          <a:pt x="55" y="82"/>
                          <a:pt x="58" y="73"/>
                        </a:cubicBezTo>
                        <a:cubicBezTo>
                          <a:pt x="64" y="56"/>
                          <a:pt x="66" y="38"/>
                          <a:pt x="72" y="21"/>
                        </a:cubicBezTo>
                        <a:cubicBezTo>
                          <a:pt x="74" y="15"/>
                          <a:pt x="79" y="8"/>
                          <a:pt x="85" y="5"/>
                        </a:cubicBezTo>
                        <a:cubicBezTo>
                          <a:pt x="91" y="1"/>
                          <a:pt x="101" y="0"/>
                          <a:pt x="107" y="3"/>
                        </a:cubicBezTo>
                        <a:cubicBezTo>
                          <a:pt x="111" y="6"/>
                          <a:pt x="113" y="15"/>
                          <a:pt x="113" y="22"/>
                        </a:cubicBezTo>
                        <a:cubicBezTo>
                          <a:pt x="113" y="30"/>
                          <a:pt x="108" y="38"/>
                          <a:pt x="107" y="47"/>
                        </a:cubicBezTo>
                        <a:cubicBezTo>
                          <a:pt x="106" y="59"/>
                          <a:pt x="105" y="72"/>
                          <a:pt x="123" y="75"/>
                        </a:cubicBezTo>
                        <a:cubicBezTo>
                          <a:pt x="136" y="77"/>
                          <a:pt x="140" y="87"/>
                          <a:pt x="136" y="100"/>
                        </a:cubicBezTo>
                        <a:cubicBezTo>
                          <a:pt x="133" y="108"/>
                          <a:pt x="131" y="117"/>
                          <a:pt x="127" y="127"/>
                        </a:cubicBezTo>
                        <a:cubicBezTo>
                          <a:pt x="120" y="124"/>
                          <a:pt x="113" y="122"/>
                          <a:pt x="101" y="117"/>
                        </a:cubicBezTo>
                        <a:cubicBezTo>
                          <a:pt x="100" y="137"/>
                          <a:pt x="98" y="154"/>
                          <a:pt x="99" y="172"/>
                        </a:cubicBezTo>
                        <a:cubicBezTo>
                          <a:pt x="99" y="176"/>
                          <a:pt x="106" y="181"/>
                          <a:pt x="111" y="185"/>
                        </a:cubicBezTo>
                        <a:cubicBezTo>
                          <a:pt x="120" y="193"/>
                          <a:pt x="120" y="207"/>
                          <a:pt x="110" y="213"/>
                        </a:cubicBezTo>
                        <a:cubicBezTo>
                          <a:pt x="100" y="220"/>
                          <a:pt x="90" y="226"/>
                          <a:pt x="77" y="235"/>
                        </a:cubicBezTo>
                        <a:cubicBezTo>
                          <a:pt x="72" y="220"/>
                          <a:pt x="50" y="215"/>
                          <a:pt x="49" y="188"/>
                        </a:cubicBezTo>
                        <a:cubicBezTo>
                          <a:pt x="48" y="164"/>
                          <a:pt x="35" y="139"/>
                          <a:pt x="25" y="116"/>
                        </a:cubicBezTo>
                        <a:cubicBezTo>
                          <a:pt x="23" y="111"/>
                          <a:pt x="10" y="111"/>
                          <a:pt x="0" y="10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59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4688056" y="3765124"/>
                    <a:ext cx="636904" cy="567467"/>
                  </a:xfrm>
                  <a:custGeom>
                    <a:avLst/>
                    <a:gdLst>
                      <a:gd name="T0" fmla="*/ 290 w 311"/>
                      <a:gd name="T1" fmla="*/ 91 h 278"/>
                      <a:gd name="T2" fmla="*/ 295 w 311"/>
                      <a:gd name="T3" fmla="*/ 134 h 278"/>
                      <a:gd name="T4" fmla="*/ 276 w 311"/>
                      <a:gd name="T5" fmla="*/ 122 h 278"/>
                      <a:gd name="T6" fmla="*/ 258 w 311"/>
                      <a:gd name="T7" fmla="*/ 135 h 278"/>
                      <a:gd name="T8" fmla="*/ 238 w 311"/>
                      <a:gd name="T9" fmla="*/ 179 h 278"/>
                      <a:gd name="T10" fmla="*/ 234 w 311"/>
                      <a:gd name="T11" fmla="*/ 196 h 278"/>
                      <a:gd name="T12" fmla="*/ 272 w 311"/>
                      <a:gd name="T13" fmla="*/ 228 h 278"/>
                      <a:gd name="T14" fmla="*/ 281 w 311"/>
                      <a:gd name="T15" fmla="*/ 256 h 278"/>
                      <a:gd name="T16" fmla="*/ 214 w 311"/>
                      <a:gd name="T17" fmla="*/ 268 h 278"/>
                      <a:gd name="T18" fmla="*/ 180 w 311"/>
                      <a:gd name="T19" fmla="*/ 260 h 278"/>
                      <a:gd name="T20" fmla="*/ 146 w 311"/>
                      <a:gd name="T21" fmla="*/ 234 h 278"/>
                      <a:gd name="T22" fmla="*/ 53 w 311"/>
                      <a:gd name="T23" fmla="*/ 213 h 278"/>
                      <a:gd name="T24" fmla="*/ 32 w 311"/>
                      <a:gd name="T25" fmla="*/ 187 h 278"/>
                      <a:gd name="T26" fmla="*/ 12 w 311"/>
                      <a:gd name="T27" fmla="*/ 154 h 278"/>
                      <a:gd name="T28" fmla="*/ 24 w 311"/>
                      <a:gd name="T29" fmla="*/ 105 h 278"/>
                      <a:gd name="T30" fmla="*/ 77 w 311"/>
                      <a:gd name="T31" fmla="*/ 79 h 278"/>
                      <a:gd name="T32" fmla="*/ 112 w 311"/>
                      <a:gd name="T33" fmla="*/ 71 h 278"/>
                      <a:gd name="T34" fmla="*/ 151 w 311"/>
                      <a:gd name="T35" fmla="*/ 33 h 278"/>
                      <a:gd name="T36" fmla="*/ 154 w 311"/>
                      <a:gd name="T37" fmla="*/ 7 h 278"/>
                      <a:gd name="T38" fmla="*/ 210 w 311"/>
                      <a:gd name="T39" fmla="*/ 4 h 278"/>
                      <a:gd name="T40" fmla="*/ 240 w 311"/>
                      <a:gd name="T41" fmla="*/ 15 h 278"/>
                      <a:gd name="T42" fmla="*/ 226 w 311"/>
                      <a:gd name="T43" fmla="*/ 43 h 278"/>
                      <a:gd name="T44" fmla="*/ 224 w 311"/>
                      <a:gd name="T45" fmla="*/ 68 h 278"/>
                      <a:gd name="T46" fmla="*/ 290 w 311"/>
                      <a:gd name="T47" fmla="*/ 91 h 2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311" h="278">
                        <a:moveTo>
                          <a:pt x="290" y="91"/>
                        </a:moveTo>
                        <a:cubicBezTo>
                          <a:pt x="292" y="106"/>
                          <a:pt x="311" y="118"/>
                          <a:pt x="295" y="134"/>
                        </a:cubicBezTo>
                        <a:cubicBezTo>
                          <a:pt x="288" y="129"/>
                          <a:pt x="282" y="124"/>
                          <a:pt x="276" y="122"/>
                        </a:cubicBezTo>
                        <a:cubicBezTo>
                          <a:pt x="265" y="118"/>
                          <a:pt x="261" y="121"/>
                          <a:pt x="258" y="135"/>
                        </a:cubicBezTo>
                        <a:cubicBezTo>
                          <a:pt x="256" y="150"/>
                          <a:pt x="245" y="164"/>
                          <a:pt x="238" y="179"/>
                        </a:cubicBezTo>
                        <a:cubicBezTo>
                          <a:pt x="236" y="184"/>
                          <a:pt x="232" y="192"/>
                          <a:pt x="234" y="196"/>
                        </a:cubicBezTo>
                        <a:cubicBezTo>
                          <a:pt x="242" y="211"/>
                          <a:pt x="249" y="228"/>
                          <a:pt x="272" y="228"/>
                        </a:cubicBezTo>
                        <a:cubicBezTo>
                          <a:pt x="283" y="228"/>
                          <a:pt x="288" y="246"/>
                          <a:pt x="281" y="256"/>
                        </a:cubicBezTo>
                        <a:cubicBezTo>
                          <a:pt x="270" y="273"/>
                          <a:pt x="233" y="278"/>
                          <a:pt x="214" y="268"/>
                        </a:cubicBezTo>
                        <a:cubicBezTo>
                          <a:pt x="205" y="263"/>
                          <a:pt x="193" y="263"/>
                          <a:pt x="180" y="260"/>
                        </a:cubicBezTo>
                        <a:cubicBezTo>
                          <a:pt x="183" y="234"/>
                          <a:pt x="166" y="233"/>
                          <a:pt x="146" y="234"/>
                        </a:cubicBezTo>
                        <a:cubicBezTo>
                          <a:pt x="113" y="236"/>
                          <a:pt x="80" y="235"/>
                          <a:pt x="53" y="213"/>
                        </a:cubicBezTo>
                        <a:cubicBezTo>
                          <a:pt x="45" y="206"/>
                          <a:pt x="38" y="197"/>
                          <a:pt x="32" y="187"/>
                        </a:cubicBezTo>
                        <a:cubicBezTo>
                          <a:pt x="25" y="177"/>
                          <a:pt x="20" y="164"/>
                          <a:pt x="12" y="154"/>
                        </a:cubicBezTo>
                        <a:cubicBezTo>
                          <a:pt x="0" y="138"/>
                          <a:pt x="6" y="113"/>
                          <a:pt x="24" y="105"/>
                        </a:cubicBezTo>
                        <a:cubicBezTo>
                          <a:pt x="42" y="97"/>
                          <a:pt x="59" y="86"/>
                          <a:pt x="77" y="79"/>
                        </a:cubicBezTo>
                        <a:cubicBezTo>
                          <a:pt x="88" y="74"/>
                          <a:pt x="100" y="73"/>
                          <a:pt x="112" y="71"/>
                        </a:cubicBezTo>
                        <a:cubicBezTo>
                          <a:pt x="137" y="67"/>
                          <a:pt x="147" y="58"/>
                          <a:pt x="151" y="33"/>
                        </a:cubicBezTo>
                        <a:cubicBezTo>
                          <a:pt x="152" y="22"/>
                          <a:pt x="154" y="12"/>
                          <a:pt x="154" y="7"/>
                        </a:cubicBezTo>
                        <a:cubicBezTo>
                          <a:pt x="175" y="6"/>
                          <a:pt x="192" y="5"/>
                          <a:pt x="210" y="4"/>
                        </a:cubicBezTo>
                        <a:cubicBezTo>
                          <a:pt x="222" y="3"/>
                          <a:pt x="233" y="0"/>
                          <a:pt x="240" y="15"/>
                        </a:cubicBezTo>
                        <a:cubicBezTo>
                          <a:pt x="247" y="31"/>
                          <a:pt x="238" y="37"/>
                          <a:pt x="226" y="43"/>
                        </a:cubicBezTo>
                        <a:cubicBezTo>
                          <a:pt x="212" y="50"/>
                          <a:pt x="213" y="57"/>
                          <a:pt x="224" y="68"/>
                        </a:cubicBezTo>
                        <a:cubicBezTo>
                          <a:pt x="251" y="95"/>
                          <a:pt x="260" y="99"/>
                          <a:pt x="290" y="9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60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5293833" y="3881252"/>
                    <a:ext cx="603382" cy="457325"/>
                  </a:xfrm>
                  <a:custGeom>
                    <a:avLst/>
                    <a:gdLst>
                      <a:gd name="T0" fmla="*/ 33 w 294"/>
                      <a:gd name="T1" fmla="*/ 56 h 224"/>
                      <a:gd name="T2" fmla="*/ 11 w 294"/>
                      <a:gd name="T3" fmla="*/ 33 h 224"/>
                      <a:gd name="T4" fmla="*/ 0 w 294"/>
                      <a:gd name="T5" fmla="*/ 13 h 224"/>
                      <a:gd name="T6" fmla="*/ 6 w 294"/>
                      <a:gd name="T7" fmla="*/ 9 h 224"/>
                      <a:gd name="T8" fmla="*/ 16 w 294"/>
                      <a:gd name="T9" fmla="*/ 16 h 224"/>
                      <a:gd name="T10" fmla="*/ 66 w 294"/>
                      <a:gd name="T11" fmla="*/ 29 h 224"/>
                      <a:gd name="T12" fmla="*/ 80 w 294"/>
                      <a:gd name="T13" fmla="*/ 25 h 224"/>
                      <a:gd name="T14" fmla="*/ 119 w 294"/>
                      <a:gd name="T15" fmla="*/ 10 h 224"/>
                      <a:gd name="T16" fmla="*/ 126 w 294"/>
                      <a:gd name="T17" fmla="*/ 0 h 224"/>
                      <a:gd name="T18" fmla="*/ 187 w 294"/>
                      <a:gd name="T19" fmla="*/ 31 h 224"/>
                      <a:gd name="T20" fmla="*/ 194 w 294"/>
                      <a:gd name="T21" fmla="*/ 36 h 224"/>
                      <a:gd name="T22" fmla="*/ 236 w 294"/>
                      <a:gd name="T23" fmla="*/ 126 h 224"/>
                      <a:gd name="T24" fmla="*/ 265 w 294"/>
                      <a:gd name="T25" fmla="*/ 147 h 224"/>
                      <a:gd name="T26" fmla="*/ 294 w 294"/>
                      <a:gd name="T27" fmla="*/ 170 h 224"/>
                      <a:gd name="T28" fmla="*/ 250 w 294"/>
                      <a:gd name="T29" fmla="*/ 223 h 224"/>
                      <a:gd name="T30" fmla="*/ 195 w 294"/>
                      <a:gd name="T31" fmla="*/ 223 h 224"/>
                      <a:gd name="T32" fmla="*/ 187 w 294"/>
                      <a:gd name="T33" fmla="*/ 215 h 224"/>
                      <a:gd name="T34" fmla="*/ 173 w 294"/>
                      <a:gd name="T35" fmla="*/ 205 h 224"/>
                      <a:gd name="T36" fmla="*/ 130 w 294"/>
                      <a:gd name="T37" fmla="*/ 186 h 224"/>
                      <a:gd name="T38" fmla="*/ 116 w 294"/>
                      <a:gd name="T39" fmla="*/ 177 h 224"/>
                      <a:gd name="T40" fmla="*/ 147 w 294"/>
                      <a:gd name="T41" fmla="*/ 140 h 224"/>
                      <a:gd name="T42" fmla="*/ 155 w 294"/>
                      <a:gd name="T43" fmla="*/ 116 h 224"/>
                      <a:gd name="T44" fmla="*/ 135 w 294"/>
                      <a:gd name="T45" fmla="*/ 116 h 224"/>
                      <a:gd name="T46" fmla="*/ 94 w 294"/>
                      <a:gd name="T47" fmla="*/ 97 h 224"/>
                      <a:gd name="T48" fmla="*/ 32 w 294"/>
                      <a:gd name="T49" fmla="*/ 56 h 224"/>
                      <a:gd name="T50" fmla="*/ 33 w 294"/>
                      <a:gd name="T51" fmla="*/ 56 h 2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294" h="224">
                        <a:moveTo>
                          <a:pt x="33" y="56"/>
                        </a:moveTo>
                        <a:cubicBezTo>
                          <a:pt x="25" y="49"/>
                          <a:pt x="17" y="42"/>
                          <a:pt x="11" y="33"/>
                        </a:cubicBezTo>
                        <a:cubicBezTo>
                          <a:pt x="6" y="27"/>
                          <a:pt x="4" y="20"/>
                          <a:pt x="0" y="13"/>
                        </a:cubicBezTo>
                        <a:cubicBezTo>
                          <a:pt x="2" y="12"/>
                          <a:pt x="4" y="10"/>
                          <a:pt x="6" y="9"/>
                        </a:cubicBezTo>
                        <a:cubicBezTo>
                          <a:pt x="9" y="11"/>
                          <a:pt x="14" y="12"/>
                          <a:pt x="16" y="16"/>
                        </a:cubicBezTo>
                        <a:cubicBezTo>
                          <a:pt x="31" y="36"/>
                          <a:pt x="43" y="39"/>
                          <a:pt x="66" y="29"/>
                        </a:cubicBezTo>
                        <a:cubicBezTo>
                          <a:pt x="70" y="27"/>
                          <a:pt x="77" y="23"/>
                          <a:pt x="80" y="25"/>
                        </a:cubicBezTo>
                        <a:cubicBezTo>
                          <a:pt x="101" y="38"/>
                          <a:pt x="109" y="23"/>
                          <a:pt x="119" y="10"/>
                        </a:cubicBezTo>
                        <a:cubicBezTo>
                          <a:pt x="121" y="7"/>
                          <a:pt x="124" y="4"/>
                          <a:pt x="126" y="0"/>
                        </a:cubicBezTo>
                        <a:cubicBezTo>
                          <a:pt x="146" y="13"/>
                          <a:pt x="160" y="35"/>
                          <a:pt x="187" y="31"/>
                        </a:cubicBezTo>
                        <a:cubicBezTo>
                          <a:pt x="189" y="31"/>
                          <a:pt x="193" y="34"/>
                          <a:pt x="194" y="36"/>
                        </a:cubicBezTo>
                        <a:cubicBezTo>
                          <a:pt x="206" y="67"/>
                          <a:pt x="234" y="90"/>
                          <a:pt x="236" y="126"/>
                        </a:cubicBezTo>
                        <a:cubicBezTo>
                          <a:pt x="237" y="134"/>
                          <a:pt x="254" y="141"/>
                          <a:pt x="265" y="147"/>
                        </a:cubicBezTo>
                        <a:cubicBezTo>
                          <a:pt x="276" y="153"/>
                          <a:pt x="290" y="154"/>
                          <a:pt x="294" y="170"/>
                        </a:cubicBezTo>
                        <a:cubicBezTo>
                          <a:pt x="262" y="176"/>
                          <a:pt x="257" y="182"/>
                          <a:pt x="250" y="223"/>
                        </a:cubicBezTo>
                        <a:cubicBezTo>
                          <a:pt x="232" y="223"/>
                          <a:pt x="213" y="224"/>
                          <a:pt x="195" y="223"/>
                        </a:cubicBezTo>
                        <a:cubicBezTo>
                          <a:pt x="192" y="223"/>
                          <a:pt x="190" y="218"/>
                          <a:pt x="187" y="215"/>
                        </a:cubicBezTo>
                        <a:cubicBezTo>
                          <a:pt x="182" y="212"/>
                          <a:pt x="177" y="204"/>
                          <a:pt x="173" y="205"/>
                        </a:cubicBezTo>
                        <a:cubicBezTo>
                          <a:pt x="152" y="212"/>
                          <a:pt x="142" y="198"/>
                          <a:pt x="130" y="186"/>
                        </a:cubicBezTo>
                        <a:cubicBezTo>
                          <a:pt x="128" y="183"/>
                          <a:pt x="124" y="181"/>
                          <a:pt x="116" y="177"/>
                        </a:cubicBezTo>
                        <a:cubicBezTo>
                          <a:pt x="127" y="164"/>
                          <a:pt x="138" y="152"/>
                          <a:pt x="147" y="140"/>
                        </a:cubicBezTo>
                        <a:cubicBezTo>
                          <a:pt x="151" y="133"/>
                          <a:pt x="153" y="124"/>
                          <a:pt x="155" y="116"/>
                        </a:cubicBezTo>
                        <a:cubicBezTo>
                          <a:pt x="148" y="116"/>
                          <a:pt x="140" y="113"/>
                          <a:pt x="135" y="116"/>
                        </a:cubicBezTo>
                        <a:cubicBezTo>
                          <a:pt x="111" y="126"/>
                          <a:pt x="102" y="123"/>
                          <a:pt x="94" y="97"/>
                        </a:cubicBezTo>
                        <a:cubicBezTo>
                          <a:pt x="86" y="73"/>
                          <a:pt x="57" y="53"/>
                          <a:pt x="32" y="56"/>
                        </a:cubicBezTo>
                        <a:cubicBezTo>
                          <a:pt x="33" y="56"/>
                          <a:pt x="33" y="56"/>
                          <a:pt x="33" y="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63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1191072" y="2108218"/>
                    <a:ext cx="2130993" cy="1624583"/>
                  </a:xfrm>
                  <a:custGeom>
                    <a:avLst/>
                    <a:gdLst>
                      <a:gd name="T0" fmla="*/ 456 w 1040"/>
                      <a:gd name="T1" fmla="*/ 183 h 796"/>
                      <a:gd name="T2" fmla="*/ 490 w 1040"/>
                      <a:gd name="T3" fmla="*/ 157 h 796"/>
                      <a:gd name="T4" fmla="*/ 578 w 1040"/>
                      <a:gd name="T5" fmla="*/ 108 h 796"/>
                      <a:gd name="T6" fmla="*/ 676 w 1040"/>
                      <a:gd name="T7" fmla="*/ 36 h 796"/>
                      <a:gd name="T8" fmla="*/ 737 w 1040"/>
                      <a:gd name="T9" fmla="*/ 0 h 796"/>
                      <a:gd name="T10" fmla="*/ 755 w 1040"/>
                      <a:gd name="T11" fmla="*/ 40 h 796"/>
                      <a:gd name="T12" fmla="*/ 803 w 1040"/>
                      <a:gd name="T13" fmla="*/ 83 h 796"/>
                      <a:gd name="T14" fmla="*/ 832 w 1040"/>
                      <a:gd name="T15" fmla="*/ 119 h 796"/>
                      <a:gd name="T16" fmla="*/ 839 w 1040"/>
                      <a:gd name="T17" fmla="*/ 268 h 796"/>
                      <a:gd name="T18" fmla="*/ 977 w 1040"/>
                      <a:gd name="T19" fmla="*/ 323 h 796"/>
                      <a:gd name="T20" fmla="*/ 1021 w 1040"/>
                      <a:gd name="T21" fmla="*/ 375 h 796"/>
                      <a:gd name="T22" fmla="*/ 1032 w 1040"/>
                      <a:gd name="T23" fmla="*/ 466 h 796"/>
                      <a:gd name="T24" fmla="*/ 939 w 1040"/>
                      <a:gd name="T25" fmla="*/ 505 h 796"/>
                      <a:gd name="T26" fmla="*/ 901 w 1040"/>
                      <a:gd name="T27" fmla="*/ 540 h 796"/>
                      <a:gd name="T28" fmla="*/ 876 w 1040"/>
                      <a:gd name="T29" fmla="*/ 619 h 796"/>
                      <a:gd name="T30" fmla="*/ 739 w 1040"/>
                      <a:gd name="T31" fmla="*/ 680 h 796"/>
                      <a:gd name="T32" fmla="*/ 760 w 1040"/>
                      <a:gd name="T33" fmla="*/ 746 h 796"/>
                      <a:gd name="T34" fmla="*/ 743 w 1040"/>
                      <a:gd name="T35" fmla="*/ 789 h 796"/>
                      <a:gd name="T36" fmla="*/ 584 w 1040"/>
                      <a:gd name="T37" fmla="*/ 751 h 796"/>
                      <a:gd name="T38" fmla="*/ 533 w 1040"/>
                      <a:gd name="T39" fmla="*/ 759 h 796"/>
                      <a:gd name="T40" fmla="*/ 370 w 1040"/>
                      <a:gd name="T41" fmla="*/ 753 h 796"/>
                      <a:gd name="T42" fmla="*/ 292 w 1040"/>
                      <a:gd name="T43" fmla="*/ 756 h 796"/>
                      <a:gd name="T44" fmla="*/ 206 w 1040"/>
                      <a:gd name="T45" fmla="*/ 777 h 796"/>
                      <a:gd name="T46" fmla="*/ 151 w 1040"/>
                      <a:gd name="T47" fmla="*/ 773 h 796"/>
                      <a:gd name="T48" fmla="*/ 110 w 1040"/>
                      <a:gd name="T49" fmla="*/ 698 h 796"/>
                      <a:gd name="T50" fmla="*/ 77 w 1040"/>
                      <a:gd name="T51" fmla="*/ 666 h 796"/>
                      <a:gd name="T52" fmla="*/ 33 w 1040"/>
                      <a:gd name="T53" fmla="*/ 594 h 796"/>
                      <a:gd name="T54" fmla="*/ 40 w 1040"/>
                      <a:gd name="T55" fmla="*/ 491 h 796"/>
                      <a:gd name="T56" fmla="*/ 0 w 1040"/>
                      <a:gd name="T57" fmla="*/ 468 h 796"/>
                      <a:gd name="T58" fmla="*/ 13 w 1040"/>
                      <a:gd name="T59" fmla="*/ 415 h 796"/>
                      <a:gd name="T60" fmla="*/ 68 w 1040"/>
                      <a:gd name="T61" fmla="*/ 398 h 796"/>
                      <a:gd name="T62" fmla="*/ 105 w 1040"/>
                      <a:gd name="T63" fmla="*/ 381 h 796"/>
                      <a:gd name="T64" fmla="*/ 115 w 1040"/>
                      <a:gd name="T65" fmla="*/ 410 h 796"/>
                      <a:gd name="T66" fmla="*/ 214 w 1040"/>
                      <a:gd name="T67" fmla="*/ 372 h 796"/>
                      <a:gd name="T68" fmla="*/ 277 w 1040"/>
                      <a:gd name="T69" fmla="*/ 363 h 796"/>
                      <a:gd name="T70" fmla="*/ 334 w 1040"/>
                      <a:gd name="T71" fmla="*/ 348 h 796"/>
                      <a:gd name="T72" fmla="*/ 384 w 1040"/>
                      <a:gd name="T73" fmla="*/ 171 h 79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040" h="796">
                        <a:moveTo>
                          <a:pt x="384" y="171"/>
                        </a:moveTo>
                        <a:cubicBezTo>
                          <a:pt x="411" y="176"/>
                          <a:pt x="433" y="180"/>
                          <a:pt x="456" y="183"/>
                        </a:cubicBezTo>
                        <a:cubicBezTo>
                          <a:pt x="466" y="185"/>
                          <a:pt x="478" y="187"/>
                          <a:pt x="487" y="183"/>
                        </a:cubicBezTo>
                        <a:cubicBezTo>
                          <a:pt x="491" y="182"/>
                          <a:pt x="488" y="165"/>
                          <a:pt x="490" y="157"/>
                        </a:cubicBezTo>
                        <a:cubicBezTo>
                          <a:pt x="495" y="144"/>
                          <a:pt x="499" y="131"/>
                          <a:pt x="507" y="121"/>
                        </a:cubicBezTo>
                        <a:cubicBezTo>
                          <a:pt x="536" y="87"/>
                          <a:pt x="537" y="88"/>
                          <a:pt x="578" y="108"/>
                        </a:cubicBezTo>
                        <a:cubicBezTo>
                          <a:pt x="619" y="127"/>
                          <a:pt x="650" y="111"/>
                          <a:pt x="651" y="68"/>
                        </a:cubicBezTo>
                        <a:cubicBezTo>
                          <a:pt x="652" y="48"/>
                          <a:pt x="662" y="41"/>
                          <a:pt x="676" y="36"/>
                        </a:cubicBezTo>
                        <a:cubicBezTo>
                          <a:pt x="692" y="31"/>
                          <a:pt x="706" y="27"/>
                          <a:pt x="711" y="8"/>
                        </a:cubicBezTo>
                        <a:cubicBezTo>
                          <a:pt x="713" y="3"/>
                          <a:pt x="728" y="1"/>
                          <a:pt x="737" y="0"/>
                        </a:cubicBezTo>
                        <a:cubicBezTo>
                          <a:pt x="738" y="0"/>
                          <a:pt x="741" y="11"/>
                          <a:pt x="743" y="16"/>
                        </a:cubicBezTo>
                        <a:cubicBezTo>
                          <a:pt x="747" y="24"/>
                          <a:pt x="751" y="32"/>
                          <a:pt x="755" y="40"/>
                        </a:cubicBezTo>
                        <a:cubicBezTo>
                          <a:pt x="757" y="44"/>
                          <a:pt x="761" y="46"/>
                          <a:pt x="762" y="50"/>
                        </a:cubicBezTo>
                        <a:cubicBezTo>
                          <a:pt x="769" y="70"/>
                          <a:pt x="784" y="80"/>
                          <a:pt x="803" y="83"/>
                        </a:cubicBezTo>
                        <a:cubicBezTo>
                          <a:pt x="821" y="86"/>
                          <a:pt x="829" y="96"/>
                          <a:pt x="831" y="113"/>
                        </a:cubicBezTo>
                        <a:cubicBezTo>
                          <a:pt x="832" y="115"/>
                          <a:pt x="831" y="118"/>
                          <a:pt x="832" y="119"/>
                        </a:cubicBezTo>
                        <a:cubicBezTo>
                          <a:pt x="851" y="157"/>
                          <a:pt x="837" y="189"/>
                          <a:pt x="818" y="222"/>
                        </a:cubicBezTo>
                        <a:cubicBezTo>
                          <a:pt x="807" y="241"/>
                          <a:pt x="817" y="263"/>
                          <a:pt x="839" y="268"/>
                        </a:cubicBezTo>
                        <a:cubicBezTo>
                          <a:pt x="861" y="272"/>
                          <a:pt x="884" y="273"/>
                          <a:pt x="906" y="279"/>
                        </a:cubicBezTo>
                        <a:cubicBezTo>
                          <a:pt x="933" y="287"/>
                          <a:pt x="960" y="297"/>
                          <a:pt x="977" y="323"/>
                        </a:cubicBezTo>
                        <a:cubicBezTo>
                          <a:pt x="978" y="324"/>
                          <a:pt x="980" y="326"/>
                          <a:pt x="982" y="326"/>
                        </a:cubicBezTo>
                        <a:cubicBezTo>
                          <a:pt x="1014" y="328"/>
                          <a:pt x="1012" y="355"/>
                          <a:pt x="1021" y="375"/>
                        </a:cubicBezTo>
                        <a:cubicBezTo>
                          <a:pt x="1026" y="388"/>
                          <a:pt x="1033" y="401"/>
                          <a:pt x="1035" y="415"/>
                        </a:cubicBezTo>
                        <a:cubicBezTo>
                          <a:pt x="1037" y="432"/>
                          <a:pt x="1040" y="453"/>
                          <a:pt x="1032" y="466"/>
                        </a:cubicBezTo>
                        <a:cubicBezTo>
                          <a:pt x="1025" y="478"/>
                          <a:pt x="1005" y="478"/>
                          <a:pt x="987" y="476"/>
                        </a:cubicBezTo>
                        <a:cubicBezTo>
                          <a:pt x="966" y="473"/>
                          <a:pt x="952" y="490"/>
                          <a:pt x="939" y="505"/>
                        </a:cubicBezTo>
                        <a:cubicBezTo>
                          <a:pt x="930" y="514"/>
                          <a:pt x="922" y="525"/>
                          <a:pt x="913" y="534"/>
                        </a:cubicBezTo>
                        <a:cubicBezTo>
                          <a:pt x="910" y="538"/>
                          <a:pt x="904" y="541"/>
                          <a:pt x="901" y="540"/>
                        </a:cubicBezTo>
                        <a:cubicBezTo>
                          <a:pt x="876" y="533"/>
                          <a:pt x="874" y="551"/>
                          <a:pt x="873" y="568"/>
                        </a:cubicBezTo>
                        <a:cubicBezTo>
                          <a:pt x="873" y="583"/>
                          <a:pt x="875" y="599"/>
                          <a:pt x="876" y="619"/>
                        </a:cubicBezTo>
                        <a:cubicBezTo>
                          <a:pt x="841" y="626"/>
                          <a:pt x="805" y="634"/>
                          <a:pt x="768" y="639"/>
                        </a:cubicBezTo>
                        <a:cubicBezTo>
                          <a:pt x="738" y="644"/>
                          <a:pt x="730" y="651"/>
                          <a:pt x="739" y="680"/>
                        </a:cubicBezTo>
                        <a:cubicBezTo>
                          <a:pt x="742" y="692"/>
                          <a:pt x="751" y="702"/>
                          <a:pt x="759" y="711"/>
                        </a:cubicBezTo>
                        <a:cubicBezTo>
                          <a:pt x="769" y="723"/>
                          <a:pt x="771" y="732"/>
                          <a:pt x="760" y="746"/>
                        </a:cubicBezTo>
                        <a:cubicBezTo>
                          <a:pt x="753" y="755"/>
                          <a:pt x="754" y="770"/>
                          <a:pt x="750" y="787"/>
                        </a:cubicBezTo>
                        <a:cubicBezTo>
                          <a:pt x="751" y="786"/>
                          <a:pt x="746" y="790"/>
                          <a:pt x="743" y="789"/>
                        </a:cubicBezTo>
                        <a:cubicBezTo>
                          <a:pt x="719" y="781"/>
                          <a:pt x="694" y="775"/>
                          <a:pt x="671" y="765"/>
                        </a:cubicBezTo>
                        <a:cubicBezTo>
                          <a:pt x="643" y="753"/>
                          <a:pt x="616" y="739"/>
                          <a:pt x="584" y="751"/>
                        </a:cubicBezTo>
                        <a:cubicBezTo>
                          <a:pt x="573" y="755"/>
                          <a:pt x="561" y="756"/>
                          <a:pt x="549" y="758"/>
                        </a:cubicBezTo>
                        <a:cubicBezTo>
                          <a:pt x="544" y="758"/>
                          <a:pt x="537" y="756"/>
                          <a:pt x="533" y="759"/>
                        </a:cubicBezTo>
                        <a:cubicBezTo>
                          <a:pt x="498" y="783"/>
                          <a:pt x="457" y="768"/>
                          <a:pt x="419" y="773"/>
                        </a:cubicBezTo>
                        <a:cubicBezTo>
                          <a:pt x="400" y="776"/>
                          <a:pt x="382" y="769"/>
                          <a:pt x="370" y="753"/>
                        </a:cubicBezTo>
                        <a:cubicBezTo>
                          <a:pt x="361" y="741"/>
                          <a:pt x="352" y="738"/>
                          <a:pt x="340" y="750"/>
                        </a:cubicBezTo>
                        <a:cubicBezTo>
                          <a:pt x="327" y="766"/>
                          <a:pt x="308" y="759"/>
                          <a:pt x="292" y="756"/>
                        </a:cubicBezTo>
                        <a:cubicBezTo>
                          <a:pt x="287" y="756"/>
                          <a:pt x="282" y="753"/>
                          <a:pt x="277" y="751"/>
                        </a:cubicBezTo>
                        <a:cubicBezTo>
                          <a:pt x="239" y="735"/>
                          <a:pt x="226" y="740"/>
                          <a:pt x="206" y="777"/>
                        </a:cubicBezTo>
                        <a:cubicBezTo>
                          <a:pt x="203" y="783"/>
                          <a:pt x="194" y="792"/>
                          <a:pt x="190" y="791"/>
                        </a:cubicBezTo>
                        <a:cubicBezTo>
                          <a:pt x="176" y="787"/>
                          <a:pt x="156" y="796"/>
                          <a:pt x="151" y="773"/>
                        </a:cubicBezTo>
                        <a:cubicBezTo>
                          <a:pt x="147" y="755"/>
                          <a:pt x="143" y="737"/>
                          <a:pt x="136" y="720"/>
                        </a:cubicBezTo>
                        <a:cubicBezTo>
                          <a:pt x="131" y="711"/>
                          <a:pt x="120" y="703"/>
                          <a:pt x="110" y="698"/>
                        </a:cubicBezTo>
                        <a:cubicBezTo>
                          <a:pt x="97" y="691"/>
                          <a:pt x="80" y="689"/>
                          <a:pt x="87" y="667"/>
                        </a:cubicBezTo>
                        <a:cubicBezTo>
                          <a:pt x="82" y="667"/>
                          <a:pt x="80" y="666"/>
                          <a:pt x="77" y="666"/>
                        </a:cubicBezTo>
                        <a:cubicBezTo>
                          <a:pt x="50" y="667"/>
                          <a:pt x="45" y="663"/>
                          <a:pt x="53" y="637"/>
                        </a:cubicBezTo>
                        <a:cubicBezTo>
                          <a:pt x="59" y="616"/>
                          <a:pt x="47" y="605"/>
                          <a:pt x="33" y="594"/>
                        </a:cubicBezTo>
                        <a:cubicBezTo>
                          <a:pt x="23" y="587"/>
                          <a:pt x="20" y="583"/>
                          <a:pt x="28" y="568"/>
                        </a:cubicBezTo>
                        <a:cubicBezTo>
                          <a:pt x="40" y="545"/>
                          <a:pt x="57" y="521"/>
                          <a:pt x="40" y="491"/>
                        </a:cubicBezTo>
                        <a:cubicBezTo>
                          <a:pt x="32" y="476"/>
                          <a:pt x="25" y="463"/>
                          <a:pt x="5" y="469"/>
                        </a:cubicBezTo>
                        <a:cubicBezTo>
                          <a:pt x="3" y="470"/>
                          <a:pt x="0" y="468"/>
                          <a:pt x="0" y="468"/>
                        </a:cubicBezTo>
                        <a:cubicBezTo>
                          <a:pt x="2" y="452"/>
                          <a:pt x="3" y="439"/>
                          <a:pt x="5" y="425"/>
                        </a:cubicBezTo>
                        <a:cubicBezTo>
                          <a:pt x="6" y="421"/>
                          <a:pt x="10" y="418"/>
                          <a:pt x="13" y="415"/>
                        </a:cubicBezTo>
                        <a:cubicBezTo>
                          <a:pt x="19" y="410"/>
                          <a:pt x="27" y="406"/>
                          <a:pt x="32" y="400"/>
                        </a:cubicBezTo>
                        <a:cubicBezTo>
                          <a:pt x="43" y="386"/>
                          <a:pt x="54" y="384"/>
                          <a:pt x="68" y="398"/>
                        </a:cubicBezTo>
                        <a:cubicBezTo>
                          <a:pt x="72" y="401"/>
                          <a:pt x="84" y="398"/>
                          <a:pt x="91" y="395"/>
                        </a:cubicBezTo>
                        <a:cubicBezTo>
                          <a:pt x="96" y="393"/>
                          <a:pt x="100" y="387"/>
                          <a:pt x="105" y="381"/>
                        </a:cubicBezTo>
                        <a:cubicBezTo>
                          <a:pt x="107" y="386"/>
                          <a:pt x="108" y="388"/>
                          <a:pt x="108" y="390"/>
                        </a:cubicBezTo>
                        <a:cubicBezTo>
                          <a:pt x="111" y="397"/>
                          <a:pt x="112" y="409"/>
                          <a:pt x="115" y="410"/>
                        </a:cubicBezTo>
                        <a:cubicBezTo>
                          <a:pt x="124" y="410"/>
                          <a:pt x="137" y="409"/>
                          <a:pt x="141" y="404"/>
                        </a:cubicBezTo>
                        <a:cubicBezTo>
                          <a:pt x="160" y="379"/>
                          <a:pt x="189" y="382"/>
                          <a:pt x="214" y="372"/>
                        </a:cubicBezTo>
                        <a:cubicBezTo>
                          <a:pt x="219" y="369"/>
                          <a:pt x="227" y="370"/>
                          <a:pt x="233" y="372"/>
                        </a:cubicBezTo>
                        <a:cubicBezTo>
                          <a:pt x="250" y="376"/>
                          <a:pt x="264" y="377"/>
                          <a:pt x="277" y="363"/>
                        </a:cubicBezTo>
                        <a:cubicBezTo>
                          <a:pt x="282" y="358"/>
                          <a:pt x="294" y="361"/>
                          <a:pt x="302" y="359"/>
                        </a:cubicBezTo>
                        <a:cubicBezTo>
                          <a:pt x="313" y="357"/>
                          <a:pt x="326" y="355"/>
                          <a:pt x="334" y="348"/>
                        </a:cubicBezTo>
                        <a:cubicBezTo>
                          <a:pt x="383" y="313"/>
                          <a:pt x="398" y="263"/>
                          <a:pt x="393" y="205"/>
                        </a:cubicBezTo>
                        <a:cubicBezTo>
                          <a:pt x="392" y="197"/>
                          <a:pt x="388" y="188"/>
                          <a:pt x="384" y="17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64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1411354" y="3625054"/>
                    <a:ext cx="2086697" cy="1275004"/>
                  </a:xfrm>
                  <a:custGeom>
                    <a:avLst/>
                    <a:gdLst>
                      <a:gd name="T0" fmla="*/ 18 w 1018"/>
                      <a:gd name="T1" fmla="*/ 178 h 625"/>
                      <a:gd name="T2" fmla="*/ 49 w 1018"/>
                      <a:gd name="T3" fmla="*/ 131 h 625"/>
                      <a:gd name="T4" fmla="*/ 60 w 1018"/>
                      <a:gd name="T5" fmla="*/ 58 h 625"/>
                      <a:gd name="T6" fmla="*/ 109 w 1018"/>
                      <a:gd name="T7" fmla="*/ 30 h 625"/>
                      <a:gd name="T8" fmla="*/ 154 w 1018"/>
                      <a:gd name="T9" fmla="*/ 13 h 625"/>
                      <a:gd name="T10" fmla="*/ 188 w 1018"/>
                      <a:gd name="T11" fmla="*/ 22 h 625"/>
                      <a:gd name="T12" fmla="*/ 248 w 1018"/>
                      <a:gd name="T13" fmla="*/ 0 h 625"/>
                      <a:gd name="T14" fmla="*/ 268 w 1018"/>
                      <a:gd name="T15" fmla="*/ 25 h 625"/>
                      <a:gd name="T16" fmla="*/ 319 w 1018"/>
                      <a:gd name="T17" fmla="*/ 37 h 625"/>
                      <a:gd name="T18" fmla="*/ 381 w 1018"/>
                      <a:gd name="T19" fmla="*/ 40 h 625"/>
                      <a:gd name="T20" fmla="*/ 392 w 1018"/>
                      <a:gd name="T21" fmla="*/ 39 h 625"/>
                      <a:gd name="T22" fmla="*/ 483 w 1018"/>
                      <a:gd name="T23" fmla="*/ 13 h 625"/>
                      <a:gd name="T24" fmla="*/ 573 w 1018"/>
                      <a:gd name="T25" fmla="*/ 40 h 625"/>
                      <a:gd name="T26" fmla="*/ 573 w 1018"/>
                      <a:gd name="T27" fmla="*/ 76 h 625"/>
                      <a:gd name="T28" fmla="*/ 572 w 1018"/>
                      <a:gd name="T29" fmla="*/ 107 h 625"/>
                      <a:gd name="T30" fmla="*/ 569 w 1018"/>
                      <a:gd name="T31" fmla="*/ 149 h 625"/>
                      <a:gd name="T32" fmla="*/ 573 w 1018"/>
                      <a:gd name="T33" fmla="*/ 196 h 625"/>
                      <a:gd name="T34" fmla="*/ 583 w 1018"/>
                      <a:gd name="T35" fmla="*/ 210 h 625"/>
                      <a:gd name="T36" fmla="*/ 627 w 1018"/>
                      <a:gd name="T37" fmla="*/ 226 h 625"/>
                      <a:gd name="T38" fmla="*/ 642 w 1018"/>
                      <a:gd name="T39" fmla="*/ 232 h 625"/>
                      <a:gd name="T40" fmla="*/ 687 w 1018"/>
                      <a:gd name="T41" fmla="*/ 265 h 625"/>
                      <a:gd name="T42" fmla="*/ 769 w 1018"/>
                      <a:gd name="T43" fmla="*/ 288 h 625"/>
                      <a:gd name="T44" fmla="*/ 833 w 1018"/>
                      <a:gd name="T45" fmla="*/ 317 h 625"/>
                      <a:gd name="T46" fmla="*/ 841 w 1018"/>
                      <a:gd name="T47" fmla="*/ 330 h 625"/>
                      <a:gd name="T48" fmla="*/ 870 w 1018"/>
                      <a:gd name="T49" fmla="*/ 354 h 625"/>
                      <a:gd name="T50" fmla="*/ 897 w 1018"/>
                      <a:gd name="T51" fmla="*/ 342 h 625"/>
                      <a:gd name="T52" fmla="*/ 929 w 1018"/>
                      <a:gd name="T53" fmla="*/ 342 h 625"/>
                      <a:gd name="T54" fmla="*/ 946 w 1018"/>
                      <a:gd name="T55" fmla="*/ 307 h 625"/>
                      <a:gd name="T56" fmla="*/ 992 w 1018"/>
                      <a:gd name="T57" fmla="*/ 388 h 625"/>
                      <a:gd name="T58" fmla="*/ 993 w 1018"/>
                      <a:gd name="T59" fmla="*/ 396 h 625"/>
                      <a:gd name="T60" fmla="*/ 1011 w 1018"/>
                      <a:gd name="T61" fmla="*/ 484 h 625"/>
                      <a:gd name="T62" fmla="*/ 997 w 1018"/>
                      <a:gd name="T63" fmla="*/ 524 h 625"/>
                      <a:gd name="T64" fmla="*/ 984 w 1018"/>
                      <a:gd name="T65" fmla="*/ 544 h 625"/>
                      <a:gd name="T66" fmla="*/ 972 w 1018"/>
                      <a:gd name="T67" fmla="*/ 567 h 625"/>
                      <a:gd name="T68" fmla="*/ 937 w 1018"/>
                      <a:gd name="T69" fmla="*/ 543 h 625"/>
                      <a:gd name="T70" fmla="*/ 917 w 1018"/>
                      <a:gd name="T71" fmla="*/ 579 h 625"/>
                      <a:gd name="T72" fmla="*/ 881 w 1018"/>
                      <a:gd name="T73" fmla="*/ 557 h 625"/>
                      <a:gd name="T74" fmla="*/ 842 w 1018"/>
                      <a:gd name="T75" fmla="*/ 548 h 625"/>
                      <a:gd name="T76" fmla="*/ 790 w 1018"/>
                      <a:gd name="T77" fmla="*/ 573 h 625"/>
                      <a:gd name="T78" fmla="*/ 724 w 1018"/>
                      <a:gd name="T79" fmla="*/ 613 h 625"/>
                      <a:gd name="T80" fmla="*/ 659 w 1018"/>
                      <a:gd name="T81" fmla="*/ 621 h 625"/>
                      <a:gd name="T82" fmla="*/ 646 w 1018"/>
                      <a:gd name="T83" fmla="*/ 595 h 625"/>
                      <a:gd name="T84" fmla="*/ 633 w 1018"/>
                      <a:gd name="T85" fmla="*/ 575 h 625"/>
                      <a:gd name="T86" fmla="*/ 629 w 1018"/>
                      <a:gd name="T87" fmla="*/ 573 h 625"/>
                      <a:gd name="T88" fmla="*/ 539 w 1018"/>
                      <a:gd name="T89" fmla="*/ 523 h 625"/>
                      <a:gd name="T90" fmla="*/ 515 w 1018"/>
                      <a:gd name="T91" fmla="*/ 529 h 625"/>
                      <a:gd name="T92" fmla="*/ 486 w 1018"/>
                      <a:gd name="T93" fmla="*/ 530 h 625"/>
                      <a:gd name="T94" fmla="*/ 456 w 1018"/>
                      <a:gd name="T95" fmla="*/ 524 h 625"/>
                      <a:gd name="T96" fmla="*/ 377 w 1018"/>
                      <a:gd name="T97" fmla="*/ 510 h 625"/>
                      <a:gd name="T98" fmla="*/ 317 w 1018"/>
                      <a:gd name="T99" fmla="*/ 482 h 625"/>
                      <a:gd name="T100" fmla="*/ 241 w 1018"/>
                      <a:gd name="T101" fmla="*/ 417 h 625"/>
                      <a:gd name="T102" fmla="*/ 235 w 1018"/>
                      <a:gd name="T103" fmla="*/ 411 h 625"/>
                      <a:gd name="T104" fmla="*/ 162 w 1018"/>
                      <a:gd name="T105" fmla="*/ 350 h 625"/>
                      <a:gd name="T106" fmla="*/ 153 w 1018"/>
                      <a:gd name="T107" fmla="*/ 337 h 625"/>
                      <a:gd name="T108" fmla="*/ 111 w 1018"/>
                      <a:gd name="T109" fmla="*/ 335 h 625"/>
                      <a:gd name="T110" fmla="*/ 57 w 1018"/>
                      <a:gd name="T111" fmla="*/ 278 h 625"/>
                      <a:gd name="T112" fmla="*/ 21 w 1018"/>
                      <a:gd name="T113" fmla="*/ 244 h 625"/>
                      <a:gd name="T114" fmla="*/ 8 w 1018"/>
                      <a:gd name="T115" fmla="*/ 211 h 625"/>
                      <a:gd name="T116" fmla="*/ 16 w 1018"/>
                      <a:gd name="T117" fmla="*/ 195 h 625"/>
                      <a:gd name="T118" fmla="*/ 18 w 1018"/>
                      <a:gd name="T119" fmla="*/ 178 h 6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1018" h="625">
                        <a:moveTo>
                          <a:pt x="18" y="178"/>
                        </a:moveTo>
                        <a:cubicBezTo>
                          <a:pt x="51" y="174"/>
                          <a:pt x="61" y="160"/>
                          <a:pt x="49" y="131"/>
                        </a:cubicBezTo>
                        <a:cubicBezTo>
                          <a:pt x="37" y="104"/>
                          <a:pt x="34" y="81"/>
                          <a:pt x="60" y="58"/>
                        </a:cubicBezTo>
                        <a:cubicBezTo>
                          <a:pt x="83" y="66"/>
                          <a:pt x="98" y="55"/>
                          <a:pt x="109" y="30"/>
                        </a:cubicBezTo>
                        <a:cubicBezTo>
                          <a:pt x="121" y="5"/>
                          <a:pt x="128" y="4"/>
                          <a:pt x="154" y="13"/>
                        </a:cubicBezTo>
                        <a:cubicBezTo>
                          <a:pt x="165" y="16"/>
                          <a:pt x="176" y="20"/>
                          <a:pt x="188" y="22"/>
                        </a:cubicBezTo>
                        <a:cubicBezTo>
                          <a:pt x="209" y="25"/>
                          <a:pt x="231" y="29"/>
                          <a:pt x="248" y="0"/>
                        </a:cubicBezTo>
                        <a:cubicBezTo>
                          <a:pt x="256" y="10"/>
                          <a:pt x="260" y="22"/>
                          <a:pt x="268" y="25"/>
                        </a:cubicBezTo>
                        <a:cubicBezTo>
                          <a:pt x="284" y="32"/>
                          <a:pt x="302" y="35"/>
                          <a:pt x="319" y="37"/>
                        </a:cubicBezTo>
                        <a:cubicBezTo>
                          <a:pt x="339" y="39"/>
                          <a:pt x="360" y="39"/>
                          <a:pt x="381" y="40"/>
                        </a:cubicBezTo>
                        <a:cubicBezTo>
                          <a:pt x="385" y="40"/>
                          <a:pt x="390" y="41"/>
                          <a:pt x="392" y="39"/>
                        </a:cubicBezTo>
                        <a:cubicBezTo>
                          <a:pt x="420" y="21"/>
                          <a:pt x="453" y="23"/>
                          <a:pt x="483" y="13"/>
                        </a:cubicBezTo>
                        <a:cubicBezTo>
                          <a:pt x="506" y="5"/>
                          <a:pt x="562" y="19"/>
                          <a:pt x="573" y="40"/>
                        </a:cubicBezTo>
                        <a:cubicBezTo>
                          <a:pt x="578" y="49"/>
                          <a:pt x="573" y="64"/>
                          <a:pt x="573" y="76"/>
                        </a:cubicBezTo>
                        <a:cubicBezTo>
                          <a:pt x="572" y="86"/>
                          <a:pt x="568" y="98"/>
                          <a:pt x="572" y="107"/>
                        </a:cubicBezTo>
                        <a:cubicBezTo>
                          <a:pt x="577" y="122"/>
                          <a:pt x="579" y="135"/>
                          <a:pt x="569" y="149"/>
                        </a:cubicBezTo>
                        <a:cubicBezTo>
                          <a:pt x="557" y="165"/>
                          <a:pt x="559" y="181"/>
                          <a:pt x="573" y="196"/>
                        </a:cubicBezTo>
                        <a:cubicBezTo>
                          <a:pt x="577" y="200"/>
                          <a:pt x="580" y="205"/>
                          <a:pt x="583" y="210"/>
                        </a:cubicBezTo>
                        <a:cubicBezTo>
                          <a:pt x="594" y="228"/>
                          <a:pt x="605" y="241"/>
                          <a:pt x="627" y="226"/>
                        </a:cubicBezTo>
                        <a:cubicBezTo>
                          <a:pt x="630" y="224"/>
                          <a:pt x="640" y="228"/>
                          <a:pt x="642" y="232"/>
                        </a:cubicBezTo>
                        <a:cubicBezTo>
                          <a:pt x="652" y="250"/>
                          <a:pt x="668" y="260"/>
                          <a:pt x="687" y="265"/>
                        </a:cubicBezTo>
                        <a:cubicBezTo>
                          <a:pt x="714" y="273"/>
                          <a:pt x="741" y="282"/>
                          <a:pt x="769" y="288"/>
                        </a:cubicBezTo>
                        <a:cubicBezTo>
                          <a:pt x="788" y="292"/>
                          <a:pt x="820" y="302"/>
                          <a:pt x="833" y="317"/>
                        </a:cubicBezTo>
                        <a:cubicBezTo>
                          <a:pt x="836" y="320"/>
                          <a:pt x="840" y="325"/>
                          <a:pt x="841" y="330"/>
                        </a:cubicBezTo>
                        <a:cubicBezTo>
                          <a:pt x="842" y="348"/>
                          <a:pt x="856" y="353"/>
                          <a:pt x="870" y="354"/>
                        </a:cubicBezTo>
                        <a:cubicBezTo>
                          <a:pt x="879" y="354"/>
                          <a:pt x="888" y="347"/>
                          <a:pt x="897" y="342"/>
                        </a:cubicBezTo>
                        <a:cubicBezTo>
                          <a:pt x="906" y="343"/>
                          <a:pt x="922" y="348"/>
                          <a:pt x="929" y="342"/>
                        </a:cubicBezTo>
                        <a:cubicBezTo>
                          <a:pt x="937" y="335"/>
                          <a:pt x="940" y="320"/>
                          <a:pt x="946" y="307"/>
                        </a:cubicBezTo>
                        <a:cubicBezTo>
                          <a:pt x="976" y="327"/>
                          <a:pt x="990" y="354"/>
                          <a:pt x="992" y="388"/>
                        </a:cubicBezTo>
                        <a:cubicBezTo>
                          <a:pt x="993" y="391"/>
                          <a:pt x="992" y="394"/>
                          <a:pt x="993" y="396"/>
                        </a:cubicBezTo>
                        <a:cubicBezTo>
                          <a:pt x="1011" y="423"/>
                          <a:pt x="1006" y="455"/>
                          <a:pt x="1011" y="484"/>
                        </a:cubicBezTo>
                        <a:cubicBezTo>
                          <a:pt x="1014" y="499"/>
                          <a:pt x="1018" y="515"/>
                          <a:pt x="997" y="524"/>
                        </a:cubicBezTo>
                        <a:cubicBezTo>
                          <a:pt x="991" y="526"/>
                          <a:pt x="988" y="537"/>
                          <a:pt x="984" y="544"/>
                        </a:cubicBezTo>
                        <a:cubicBezTo>
                          <a:pt x="979" y="552"/>
                          <a:pt x="975" y="561"/>
                          <a:pt x="972" y="567"/>
                        </a:cubicBezTo>
                        <a:cubicBezTo>
                          <a:pt x="958" y="557"/>
                          <a:pt x="948" y="550"/>
                          <a:pt x="937" y="543"/>
                        </a:cubicBezTo>
                        <a:cubicBezTo>
                          <a:pt x="931" y="554"/>
                          <a:pt x="925" y="565"/>
                          <a:pt x="917" y="579"/>
                        </a:cubicBezTo>
                        <a:cubicBezTo>
                          <a:pt x="903" y="580"/>
                          <a:pt x="891" y="569"/>
                          <a:pt x="881" y="557"/>
                        </a:cubicBezTo>
                        <a:cubicBezTo>
                          <a:pt x="870" y="544"/>
                          <a:pt x="857" y="540"/>
                          <a:pt x="842" y="548"/>
                        </a:cubicBezTo>
                        <a:cubicBezTo>
                          <a:pt x="825" y="556"/>
                          <a:pt x="808" y="566"/>
                          <a:pt x="790" y="573"/>
                        </a:cubicBezTo>
                        <a:cubicBezTo>
                          <a:pt x="765" y="582"/>
                          <a:pt x="745" y="596"/>
                          <a:pt x="724" y="613"/>
                        </a:cubicBezTo>
                        <a:cubicBezTo>
                          <a:pt x="709" y="625"/>
                          <a:pt x="681" y="621"/>
                          <a:pt x="659" y="621"/>
                        </a:cubicBezTo>
                        <a:cubicBezTo>
                          <a:pt x="654" y="621"/>
                          <a:pt x="648" y="605"/>
                          <a:pt x="646" y="595"/>
                        </a:cubicBezTo>
                        <a:cubicBezTo>
                          <a:pt x="643" y="586"/>
                          <a:pt x="647" y="576"/>
                          <a:pt x="633" y="575"/>
                        </a:cubicBezTo>
                        <a:cubicBezTo>
                          <a:pt x="632" y="575"/>
                          <a:pt x="630" y="574"/>
                          <a:pt x="629" y="573"/>
                        </a:cubicBezTo>
                        <a:cubicBezTo>
                          <a:pt x="612" y="535"/>
                          <a:pt x="566" y="546"/>
                          <a:pt x="539" y="523"/>
                        </a:cubicBezTo>
                        <a:cubicBezTo>
                          <a:pt x="536" y="520"/>
                          <a:pt x="523" y="528"/>
                          <a:pt x="515" y="529"/>
                        </a:cubicBezTo>
                        <a:cubicBezTo>
                          <a:pt x="505" y="531"/>
                          <a:pt x="495" y="531"/>
                          <a:pt x="486" y="530"/>
                        </a:cubicBezTo>
                        <a:cubicBezTo>
                          <a:pt x="476" y="529"/>
                          <a:pt x="466" y="524"/>
                          <a:pt x="456" y="524"/>
                        </a:cubicBezTo>
                        <a:cubicBezTo>
                          <a:pt x="429" y="522"/>
                          <a:pt x="403" y="519"/>
                          <a:pt x="377" y="510"/>
                        </a:cubicBezTo>
                        <a:cubicBezTo>
                          <a:pt x="355" y="502"/>
                          <a:pt x="336" y="495"/>
                          <a:pt x="317" y="482"/>
                        </a:cubicBezTo>
                        <a:cubicBezTo>
                          <a:pt x="288" y="464"/>
                          <a:pt x="257" y="450"/>
                          <a:pt x="241" y="417"/>
                        </a:cubicBezTo>
                        <a:cubicBezTo>
                          <a:pt x="240" y="415"/>
                          <a:pt x="237" y="412"/>
                          <a:pt x="235" y="411"/>
                        </a:cubicBezTo>
                        <a:cubicBezTo>
                          <a:pt x="203" y="399"/>
                          <a:pt x="185" y="371"/>
                          <a:pt x="162" y="350"/>
                        </a:cubicBezTo>
                        <a:cubicBezTo>
                          <a:pt x="158" y="346"/>
                          <a:pt x="155" y="342"/>
                          <a:pt x="153" y="337"/>
                        </a:cubicBezTo>
                        <a:cubicBezTo>
                          <a:pt x="141" y="312"/>
                          <a:pt x="132" y="310"/>
                          <a:pt x="111" y="335"/>
                        </a:cubicBezTo>
                        <a:cubicBezTo>
                          <a:pt x="93" y="316"/>
                          <a:pt x="75" y="296"/>
                          <a:pt x="57" y="278"/>
                        </a:cubicBezTo>
                        <a:cubicBezTo>
                          <a:pt x="46" y="266"/>
                          <a:pt x="35" y="252"/>
                          <a:pt x="21" y="244"/>
                        </a:cubicBezTo>
                        <a:cubicBezTo>
                          <a:pt x="6" y="234"/>
                          <a:pt x="0" y="227"/>
                          <a:pt x="8" y="211"/>
                        </a:cubicBezTo>
                        <a:cubicBezTo>
                          <a:pt x="10" y="206"/>
                          <a:pt x="14" y="201"/>
                          <a:pt x="16" y="195"/>
                        </a:cubicBezTo>
                        <a:cubicBezTo>
                          <a:pt x="18" y="190"/>
                          <a:pt x="17" y="185"/>
                          <a:pt x="18" y="17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65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3442981" y="1624554"/>
                    <a:ext cx="2351276" cy="2012471"/>
                  </a:xfrm>
                  <a:custGeom>
                    <a:avLst/>
                    <a:gdLst>
                      <a:gd name="T0" fmla="*/ 156 w 1147"/>
                      <a:gd name="T1" fmla="*/ 885 h 986"/>
                      <a:gd name="T2" fmla="*/ 116 w 1147"/>
                      <a:gd name="T3" fmla="*/ 849 h 986"/>
                      <a:gd name="T4" fmla="*/ 110 w 1147"/>
                      <a:gd name="T5" fmla="*/ 778 h 986"/>
                      <a:gd name="T6" fmla="*/ 17 w 1147"/>
                      <a:gd name="T7" fmla="*/ 722 h 986"/>
                      <a:gd name="T8" fmla="*/ 0 w 1147"/>
                      <a:gd name="T9" fmla="*/ 680 h 986"/>
                      <a:gd name="T10" fmla="*/ 118 w 1147"/>
                      <a:gd name="T11" fmla="*/ 690 h 986"/>
                      <a:gd name="T12" fmla="*/ 296 w 1147"/>
                      <a:gd name="T13" fmla="*/ 744 h 986"/>
                      <a:gd name="T14" fmla="*/ 351 w 1147"/>
                      <a:gd name="T15" fmla="*/ 746 h 986"/>
                      <a:gd name="T16" fmla="*/ 594 w 1147"/>
                      <a:gd name="T17" fmla="*/ 660 h 986"/>
                      <a:gd name="T18" fmla="*/ 641 w 1147"/>
                      <a:gd name="T19" fmla="*/ 586 h 986"/>
                      <a:gd name="T20" fmla="*/ 659 w 1147"/>
                      <a:gd name="T21" fmla="*/ 534 h 986"/>
                      <a:gd name="T22" fmla="*/ 744 w 1147"/>
                      <a:gd name="T23" fmla="*/ 524 h 986"/>
                      <a:gd name="T24" fmla="*/ 818 w 1147"/>
                      <a:gd name="T25" fmla="*/ 459 h 986"/>
                      <a:gd name="T26" fmla="*/ 952 w 1147"/>
                      <a:gd name="T27" fmla="*/ 399 h 986"/>
                      <a:gd name="T28" fmla="*/ 901 w 1147"/>
                      <a:gd name="T29" fmla="*/ 324 h 986"/>
                      <a:gd name="T30" fmla="*/ 827 w 1147"/>
                      <a:gd name="T31" fmla="*/ 337 h 986"/>
                      <a:gd name="T32" fmla="*/ 791 w 1147"/>
                      <a:gd name="T33" fmla="*/ 260 h 986"/>
                      <a:gd name="T34" fmla="*/ 802 w 1147"/>
                      <a:gd name="T35" fmla="*/ 224 h 986"/>
                      <a:gd name="T36" fmla="*/ 863 w 1147"/>
                      <a:gd name="T37" fmla="*/ 227 h 986"/>
                      <a:gd name="T38" fmla="*/ 898 w 1147"/>
                      <a:gd name="T39" fmla="*/ 177 h 986"/>
                      <a:gd name="T40" fmla="*/ 910 w 1147"/>
                      <a:gd name="T41" fmla="*/ 25 h 986"/>
                      <a:gd name="T42" fmla="*/ 941 w 1147"/>
                      <a:gd name="T43" fmla="*/ 29 h 986"/>
                      <a:gd name="T44" fmla="*/ 980 w 1147"/>
                      <a:gd name="T45" fmla="*/ 44 h 986"/>
                      <a:gd name="T46" fmla="*/ 1018 w 1147"/>
                      <a:gd name="T47" fmla="*/ 86 h 986"/>
                      <a:gd name="T48" fmla="*/ 1099 w 1147"/>
                      <a:gd name="T49" fmla="*/ 67 h 986"/>
                      <a:gd name="T50" fmla="*/ 1128 w 1147"/>
                      <a:gd name="T51" fmla="*/ 113 h 986"/>
                      <a:gd name="T52" fmla="*/ 1112 w 1147"/>
                      <a:gd name="T53" fmla="*/ 261 h 986"/>
                      <a:gd name="T54" fmla="*/ 1063 w 1147"/>
                      <a:gd name="T55" fmla="*/ 304 h 986"/>
                      <a:gd name="T56" fmla="*/ 1078 w 1147"/>
                      <a:gd name="T57" fmla="*/ 365 h 986"/>
                      <a:gd name="T58" fmla="*/ 1058 w 1147"/>
                      <a:gd name="T59" fmla="*/ 408 h 986"/>
                      <a:gd name="T60" fmla="*/ 1044 w 1147"/>
                      <a:gd name="T61" fmla="*/ 432 h 986"/>
                      <a:gd name="T62" fmla="*/ 1062 w 1147"/>
                      <a:gd name="T63" fmla="*/ 490 h 986"/>
                      <a:gd name="T64" fmla="*/ 1130 w 1147"/>
                      <a:gd name="T65" fmla="*/ 551 h 986"/>
                      <a:gd name="T66" fmla="*/ 1143 w 1147"/>
                      <a:gd name="T67" fmla="*/ 585 h 986"/>
                      <a:gd name="T68" fmla="*/ 1048 w 1147"/>
                      <a:gd name="T69" fmla="*/ 643 h 986"/>
                      <a:gd name="T70" fmla="*/ 1008 w 1147"/>
                      <a:gd name="T71" fmla="*/ 666 h 986"/>
                      <a:gd name="T72" fmla="*/ 985 w 1147"/>
                      <a:gd name="T73" fmla="*/ 682 h 986"/>
                      <a:gd name="T74" fmla="*/ 951 w 1147"/>
                      <a:gd name="T75" fmla="*/ 713 h 986"/>
                      <a:gd name="T76" fmla="*/ 920 w 1147"/>
                      <a:gd name="T77" fmla="*/ 669 h 986"/>
                      <a:gd name="T78" fmla="*/ 904 w 1147"/>
                      <a:gd name="T79" fmla="*/ 641 h 986"/>
                      <a:gd name="T80" fmla="*/ 826 w 1147"/>
                      <a:gd name="T81" fmla="*/ 700 h 986"/>
                      <a:gd name="T82" fmla="*/ 794 w 1147"/>
                      <a:gd name="T83" fmla="*/ 718 h 986"/>
                      <a:gd name="T84" fmla="*/ 774 w 1147"/>
                      <a:gd name="T85" fmla="*/ 680 h 986"/>
                      <a:gd name="T86" fmla="*/ 742 w 1147"/>
                      <a:gd name="T87" fmla="*/ 759 h 986"/>
                      <a:gd name="T88" fmla="*/ 662 w 1147"/>
                      <a:gd name="T89" fmla="*/ 831 h 986"/>
                      <a:gd name="T90" fmla="*/ 606 w 1147"/>
                      <a:gd name="T91" fmla="*/ 866 h 986"/>
                      <a:gd name="T92" fmla="*/ 548 w 1147"/>
                      <a:gd name="T93" fmla="*/ 898 h 986"/>
                      <a:gd name="T94" fmla="*/ 477 w 1147"/>
                      <a:gd name="T95" fmla="*/ 973 h 986"/>
                      <a:gd name="T96" fmla="*/ 431 w 1147"/>
                      <a:gd name="T97" fmla="*/ 908 h 986"/>
                      <a:gd name="T98" fmla="*/ 383 w 1147"/>
                      <a:gd name="T99" fmla="*/ 892 h 986"/>
                      <a:gd name="T100" fmla="*/ 357 w 1147"/>
                      <a:gd name="T101" fmla="*/ 969 h 986"/>
                      <a:gd name="T102" fmla="*/ 268 w 1147"/>
                      <a:gd name="T103" fmla="*/ 957 h 986"/>
                      <a:gd name="T104" fmla="*/ 306 w 1147"/>
                      <a:gd name="T105" fmla="*/ 902 h 986"/>
                      <a:gd name="T106" fmla="*/ 260 w 1147"/>
                      <a:gd name="T107" fmla="*/ 875 h 986"/>
                      <a:gd name="T108" fmla="*/ 199 w 1147"/>
                      <a:gd name="T109" fmla="*/ 913 h 9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1147" h="986">
                        <a:moveTo>
                          <a:pt x="199" y="913"/>
                        </a:moveTo>
                        <a:cubicBezTo>
                          <a:pt x="179" y="908"/>
                          <a:pt x="163" y="904"/>
                          <a:pt x="156" y="885"/>
                        </a:cubicBezTo>
                        <a:cubicBezTo>
                          <a:pt x="153" y="877"/>
                          <a:pt x="145" y="872"/>
                          <a:pt x="139" y="866"/>
                        </a:cubicBezTo>
                        <a:cubicBezTo>
                          <a:pt x="132" y="860"/>
                          <a:pt x="123" y="856"/>
                          <a:pt x="116" y="849"/>
                        </a:cubicBezTo>
                        <a:cubicBezTo>
                          <a:pt x="104" y="838"/>
                          <a:pt x="99" y="825"/>
                          <a:pt x="113" y="811"/>
                        </a:cubicBezTo>
                        <a:cubicBezTo>
                          <a:pt x="125" y="800"/>
                          <a:pt x="118" y="789"/>
                          <a:pt x="110" y="778"/>
                        </a:cubicBezTo>
                        <a:cubicBezTo>
                          <a:pt x="87" y="783"/>
                          <a:pt x="63" y="787"/>
                          <a:pt x="37" y="792"/>
                        </a:cubicBezTo>
                        <a:cubicBezTo>
                          <a:pt x="32" y="772"/>
                          <a:pt x="5" y="754"/>
                          <a:pt x="17" y="722"/>
                        </a:cubicBezTo>
                        <a:cubicBezTo>
                          <a:pt x="19" y="716"/>
                          <a:pt x="12" y="707"/>
                          <a:pt x="9" y="700"/>
                        </a:cubicBezTo>
                        <a:cubicBezTo>
                          <a:pt x="7" y="694"/>
                          <a:pt x="4" y="687"/>
                          <a:pt x="0" y="680"/>
                        </a:cubicBezTo>
                        <a:cubicBezTo>
                          <a:pt x="5" y="680"/>
                          <a:pt x="8" y="679"/>
                          <a:pt x="9" y="680"/>
                        </a:cubicBezTo>
                        <a:cubicBezTo>
                          <a:pt x="44" y="702"/>
                          <a:pt x="80" y="695"/>
                          <a:pt x="118" y="690"/>
                        </a:cubicBezTo>
                        <a:cubicBezTo>
                          <a:pt x="154" y="685"/>
                          <a:pt x="185" y="696"/>
                          <a:pt x="214" y="719"/>
                        </a:cubicBezTo>
                        <a:cubicBezTo>
                          <a:pt x="237" y="737"/>
                          <a:pt x="265" y="746"/>
                          <a:pt x="296" y="744"/>
                        </a:cubicBezTo>
                        <a:cubicBezTo>
                          <a:pt x="301" y="743"/>
                          <a:pt x="308" y="742"/>
                          <a:pt x="310" y="745"/>
                        </a:cubicBezTo>
                        <a:cubicBezTo>
                          <a:pt x="324" y="763"/>
                          <a:pt x="341" y="755"/>
                          <a:pt x="351" y="746"/>
                        </a:cubicBezTo>
                        <a:cubicBezTo>
                          <a:pt x="400" y="704"/>
                          <a:pt x="458" y="695"/>
                          <a:pt x="520" y="701"/>
                        </a:cubicBezTo>
                        <a:cubicBezTo>
                          <a:pt x="555" y="704"/>
                          <a:pt x="577" y="691"/>
                          <a:pt x="594" y="660"/>
                        </a:cubicBezTo>
                        <a:cubicBezTo>
                          <a:pt x="601" y="645"/>
                          <a:pt x="616" y="633"/>
                          <a:pt x="630" y="622"/>
                        </a:cubicBezTo>
                        <a:cubicBezTo>
                          <a:pt x="643" y="612"/>
                          <a:pt x="644" y="600"/>
                          <a:pt x="641" y="586"/>
                        </a:cubicBezTo>
                        <a:cubicBezTo>
                          <a:pt x="638" y="571"/>
                          <a:pt x="634" y="557"/>
                          <a:pt x="635" y="542"/>
                        </a:cubicBezTo>
                        <a:cubicBezTo>
                          <a:pt x="636" y="528"/>
                          <a:pt x="649" y="531"/>
                          <a:pt x="659" y="534"/>
                        </a:cubicBezTo>
                        <a:cubicBezTo>
                          <a:pt x="670" y="537"/>
                          <a:pt x="681" y="543"/>
                          <a:pt x="692" y="546"/>
                        </a:cubicBezTo>
                        <a:cubicBezTo>
                          <a:pt x="716" y="552"/>
                          <a:pt x="730" y="543"/>
                          <a:pt x="744" y="524"/>
                        </a:cubicBezTo>
                        <a:cubicBezTo>
                          <a:pt x="752" y="513"/>
                          <a:pt x="766" y="504"/>
                          <a:pt x="779" y="501"/>
                        </a:cubicBezTo>
                        <a:cubicBezTo>
                          <a:pt x="815" y="493"/>
                          <a:pt x="815" y="495"/>
                          <a:pt x="818" y="459"/>
                        </a:cubicBezTo>
                        <a:cubicBezTo>
                          <a:pt x="820" y="446"/>
                          <a:pt x="825" y="440"/>
                          <a:pt x="838" y="433"/>
                        </a:cubicBezTo>
                        <a:cubicBezTo>
                          <a:pt x="874" y="412"/>
                          <a:pt x="908" y="394"/>
                          <a:pt x="952" y="399"/>
                        </a:cubicBezTo>
                        <a:cubicBezTo>
                          <a:pt x="963" y="400"/>
                          <a:pt x="967" y="379"/>
                          <a:pt x="956" y="368"/>
                        </a:cubicBezTo>
                        <a:cubicBezTo>
                          <a:pt x="939" y="352"/>
                          <a:pt x="921" y="337"/>
                          <a:pt x="901" y="324"/>
                        </a:cubicBezTo>
                        <a:cubicBezTo>
                          <a:pt x="885" y="314"/>
                          <a:pt x="861" y="320"/>
                          <a:pt x="846" y="333"/>
                        </a:cubicBezTo>
                        <a:cubicBezTo>
                          <a:pt x="842" y="337"/>
                          <a:pt x="834" y="337"/>
                          <a:pt x="827" y="337"/>
                        </a:cubicBezTo>
                        <a:cubicBezTo>
                          <a:pt x="814" y="337"/>
                          <a:pt x="800" y="336"/>
                          <a:pt x="784" y="335"/>
                        </a:cubicBezTo>
                        <a:cubicBezTo>
                          <a:pt x="786" y="312"/>
                          <a:pt x="789" y="286"/>
                          <a:pt x="791" y="260"/>
                        </a:cubicBezTo>
                        <a:cubicBezTo>
                          <a:pt x="791" y="255"/>
                          <a:pt x="792" y="250"/>
                          <a:pt x="794" y="245"/>
                        </a:cubicBezTo>
                        <a:cubicBezTo>
                          <a:pt x="796" y="237"/>
                          <a:pt x="798" y="225"/>
                          <a:pt x="802" y="224"/>
                        </a:cubicBezTo>
                        <a:cubicBezTo>
                          <a:pt x="810" y="223"/>
                          <a:pt x="821" y="226"/>
                          <a:pt x="827" y="231"/>
                        </a:cubicBezTo>
                        <a:cubicBezTo>
                          <a:pt x="841" y="244"/>
                          <a:pt x="852" y="243"/>
                          <a:pt x="863" y="227"/>
                        </a:cubicBezTo>
                        <a:cubicBezTo>
                          <a:pt x="870" y="217"/>
                          <a:pt x="880" y="209"/>
                          <a:pt x="887" y="199"/>
                        </a:cubicBezTo>
                        <a:cubicBezTo>
                          <a:pt x="892" y="192"/>
                          <a:pt x="897" y="185"/>
                          <a:pt x="898" y="177"/>
                        </a:cubicBezTo>
                        <a:cubicBezTo>
                          <a:pt x="902" y="142"/>
                          <a:pt x="902" y="107"/>
                          <a:pt x="923" y="76"/>
                        </a:cubicBezTo>
                        <a:cubicBezTo>
                          <a:pt x="936" y="58"/>
                          <a:pt x="929" y="38"/>
                          <a:pt x="910" y="25"/>
                        </a:cubicBezTo>
                        <a:cubicBezTo>
                          <a:pt x="914" y="5"/>
                          <a:pt x="918" y="1"/>
                          <a:pt x="940" y="0"/>
                        </a:cubicBezTo>
                        <a:cubicBezTo>
                          <a:pt x="940" y="10"/>
                          <a:pt x="938" y="20"/>
                          <a:pt x="941" y="29"/>
                        </a:cubicBezTo>
                        <a:cubicBezTo>
                          <a:pt x="943" y="37"/>
                          <a:pt x="949" y="47"/>
                          <a:pt x="956" y="50"/>
                        </a:cubicBezTo>
                        <a:cubicBezTo>
                          <a:pt x="963" y="52"/>
                          <a:pt x="974" y="49"/>
                          <a:pt x="980" y="44"/>
                        </a:cubicBezTo>
                        <a:cubicBezTo>
                          <a:pt x="994" y="34"/>
                          <a:pt x="997" y="35"/>
                          <a:pt x="1002" y="52"/>
                        </a:cubicBezTo>
                        <a:cubicBezTo>
                          <a:pt x="1006" y="63"/>
                          <a:pt x="1010" y="76"/>
                          <a:pt x="1018" y="86"/>
                        </a:cubicBezTo>
                        <a:cubicBezTo>
                          <a:pt x="1027" y="98"/>
                          <a:pt x="1040" y="101"/>
                          <a:pt x="1055" y="91"/>
                        </a:cubicBezTo>
                        <a:cubicBezTo>
                          <a:pt x="1069" y="82"/>
                          <a:pt x="1083" y="73"/>
                          <a:pt x="1099" y="67"/>
                        </a:cubicBezTo>
                        <a:cubicBezTo>
                          <a:pt x="1103" y="65"/>
                          <a:pt x="1114" y="68"/>
                          <a:pt x="1116" y="72"/>
                        </a:cubicBezTo>
                        <a:cubicBezTo>
                          <a:pt x="1122" y="85"/>
                          <a:pt x="1128" y="100"/>
                          <a:pt x="1128" y="113"/>
                        </a:cubicBezTo>
                        <a:cubicBezTo>
                          <a:pt x="1127" y="158"/>
                          <a:pt x="1124" y="203"/>
                          <a:pt x="1120" y="248"/>
                        </a:cubicBezTo>
                        <a:cubicBezTo>
                          <a:pt x="1120" y="252"/>
                          <a:pt x="1114" y="261"/>
                          <a:pt x="1112" y="261"/>
                        </a:cubicBezTo>
                        <a:cubicBezTo>
                          <a:pt x="1096" y="257"/>
                          <a:pt x="1093" y="269"/>
                          <a:pt x="1087" y="278"/>
                        </a:cubicBezTo>
                        <a:cubicBezTo>
                          <a:pt x="1080" y="288"/>
                          <a:pt x="1072" y="297"/>
                          <a:pt x="1063" y="304"/>
                        </a:cubicBezTo>
                        <a:cubicBezTo>
                          <a:pt x="1049" y="315"/>
                          <a:pt x="1046" y="326"/>
                          <a:pt x="1056" y="340"/>
                        </a:cubicBezTo>
                        <a:cubicBezTo>
                          <a:pt x="1063" y="349"/>
                          <a:pt x="1073" y="356"/>
                          <a:pt x="1078" y="365"/>
                        </a:cubicBezTo>
                        <a:cubicBezTo>
                          <a:pt x="1084" y="375"/>
                          <a:pt x="1088" y="386"/>
                          <a:pt x="1088" y="396"/>
                        </a:cubicBezTo>
                        <a:cubicBezTo>
                          <a:pt x="1087" y="411"/>
                          <a:pt x="1075" y="414"/>
                          <a:pt x="1058" y="408"/>
                        </a:cubicBezTo>
                        <a:cubicBezTo>
                          <a:pt x="1051" y="406"/>
                          <a:pt x="1042" y="410"/>
                          <a:pt x="1035" y="411"/>
                        </a:cubicBezTo>
                        <a:cubicBezTo>
                          <a:pt x="1038" y="418"/>
                          <a:pt x="1039" y="428"/>
                          <a:pt x="1044" y="432"/>
                        </a:cubicBezTo>
                        <a:cubicBezTo>
                          <a:pt x="1058" y="440"/>
                          <a:pt x="1059" y="453"/>
                          <a:pt x="1060" y="466"/>
                        </a:cubicBezTo>
                        <a:cubicBezTo>
                          <a:pt x="1061" y="474"/>
                          <a:pt x="1060" y="482"/>
                          <a:pt x="1062" y="490"/>
                        </a:cubicBezTo>
                        <a:cubicBezTo>
                          <a:pt x="1069" y="517"/>
                          <a:pt x="1087" y="523"/>
                          <a:pt x="1108" y="505"/>
                        </a:cubicBezTo>
                        <a:cubicBezTo>
                          <a:pt x="1123" y="517"/>
                          <a:pt x="1131" y="530"/>
                          <a:pt x="1130" y="551"/>
                        </a:cubicBezTo>
                        <a:cubicBezTo>
                          <a:pt x="1130" y="560"/>
                          <a:pt x="1140" y="569"/>
                          <a:pt x="1147" y="580"/>
                        </a:cubicBezTo>
                        <a:cubicBezTo>
                          <a:pt x="1147" y="580"/>
                          <a:pt x="1146" y="583"/>
                          <a:pt x="1143" y="585"/>
                        </a:cubicBezTo>
                        <a:cubicBezTo>
                          <a:pt x="1120" y="596"/>
                          <a:pt x="1096" y="607"/>
                          <a:pt x="1073" y="620"/>
                        </a:cubicBezTo>
                        <a:cubicBezTo>
                          <a:pt x="1063" y="625"/>
                          <a:pt x="1056" y="635"/>
                          <a:pt x="1048" y="643"/>
                        </a:cubicBezTo>
                        <a:cubicBezTo>
                          <a:pt x="1041" y="650"/>
                          <a:pt x="1035" y="659"/>
                          <a:pt x="1026" y="666"/>
                        </a:cubicBezTo>
                        <a:cubicBezTo>
                          <a:pt x="1022" y="669"/>
                          <a:pt x="1014" y="668"/>
                          <a:pt x="1008" y="666"/>
                        </a:cubicBezTo>
                        <a:cubicBezTo>
                          <a:pt x="1000" y="664"/>
                          <a:pt x="993" y="659"/>
                          <a:pt x="986" y="656"/>
                        </a:cubicBezTo>
                        <a:cubicBezTo>
                          <a:pt x="985" y="664"/>
                          <a:pt x="986" y="673"/>
                          <a:pt x="985" y="682"/>
                        </a:cubicBezTo>
                        <a:cubicBezTo>
                          <a:pt x="985" y="690"/>
                          <a:pt x="986" y="703"/>
                          <a:pt x="981" y="707"/>
                        </a:cubicBezTo>
                        <a:cubicBezTo>
                          <a:pt x="974" y="713"/>
                          <a:pt x="959" y="717"/>
                          <a:pt x="951" y="713"/>
                        </a:cubicBezTo>
                        <a:cubicBezTo>
                          <a:pt x="944" y="709"/>
                          <a:pt x="941" y="695"/>
                          <a:pt x="939" y="685"/>
                        </a:cubicBezTo>
                        <a:cubicBezTo>
                          <a:pt x="937" y="673"/>
                          <a:pt x="939" y="660"/>
                          <a:pt x="920" y="669"/>
                        </a:cubicBezTo>
                        <a:cubicBezTo>
                          <a:pt x="917" y="661"/>
                          <a:pt x="915" y="655"/>
                          <a:pt x="912" y="649"/>
                        </a:cubicBezTo>
                        <a:cubicBezTo>
                          <a:pt x="910" y="646"/>
                          <a:pt x="907" y="642"/>
                          <a:pt x="904" y="641"/>
                        </a:cubicBezTo>
                        <a:cubicBezTo>
                          <a:pt x="896" y="637"/>
                          <a:pt x="864" y="658"/>
                          <a:pt x="862" y="668"/>
                        </a:cubicBezTo>
                        <a:cubicBezTo>
                          <a:pt x="858" y="694"/>
                          <a:pt x="852" y="698"/>
                          <a:pt x="826" y="700"/>
                        </a:cubicBezTo>
                        <a:cubicBezTo>
                          <a:pt x="819" y="700"/>
                          <a:pt x="812" y="706"/>
                          <a:pt x="805" y="710"/>
                        </a:cubicBezTo>
                        <a:cubicBezTo>
                          <a:pt x="801" y="712"/>
                          <a:pt x="796" y="719"/>
                          <a:pt x="794" y="718"/>
                        </a:cubicBezTo>
                        <a:cubicBezTo>
                          <a:pt x="789" y="716"/>
                          <a:pt x="786" y="710"/>
                          <a:pt x="783" y="705"/>
                        </a:cubicBezTo>
                        <a:cubicBezTo>
                          <a:pt x="780" y="699"/>
                          <a:pt x="778" y="691"/>
                          <a:pt x="774" y="680"/>
                        </a:cubicBezTo>
                        <a:cubicBezTo>
                          <a:pt x="761" y="703"/>
                          <a:pt x="749" y="721"/>
                          <a:pt x="740" y="740"/>
                        </a:cubicBezTo>
                        <a:cubicBezTo>
                          <a:pt x="737" y="745"/>
                          <a:pt x="739" y="753"/>
                          <a:pt x="742" y="759"/>
                        </a:cubicBezTo>
                        <a:cubicBezTo>
                          <a:pt x="751" y="779"/>
                          <a:pt x="743" y="793"/>
                          <a:pt x="722" y="794"/>
                        </a:cubicBezTo>
                        <a:cubicBezTo>
                          <a:pt x="696" y="797"/>
                          <a:pt x="677" y="807"/>
                          <a:pt x="662" y="831"/>
                        </a:cubicBezTo>
                        <a:cubicBezTo>
                          <a:pt x="655" y="844"/>
                          <a:pt x="636" y="850"/>
                          <a:pt x="622" y="859"/>
                        </a:cubicBezTo>
                        <a:cubicBezTo>
                          <a:pt x="617" y="862"/>
                          <a:pt x="611" y="863"/>
                          <a:pt x="606" y="866"/>
                        </a:cubicBezTo>
                        <a:cubicBezTo>
                          <a:pt x="604" y="867"/>
                          <a:pt x="603" y="870"/>
                          <a:pt x="602" y="870"/>
                        </a:cubicBezTo>
                        <a:cubicBezTo>
                          <a:pt x="573" y="856"/>
                          <a:pt x="569" y="892"/>
                          <a:pt x="548" y="898"/>
                        </a:cubicBezTo>
                        <a:cubicBezTo>
                          <a:pt x="527" y="905"/>
                          <a:pt x="519" y="927"/>
                          <a:pt x="518" y="950"/>
                        </a:cubicBezTo>
                        <a:cubicBezTo>
                          <a:pt x="516" y="979"/>
                          <a:pt x="502" y="986"/>
                          <a:pt x="477" y="973"/>
                        </a:cubicBezTo>
                        <a:cubicBezTo>
                          <a:pt x="469" y="968"/>
                          <a:pt x="460" y="964"/>
                          <a:pt x="451" y="959"/>
                        </a:cubicBezTo>
                        <a:cubicBezTo>
                          <a:pt x="421" y="942"/>
                          <a:pt x="420" y="941"/>
                          <a:pt x="431" y="908"/>
                        </a:cubicBezTo>
                        <a:cubicBezTo>
                          <a:pt x="436" y="894"/>
                          <a:pt x="431" y="886"/>
                          <a:pt x="420" y="880"/>
                        </a:cubicBezTo>
                        <a:cubicBezTo>
                          <a:pt x="404" y="870"/>
                          <a:pt x="391" y="878"/>
                          <a:pt x="383" y="892"/>
                        </a:cubicBezTo>
                        <a:cubicBezTo>
                          <a:pt x="376" y="904"/>
                          <a:pt x="373" y="918"/>
                          <a:pt x="368" y="932"/>
                        </a:cubicBezTo>
                        <a:cubicBezTo>
                          <a:pt x="364" y="945"/>
                          <a:pt x="365" y="964"/>
                          <a:pt x="357" y="969"/>
                        </a:cubicBezTo>
                        <a:cubicBezTo>
                          <a:pt x="340" y="978"/>
                          <a:pt x="319" y="981"/>
                          <a:pt x="300" y="983"/>
                        </a:cubicBezTo>
                        <a:cubicBezTo>
                          <a:pt x="283" y="984"/>
                          <a:pt x="271" y="976"/>
                          <a:pt x="268" y="957"/>
                        </a:cubicBezTo>
                        <a:cubicBezTo>
                          <a:pt x="266" y="943"/>
                          <a:pt x="270" y="933"/>
                          <a:pt x="282" y="925"/>
                        </a:cubicBezTo>
                        <a:cubicBezTo>
                          <a:pt x="291" y="919"/>
                          <a:pt x="300" y="911"/>
                          <a:pt x="306" y="902"/>
                        </a:cubicBezTo>
                        <a:cubicBezTo>
                          <a:pt x="314" y="888"/>
                          <a:pt x="308" y="872"/>
                          <a:pt x="296" y="865"/>
                        </a:cubicBezTo>
                        <a:cubicBezTo>
                          <a:pt x="285" y="859"/>
                          <a:pt x="268" y="858"/>
                          <a:pt x="260" y="875"/>
                        </a:cubicBezTo>
                        <a:cubicBezTo>
                          <a:pt x="252" y="889"/>
                          <a:pt x="241" y="891"/>
                          <a:pt x="226" y="886"/>
                        </a:cubicBezTo>
                        <a:cubicBezTo>
                          <a:pt x="202" y="878"/>
                          <a:pt x="194" y="884"/>
                          <a:pt x="199" y="9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66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2572626" y="3367658"/>
                    <a:ext cx="1352822" cy="973313"/>
                  </a:xfrm>
                  <a:custGeom>
                    <a:avLst/>
                    <a:gdLst>
                      <a:gd name="T0" fmla="*/ 590 w 660"/>
                      <a:gd name="T1" fmla="*/ 311 h 477"/>
                      <a:gd name="T2" fmla="*/ 607 w 660"/>
                      <a:gd name="T3" fmla="*/ 322 h 477"/>
                      <a:gd name="T4" fmla="*/ 605 w 660"/>
                      <a:gd name="T5" fmla="*/ 328 h 477"/>
                      <a:gd name="T6" fmla="*/ 582 w 660"/>
                      <a:gd name="T7" fmla="*/ 331 h 477"/>
                      <a:gd name="T8" fmla="*/ 560 w 660"/>
                      <a:gd name="T9" fmla="*/ 358 h 477"/>
                      <a:gd name="T10" fmla="*/ 583 w 660"/>
                      <a:gd name="T11" fmla="*/ 391 h 477"/>
                      <a:gd name="T12" fmla="*/ 568 w 660"/>
                      <a:gd name="T13" fmla="*/ 420 h 477"/>
                      <a:gd name="T14" fmla="*/ 532 w 660"/>
                      <a:gd name="T15" fmla="*/ 432 h 477"/>
                      <a:gd name="T16" fmla="*/ 505 w 660"/>
                      <a:gd name="T17" fmla="*/ 408 h 477"/>
                      <a:gd name="T18" fmla="*/ 483 w 660"/>
                      <a:gd name="T19" fmla="*/ 403 h 477"/>
                      <a:gd name="T20" fmla="*/ 460 w 660"/>
                      <a:gd name="T21" fmla="*/ 376 h 477"/>
                      <a:gd name="T22" fmla="*/ 451 w 660"/>
                      <a:gd name="T23" fmla="*/ 355 h 477"/>
                      <a:gd name="T24" fmla="*/ 430 w 660"/>
                      <a:gd name="T25" fmla="*/ 337 h 477"/>
                      <a:gd name="T26" fmla="*/ 410 w 660"/>
                      <a:gd name="T27" fmla="*/ 336 h 477"/>
                      <a:gd name="T28" fmla="*/ 388 w 660"/>
                      <a:gd name="T29" fmla="*/ 363 h 477"/>
                      <a:gd name="T30" fmla="*/ 385 w 660"/>
                      <a:gd name="T31" fmla="*/ 397 h 477"/>
                      <a:gd name="T32" fmla="*/ 366 w 660"/>
                      <a:gd name="T33" fmla="*/ 450 h 477"/>
                      <a:gd name="T34" fmla="*/ 339 w 660"/>
                      <a:gd name="T35" fmla="*/ 459 h 477"/>
                      <a:gd name="T36" fmla="*/ 321 w 660"/>
                      <a:gd name="T37" fmla="*/ 463 h 477"/>
                      <a:gd name="T38" fmla="*/ 301 w 660"/>
                      <a:gd name="T39" fmla="*/ 473 h 477"/>
                      <a:gd name="T40" fmla="*/ 282 w 660"/>
                      <a:gd name="T41" fmla="*/ 455 h 477"/>
                      <a:gd name="T42" fmla="*/ 248 w 660"/>
                      <a:gd name="T43" fmla="*/ 403 h 477"/>
                      <a:gd name="T44" fmla="*/ 237 w 660"/>
                      <a:gd name="T45" fmla="*/ 401 h 477"/>
                      <a:gd name="T46" fmla="*/ 133 w 660"/>
                      <a:gd name="T47" fmla="*/ 389 h 477"/>
                      <a:gd name="T48" fmla="*/ 78 w 660"/>
                      <a:gd name="T49" fmla="*/ 349 h 477"/>
                      <a:gd name="T50" fmla="*/ 50 w 660"/>
                      <a:gd name="T51" fmla="*/ 347 h 477"/>
                      <a:gd name="T52" fmla="*/ 31 w 660"/>
                      <a:gd name="T53" fmla="*/ 344 h 477"/>
                      <a:gd name="T54" fmla="*/ 10 w 660"/>
                      <a:gd name="T55" fmla="*/ 315 h 477"/>
                      <a:gd name="T56" fmla="*/ 9 w 660"/>
                      <a:gd name="T57" fmla="*/ 279 h 477"/>
                      <a:gd name="T58" fmla="*/ 12 w 660"/>
                      <a:gd name="T59" fmla="*/ 230 h 477"/>
                      <a:gd name="T60" fmla="*/ 14 w 660"/>
                      <a:gd name="T61" fmla="*/ 205 h 477"/>
                      <a:gd name="T62" fmla="*/ 21 w 660"/>
                      <a:gd name="T63" fmla="*/ 166 h 477"/>
                      <a:gd name="T64" fmla="*/ 50 w 660"/>
                      <a:gd name="T65" fmla="*/ 174 h 477"/>
                      <a:gd name="T66" fmla="*/ 76 w 660"/>
                      <a:gd name="T67" fmla="*/ 180 h 477"/>
                      <a:gd name="T68" fmla="*/ 91 w 660"/>
                      <a:gd name="T69" fmla="*/ 159 h 477"/>
                      <a:gd name="T70" fmla="*/ 95 w 660"/>
                      <a:gd name="T71" fmla="*/ 133 h 477"/>
                      <a:gd name="T72" fmla="*/ 89 w 660"/>
                      <a:gd name="T73" fmla="*/ 88 h 477"/>
                      <a:gd name="T74" fmla="*/ 73 w 660"/>
                      <a:gd name="T75" fmla="*/ 68 h 477"/>
                      <a:gd name="T76" fmla="*/ 96 w 660"/>
                      <a:gd name="T77" fmla="*/ 30 h 477"/>
                      <a:gd name="T78" fmla="*/ 204 w 660"/>
                      <a:gd name="T79" fmla="*/ 9 h 477"/>
                      <a:gd name="T80" fmla="*/ 343 w 660"/>
                      <a:gd name="T81" fmla="*/ 54 h 477"/>
                      <a:gd name="T82" fmla="*/ 376 w 660"/>
                      <a:gd name="T83" fmla="*/ 78 h 477"/>
                      <a:gd name="T84" fmla="*/ 387 w 660"/>
                      <a:gd name="T85" fmla="*/ 46 h 477"/>
                      <a:gd name="T86" fmla="*/ 405 w 660"/>
                      <a:gd name="T87" fmla="*/ 36 h 477"/>
                      <a:gd name="T88" fmla="*/ 459 w 660"/>
                      <a:gd name="T89" fmla="*/ 45 h 477"/>
                      <a:gd name="T90" fmla="*/ 494 w 660"/>
                      <a:gd name="T91" fmla="*/ 67 h 477"/>
                      <a:gd name="T92" fmla="*/ 536 w 660"/>
                      <a:gd name="T93" fmla="*/ 83 h 477"/>
                      <a:gd name="T94" fmla="*/ 546 w 660"/>
                      <a:gd name="T95" fmla="*/ 89 h 477"/>
                      <a:gd name="T96" fmla="*/ 615 w 660"/>
                      <a:gd name="T97" fmla="*/ 134 h 477"/>
                      <a:gd name="T98" fmla="*/ 646 w 660"/>
                      <a:gd name="T99" fmla="*/ 184 h 477"/>
                      <a:gd name="T100" fmla="*/ 650 w 660"/>
                      <a:gd name="T101" fmla="*/ 204 h 477"/>
                      <a:gd name="T102" fmla="*/ 641 w 660"/>
                      <a:gd name="T103" fmla="*/ 255 h 477"/>
                      <a:gd name="T104" fmla="*/ 636 w 660"/>
                      <a:gd name="T105" fmla="*/ 269 h 477"/>
                      <a:gd name="T106" fmla="*/ 622 w 660"/>
                      <a:gd name="T107" fmla="*/ 285 h 477"/>
                      <a:gd name="T108" fmla="*/ 590 w 660"/>
                      <a:gd name="T109" fmla="*/ 302 h 477"/>
                      <a:gd name="T110" fmla="*/ 590 w 660"/>
                      <a:gd name="T111" fmla="*/ 311 h 47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660" h="477">
                        <a:moveTo>
                          <a:pt x="590" y="311"/>
                        </a:moveTo>
                        <a:cubicBezTo>
                          <a:pt x="595" y="315"/>
                          <a:pt x="601" y="318"/>
                          <a:pt x="607" y="322"/>
                        </a:cubicBezTo>
                        <a:cubicBezTo>
                          <a:pt x="606" y="324"/>
                          <a:pt x="606" y="326"/>
                          <a:pt x="605" y="328"/>
                        </a:cubicBezTo>
                        <a:cubicBezTo>
                          <a:pt x="597" y="329"/>
                          <a:pt x="589" y="331"/>
                          <a:pt x="582" y="331"/>
                        </a:cubicBezTo>
                        <a:cubicBezTo>
                          <a:pt x="558" y="330"/>
                          <a:pt x="552" y="337"/>
                          <a:pt x="560" y="358"/>
                        </a:cubicBezTo>
                        <a:cubicBezTo>
                          <a:pt x="564" y="370"/>
                          <a:pt x="574" y="379"/>
                          <a:pt x="583" y="391"/>
                        </a:cubicBezTo>
                        <a:cubicBezTo>
                          <a:pt x="559" y="391"/>
                          <a:pt x="566" y="407"/>
                          <a:pt x="568" y="420"/>
                        </a:cubicBezTo>
                        <a:cubicBezTo>
                          <a:pt x="556" y="424"/>
                          <a:pt x="545" y="428"/>
                          <a:pt x="532" y="432"/>
                        </a:cubicBezTo>
                        <a:cubicBezTo>
                          <a:pt x="525" y="426"/>
                          <a:pt x="516" y="417"/>
                          <a:pt x="505" y="408"/>
                        </a:cubicBezTo>
                        <a:cubicBezTo>
                          <a:pt x="495" y="420"/>
                          <a:pt x="490" y="413"/>
                          <a:pt x="483" y="403"/>
                        </a:cubicBezTo>
                        <a:cubicBezTo>
                          <a:pt x="476" y="394"/>
                          <a:pt x="467" y="386"/>
                          <a:pt x="460" y="376"/>
                        </a:cubicBezTo>
                        <a:cubicBezTo>
                          <a:pt x="456" y="370"/>
                          <a:pt x="452" y="362"/>
                          <a:pt x="451" y="355"/>
                        </a:cubicBezTo>
                        <a:cubicBezTo>
                          <a:pt x="450" y="341"/>
                          <a:pt x="443" y="337"/>
                          <a:pt x="430" y="337"/>
                        </a:cubicBezTo>
                        <a:cubicBezTo>
                          <a:pt x="424" y="337"/>
                          <a:pt x="417" y="336"/>
                          <a:pt x="410" y="336"/>
                        </a:cubicBezTo>
                        <a:cubicBezTo>
                          <a:pt x="391" y="334"/>
                          <a:pt x="380" y="346"/>
                          <a:pt x="388" y="363"/>
                        </a:cubicBezTo>
                        <a:cubicBezTo>
                          <a:pt x="395" y="377"/>
                          <a:pt x="388" y="386"/>
                          <a:pt x="385" y="397"/>
                        </a:cubicBezTo>
                        <a:cubicBezTo>
                          <a:pt x="379" y="415"/>
                          <a:pt x="372" y="432"/>
                          <a:pt x="366" y="450"/>
                        </a:cubicBezTo>
                        <a:cubicBezTo>
                          <a:pt x="360" y="467"/>
                          <a:pt x="355" y="468"/>
                          <a:pt x="339" y="459"/>
                        </a:cubicBezTo>
                        <a:cubicBezTo>
                          <a:pt x="335" y="456"/>
                          <a:pt x="322" y="459"/>
                          <a:pt x="321" y="463"/>
                        </a:cubicBezTo>
                        <a:cubicBezTo>
                          <a:pt x="316" y="473"/>
                          <a:pt x="309" y="477"/>
                          <a:pt x="301" y="473"/>
                        </a:cubicBezTo>
                        <a:cubicBezTo>
                          <a:pt x="293" y="469"/>
                          <a:pt x="287" y="462"/>
                          <a:pt x="282" y="455"/>
                        </a:cubicBezTo>
                        <a:cubicBezTo>
                          <a:pt x="270" y="438"/>
                          <a:pt x="260" y="420"/>
                          <a:pt x="248" y="403"/>
                        </a:cubicBezTo>
                        <a:cubicBezTo>
                          <a:pt x="246" y="400"/>
                          <a:pt x="240" y="400"/>
                          <a:pt x="237" y="401"/>
                        </a:cubicBezTo>
                        <a:cubicBezTo>
                          <a:pt x="200" y="417"/>
                          <a:pt x="167" y="401"/>
                          <a:pt x="133" y="389"/>
                        </a:cubicBezTo>
                        <a:cubicBezTo>
                          <a:pt x="111" y="382"/>
                          <a:pt x="90" y="372"/>
                          <a:pt x="78" y="349"/>
                        </a:cubicBezTo>
                        <a:cubicBezTo>
                          <a:pt x="71" y="336"/>
                          <a:pt x="61" y="333"/>
                          <a:pt x="50" y="347"/>
                        </a:cubicBezTo>
                        <a:cubicBezTo>
                          <a:pt x="43" y="356"/>
                          <a:pt x="37" y="352"/>
                          <a:pt x="31" y="344"/>
                        </a:cubicBezTo>
                        <a:cubicBezTo>
                          <a:pt x="25" y="334"/>
                          <a:pt x="18" y="324"/>
                          <a:pt x="10" y="315"/>
                        </a:cubicBezTo>
                        <a:cubicBezTo>
                          <a:pt x="1" y="303"/>
                          <a:pt x="0" y="291"/>
                          <a:pt x="9" y="279"/>
                        </a:cubicBezTo>
                        <a:cubicBezTo>
                          <a:pt x="20" y="263"/>
                          <a:pt x="19" y="247"/>
                          <a:pt x="12" y="230"/>
                        </a:cubicBezTo>
                        <a:cubicBezTo>
                          <a:pt x="9" y="223"/>
                          <a:pt x="12" y="213"/>
                          <a:pt x="14" y="205"/>
                        </a:cubicBezTo>
                        <a:cubicBezTo>
                          <a:pt x="16" y="193"/>
                          <a:pt x="18" y="182"/>
                          <a:pt x="21" y="166"/>
                        </a:cubicBezTo>
                        <a:cubicBezTo>
                          <a:pt x="30" y="168"/>
                          <a:pt x="40" y="172"/>
                          <a:pt x="50" y="174"/>
                        </a:cubicBezTo>
                        <a:cubicBezTo>
                          <a:pt x="58" y="177"/>
                          <a:pt x="67" y="179"/>
                          <a:pt x="76" y="180"/>
                        </a:cubicBezTo>
                        <a:cubicBezTo>
                          <a:pt x="91" y="180"/>
                          <a:pt x="93" y="172"/>
                          <a:pt x="91" y="159"/>
                        </a:cubicBezTo>
                        <a:cubicBezTo>
                          <a:pt x="90" y="150"/>
                          <a:pt x="91" y="140"/>
                          <a:pt x="95" y="133"/>
                        </a:cubicBezTo>
                        <a:cubicBezTo>
                          <a:pt x="106" y="115"/>
                          <a:pt x="102" y="102"/>
                          <a:pt x="89" y="88"/>
                        </a:cubicBezTo>
                        <a:cubicBezTo>
                          <a:pt x="83" y="82"/>
                          <a:pt x="76" y="76"/>
                          <a:pt x="73" y="68"/>
                        </a:cubicBezTo>
                        <a:cubicBezTo>
                          <a:pt x="62" y="43"/>
                          <a:pt x="70" y="34"/>
                          <a:pt x="96" y="30"/>
                        </a:cubicBezTo>
                        <a:cubicBezTo>
                          <a:pt x="132" y="24"/>
                          <a:pt x="168" y="15"/>
                          <a:pt x="204" y="9"/>
                        </a:cubicBezTo>
                        <a:cubicBezTo>
                          <a:pt x="258" y="0"/>
                          <a:pt x="305" y="15"/>
                          <a:pt x="343" y="54"/>
                        </a:cubicBezTo>
                        <a:cubicBezTo>
                          <a:pt x="351" y="63"/>
                          <a:pt x="362" y="68"/>
                          <a:pt x="376" y="78"/>
                        </a:cubicBezTo>
                        <a:cubicBezTo>
                          <a:pt x="380" y="65"/>
                          <a:pt x="386" y="56"/>
                          <a:pt x="387" y="46"/>
                        </a:cubicBezTo>
                        <a:cubicBezTo>
                          <a:pt x="388" y="32"/>
                          <a:pt x="395" y="30"/>
                          <a:pt x="405" y="36"/>
                        </a:cubicBezTo>
                        <a:cubicBezTo>
                          <a:pt x="422" y="47"/>
                          <a:pt x="439" y="46"/>
                          <a:pt x="459" y="45"/>
                        </a:cubicBezTo>
                        <a:cubicBezTo>
                          <a:pt x="470" y="44"/>
                          <a:pt x="484" y="57"/>
                          <a:pt x="494" y="67"/>
                        </a:cubicBezTo>
                        <a:cubicBezTo>
                          <a:pt x="506" y="79"/>
                          <a:pt x="514" y="96"/>
                          <a:pt x="536" y="83"/>
                        </a:cubicBezTo>
                        <a:cubicBezTo>
                          <a:pt x="538" y="82"/>
                          <a:pt x="543" y="86"/>
                          <a:pt x="546" y="89"/>
                        </a:cubicBezTo>
                        <a:cubicBezTo>
                          <a:pt x="569" y="104"/>
                          <a:pt x="585" y="126"/>
                          <a:pt x="615" y="134"/>
                        </a:cubicBezTo>
                        <a:cubicBezTo>
                          <a:pt x="629" y="137"/>
                          <a:pt x="636" y="166"/>
                          <a:pt x="646" y="184"/>
                        </a:cubicBezTo>
                        <a:cubicBezTo>
                          <a:pt x="649" y="190"/>
                          <a:pt x="647" y="198"/>
                          <a:pt x="650" y="204"/>
                        </a:cubicBezTo>
                        <a:cubicBezTo>
                          <a:pt x="659" y="223"/>
                          <a:pt x="660" y="240"/>
                          <a:pt x="641" y="255"/>
                        </a:cubicBezTo>
                        <a:cubicBezTo>
                          <a:pt x="638" y="258"/>
                          <a:pt x="638" y="265"/>
                          <a:pt x="636" y="269"/>
                        </a:cubicBezTo>
                        <a:cubicBezTo>
                          <a:pt x="632" y="275"/>
                          <a:pt x="628" y="281"/>
                          <a:pt x="622" y="285"/>
                        </a:cubicBezTo>
                        <a:cubicBezTo>
                          <a:pt x="612" y="292"/>
                          <a:pt x="600" y="297"/>
                          <a:pt x="590" y="302"/>
                        </a:cubicBezTo>
                        <a:cubicBezTo>
                          <a:pt x="590" y="305"/>
                          <a:pt x="590" y="308"/>
                          <a:pt x="590" y="3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67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3338826" y="4059632"/>
                    <a:ext cx="1180427" cy="1003243"/>
                  </a:xfrm>
                  <a:custGeom>
                    <a:avLst/>
                    <a:gdLst>
                      <a:gd name="T0" fmla="*/ 217 w 576"/>
                      <a:gd name="T1" fmla="*/ 492 h 492"/>
                      <a:gd name="T2" fmla="*/ 170 w 576"/>
                      <a:gd name="T3" fmla="*/ 392 h 492"/>
                      <a:gd name="T4" fmla="*/ 151 w 576"/>
                      <a:gd name="T5" fmla="*/ 380 h 492"/>
                      <a:gd name="T6" fmla="*/ 127 w 576"/>
                      <a:gd name="T7" fmla="*/ 361 h 492"/>
                      <a:gd name="T8" fmla="*/ 124 w 576"/>
                      <a:gd name="T9" fmla="*/ 344 h 492"/>
                      <a:gd name="T10" fmla="*/ 114 w 576"/>
                      <a:gd name="T11" fmla="*/ 336 h 492"/>
                      <a:gd name="T12" fmla="*/ 104 w 576"/>
                      <a:gd name="T13" fmla="*/ 344 h 492"/>
                      <a:gd name="T14" fmla="*/ 94 w 576"/>
                      <a:gd name="T15" fmla="*/ 366 h 492"/>
                      <a:gd name="T16" fmla="*/ 78 w 576"/>
                      <a:gd name="T17" fmla="*/ 297 h 492"/>
                      <a:gd name="T18" fmla="*/ 63 w 576"/>
                      <a:gd name="T19" fmla="*/ 192 h 492"/>
                      <a:gd name="T20" fmla="*/ 60 w 576"/>
                      <a:gd name="T21" fmla="*/ 177 h 492"/>
                      <a:gd name="T22" fmla="*/ 17 w 576"/>
                      <a:gd name="T23" fmla="*/ 93 h 492"/>
                      <a:gd name="T24" fmla="*/ 15 w 576"/>
                      <a:gd name="T25" fmla="*/ 67 h 492"/>
                      <a:gd name="T26" fmla="*/ 23 w 576"/>
                      <a:gd name="T27" fmla="*/ 29 h 492"/>
                      <a:gd name="T28" fmla="*/ 20 w 576"/>
                      <a:gd name="T29" fmla="*/ 6 h 492"/>
                      <a:gd name="T30" fmla="*/ 51 w 576"/>
                      <a:gd name="T31" fmla="*/ 5 h 492"/>
                      <a:gd name="T32" fmla="*/ 69 w 576"/>
                      <a:gd name="T33" fmla="*/ 18 h 492"/>
                      <a:gd name="T34" fmla="*/ 91 w 576"/>
                      <a:gd name="T35" fmla="*/ 50 h 492"/>
                      <a:gd name="T36" fmla="*/ 104 w 576"/>
                      <a:gd name="T37" fmla="*/ 69 h 492"/>
                      <a:gd name="T38" fmla="*/ 127 w 576"/>
                      <a:gd name="T39" fmla="*/ 83 h 492"/>
                      <a:gd name="T40" fmla="*/ 147 w 576"/>
                      <a:gd name="T41" fmla="*/ 92 h 492"/>
                      <a:gd name="T42" fmla="*/ 158 w 576"/>
                      <a:gd name="T43" fmla="*/ 111 h 492"/>
                      <a:gd name="T44" fmla="*/ 163 w 576"/>
                      <a:gd name="T45" fmla="*/ 103 h 492"/>
                      <a:gd name="T46" fmla="*/ 191 w 576"/>
                      <a:gd name="T47" fmla="*/ 91 h 492"/>
                      <a:gd name="T48" fmla="*/ 202 w 576"/>
                      <a:gd name="T49" fmla="*/ 69 h 492"/>
                      <a:gd name="T50" fmla="*/ 251 w 576"/>
                      <a:gd name="T51" fmla="*/ 50 h 492"/>
                      <a:gd name="T52" fmla="*/ 262 w 576"/>
                      <a:gd name="T53" fmla="*/ 31 h 492"/>
                      <a:gd name="T54" fmla="*/ 279 w 576"/>
                      <a:gd name="T55" fmla="*/ 0 h 492"/>
                      <a:gd name="T56" fmla="*/ 334 w 576"/>
                      <a:gd name="T57" fmla="*/ 31 h 492"/>
                      <a:gd name="T58" fmla="*/ 357 w 576"/>
                      <a:gd name="T59" fmla="*/ 60 h 492"/>
                      <a:gd name="T60" fmla="*/ 361 w 576"/>
                      <a:gd name="T61" fmla="*/ 66 h 492"/>
                      <a:gd name="T62" fmla="*/ 395 w 576"/>
                      <a:gd name="T63" fmla="*/ 101 h 492"/>
                      <a:gd name="T64" fmla="*/ 431 w 576"/>
                      <a:gd name="T65" fmla="*/ 89 h 492"/>
                      <a:gd name="T66" fmla="*/ 478 w 576"/>
                      <a:gd name="T67" fmla="*/ 92 h 492"/>
                      <a:gd name="T68" fmla="*/ 576 w 576"/>
                      <a:gd name="T69" fmla="*/ 119 h 492"/>
                      <a:gd name="T70" fmla="*/ 511 w 576"/>
                      <a:gd name="T71" fmla="*/ 214 h 492"/>
                      <a:gd name="T72" fmla="*/ 479 w 576"/>
                      <a:gd name="T73" fmla="*/ 246 h 492"/>
                      <a:gd name="T74" fmla="*/ 457 w 576"/>
                      <a:gd name="T75" fmla="*/ 249 h 492"/>
                      <a:gd name="T76" fmla="*/ 420 w 576"/>
                      <a:gd name="T77" fmla="*/ 257 h 492"/>
                      <a:gd name="T78" fmla="*/ 424 w 576"/>
                      <a:gd name="T79" fmla="*/ 298 h 492"/>
                      <a:gd name="T80" fmla="*/ 443 w 576"/>
                      <a:gd name="T81" fmla="*/ 327 h 492"/>
                      <a:gd name="T82" fmla="*/ 440 w 576"/>
                      <a:gd name="T83" fmla="*/ 331 h 492"/>
                      <a:gd name="T84" fmla="*/ 415 w 576"/>
                      <a:gd name="T85" fmla="*/ 344 h 492"/>
                      <a:gd name="T86" fmla="*/ 434 w 576"/>
                      <a:gd name="T87" fmla="*/ 367 h 492"/>
                      <a:gd name="T88" fmla="*/ 448 w 576"/>
                      <a:gd name="T89" fmla="*/ 385 h 492"/>
                      <a:gd name="T90" fmla="*/ 424 w 576"/>
                      <a:gd name="T91" fmla="*/ 398 h 492"/>
                      <a:gd name="T92" fmla="*/ 407 w 576"/>
                      <a:gd name="T93" fmla="*/ 385 h 492"/>
                      <a:gd name="T94" fmla="*/ 383 w 576"/>
                      <a:gd name="T95" fmla="*/ 376 h 492"/>
                      <a:gd name="T96" fmla="*/ 360 w 576"/>
                      <a:gd name="T97" fmla="*/ 359 h 492"/>
                      <a:gd name="T98" fmla="*/ 344 w 576"/>
                      <a:gd name="T99" fmla="*/ 336 h 492"/>
                      <a:gd name="T100" fmla="*/ 318 w 576"/>
                      <a:gd name="T101" fmla="*/ 352 h 492"/>
                      <a:gd name="T102" fmla="*/ 301 w 576"/>
                      <a:gd name="T103" fmla="*/ 357 h 492"/>
                      <a:gd name="T104" fmla="*/ 303 w 576"/>
                      <a:gd name="T105" fmla="*/ 380 h 492"/>
                      <a:gd name="T106" fmla="*/ 291 w 576"/>
                      <a:gd name="T107" fmla="*/ 402 h 492"/>
                      <a:gd name="T108" fmla="*/ 274 w 576"/>
                      <a:gd name="T109" fmla="*/ 446 h 492"/>
                      <a:gd name="T110" fmla="*/ 256 w 576"/>
                      <a:gd name="T111" fmla="*/ 468 h 492"/>
                      <a:gd name="T112" fmla="*/ 237 w 576"/>
                      <a:gd name="T113" fmla="*/ 475 h 492"/>
                      <a:gd name="T114" fmla="*/ 217 w 576"/>
                      <a:gd name="T115" fmla="*/ 492 h 4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576" h="492">
                        <a:moveTo>
                          <a:pt x="217" y="492"/>
                        </a:moveTo>
                        <a:cubicBezTo>
                          <a:pt x="200" y="457"/>
                          <a:pt x="184" y="425"/>
                          <a:pt x="170" y="392"/>
                        </a:cubicBezTo>
                        <a:cubicBezTo>
                          <a:pt x="166" y="383"/>
                          <a:pt x="162" y="377"/>
                          <a:pt x="151" y="380"/>
                        </a:cubicBezTo>
                        <a:cubicBezTo>
                          <a:pt x="135" y="384"/>
                          <a:pt x="129" y="375"/>
                          <a:pt x="127" y="361"/>
                        </a:cubicBezTo>
                        <a:cubicBezTo>
                          <a:pt x="126" y="355"/>
                          <a:pt x="126" y="349"/>
                          <a:pt x="124" y="344"/>
                        </a:cubicBezTo>
                        <a:cubicBezTo>
                          <a:pt x="122" y="340"/>
                          <a:pt x="117" y="336"/>
                          <a:pt x="114" y="336"/>
                        </a:cubicBezTo>
                        <a:cubicBezTo>
                          <a:pt x="111" y="336"/>
                          <a:pt x="107" y="341"/>
                          <a:pt x="104" y="344"/>
                        </a:cubicBezTo>
                        <a:cubicBezTo>
                          <a:pt x="101" y="351"/>
                          <a:pt x="98" y="358"/>
                          <a:pt x="94" y="366"/>
                        </a:cubicBezTo>
                        <a:cubicBezTo>
                          <a:pt x="77" y="343"/>
                          <a:pt x="77" y="322"/>
                          <a:pt x="78" y="297"/>
                        </a:cubicBezTo>
                        <a:cubicBezTo>
                          <a:pt x="80" y="262"/>
                          <a:pt x="69" y="227"/>
                          <a:pt x="63" y="192"/>
                        </a:cubicBezTo>
                        <a:cubicBezTo>
                          <a:pt x="63" y="187"/>
                          <a:pt x="60" y="182"/>
                          <a:pt x="60" y="177"/>
                        </a:cubicBezTo>
                        <a:cubicBezTo>
                          <a:pt x="59" y="142"/>
                          <a:pt x="44" y="114"/>
                          <a:pt x="17" y="93"/>
                        </a:cubicBezTo>
                        <a:cubicBezTo>
                          <a:pt x="6" y="85"/>
                          <a:pt x="0" y="79"/>
                          <a:pt x="15" y="67"/>
                        </a:cubicBezTo>
                        <a:cubicBezTo>
                          <a:pt x="26" y="58"/>
                          <a:pt x="31" y="45"/>
                          <a:pt x="23" y="29"/>
                        </a:cubicBezTo>
                        <a:cubicBezTo>
                          <a:pt x="20" y="22"/>
                          <a:pt x="21" y="13"/>
                          <a:pt x="20" y="6"/>
                        </a:cubicBezTo>
                        <a:cubicBezTo>
                          <a:pt x="33" y="5"/>
                          <a:pt x="42" y="3"/>
                          <a:pt x="51" y="5"/>
                        </a:cubicBezTo>
                        <a:cubicBezTo>
                          <a:pt x="58" y="6"/>
                          <a:pt x="68" y="12"/>
                          <a:pt x="69" y="18"/>
                        </a:cubicBezTo>
                        <a:cubicBezTo>
                          <a:pt x="73" y="32"/>
                          <a:pt x="78" y="42"/>
                          <a:pt x="91" y="50"/>
                        </a:cubicBezTo>
                        <a:cubicBezTo>
                          <a:pt x="97" y="54"/>
                          <a:pt x="101" y="62"/>
                          <a:pt x="104" y="69"/>
                        </a:cubicBezTo>
                        <a:cubicBezTo>
                          <a:pt x="109" y="80"/>
                          <a:pt x="115" y="84"/>
                          <a:pt x="127" y="83"/>
                        </a:cubicBezTo>
                        <a:cubicBezTo>
                          <a:pt x="134" y="82"/>
                          <a:pt x="142" y="87"/>
                          <a:pt x="147" y="92"/>
                        </a:cubicBezTo>
                        <a:cubicBezTo>
                          <a:pt x="152" y="97"/>
                          <a:pt x="154" y="105"/>
                          <a:pt x="158" y="111"/>
                        </a:cubicBezTo>
                        <a:cubicBezTo>
                          <a:pt x="160" y="108"/>
                          <a:pt x="161" y="105"/>
                          <a:pt x="163" y="103"/>
                        </a:cubicBezTo>
                        <a:cubicBezTo>
                          <a:pt x="172" y="99"/>
                          <a:pt x="183" y="96"/>
                          <a:pt x="191" y="91"/>
                        </a:cubicBezTo>
                        <a:cubicBezTo>
                          <a:pt x="197" y="86"/>
                          <a:pt x="200" y="77"/>
                          <a:pt x="202" y="69"/>
                        </a:cubicBezTo>
                        <a:cubicBezTo>
                          <a:pt x="216" y="58"/>
                          <a:pt x="228" y="44"/>
                          <a:pt x="251" y="50"/>
                        </a:cubicBezTo>
                        <a:cubicBezTo>
                          <a:pt x="260" y="52"/>
                          <a:pt x="264" y="42"/>
                          <a:pt x="262" y="31"/>
                        </a:cubicBezTo>
                        <a:cubicBezTo>
                          <a:pt x="258" y="11"/>
                          <a:pt x="259" y="10"/>
                          <a:pt x="279" y="0"/>
                        </a:cubicBezTo>
                        <a:cubicBezTo>
                          <a:pt x="299" y="23"/>
                          <a:pt x="299" y="23"/>
                          <a:pt x="334" y="31"/>
                        </a:cubicBezTo>
                        <a:cubicBezTo>
                          <a:pt x="344" y="43"/>
                          <a:pt x="351" y="51"/>
                          <a:pt x="357" y="60"/>
                        </a:cubicBezTo>
                        <a:cubicBezTo>
                          <a:pt x="359" y="62"/>
                          <a:pt x="361" y="64"/>
                          <a:pt x="361" y="66"/>
                        </a:cubicBezTo>
                        <a:cubicBezTo>
                          <a:pt x="357" y="93"/>
                          <a:pt x="379" y="97"/>
                          <a:pt x="395" y="101"/>
                        </a:cubicBezTo>
                        <a:cubicBezTo>
                          <a:pt x="405" y="103"/>
                          <a:pt x="417" y="94"/>
                          <a:pt x="431" y="89"/>
                        </a:cubicBezTo>
                        <a:cubicBezTo>
                          <a:pt x="458" y="103"/>
                          <a:pt x="458" y="103"/>
                          <a:pt x="478" y="92"/>
                        </a:cubicBezTo>
                        <a:cubicBezTo>
                          <a:pt x="505" y="115"/>
                          <a:pt x="534" y="129"/>
                          <a:pt x="576" y="119"/>
                        </a:cubicBezTo>
                        <a:cubicBezTo>
                          <a:pt x="552" y="154"/>
                          <a:pt x="532" y="185"/>
                          <a:pt x="511" y="214"/>
                        </a:cubicBezTo>
                        <a:cubicBezTo>
                          <a:pt x="502" y="226"/>
                          <a:pt x="491" y="237"/>
                          <a:pt x="479" y="246"/>
                        </a:cubicBezTo>
                        <a:cubicBezTo>
                          <a:pt x="474" y="250"/>
                          <a:pt x="464" y="248"/>
                          <a:pt x="457" y="249"/>
                        </a:cubicBezTo>
                        <a:cubicBezTo>
                          <a:pt x="444" y="251"/>
                          <a:pt x="428" y="250"/>
                          <a:pt x="420" y="257"/>
                        </a:cubicBezTo>
                        <a:cubicBezTo>
                          <a:pt x="409" y="268"/>
                          <a:pt x="415" y="285"/>
                          <a:pt x="424" y="298"/>
                        </a:cubicBezTo>
                        <a:cubicBezTo>
                          <a:pt x="430" y="308"/>
                          <a:pt x="437" y="318"/>
                          <a:pt x="443" y="327"/>
                        </a:cubicBezTo>
                        <a:cubicBezTo>
                          <a:pt x="442" y="329"/>
                          <a:pt x="441" y="331"/>
                          <a:pt x="440" y="331"/>
                        </a:cubicBezTo>
                        <a:cubicBezTo>
                          <a:pt x="432" y="335"/>
                          <a:pt x="423" y="339"/>
                          <a:pt x="415" y="344"/>
                        </a:cubicBezTo>
                        <a:cubicBezTo>
                          <a:pt x="421" y="351"/>
                          <a:pt x="427" y="359"/>
                          <a:pt x="434" y="367"/>
                        </a:cubicBezTo>
                        <a:cubicBezTo>
                          <a:pt x="438" y="373"/>
                          <a:pt x="443" y="379"/>
                          <a:pt x="448" y="385"/>
                        </a:cubicBezTo>
                        <a:cubicBezTo>
                          <a:pt x="440" y="389"/>
                          <a:pt x="433" y="395"/>
                          <a:pt x="424" y="398"/>
                        </a:cubicBezTo>
                        <a:cubicBezTo>
                          <a:pt x="416" y="400"/>
                          <a:pt x="409" y="397"/>
                          <a:pt x="407" y="385"/>
                        </a:cubicBezTo>
                        <a:cubicBezTo>
                          <a:pt x="405" y="380"/>
                          <a:pt x="391" y="376"/>
                          <a:pt x="383" y="376"/>
                        </a:cubicBezTo>
                        <a:cubicBezTo>
                          <a:pt x="370" y="375"/>
                          <a:pt x="361" y="375"/>
                          <a:pt x="360" y="359"/>
                        </a:cubicBezTo>
                        <a:cubicBezTo>
                          <a:pt x="359" y="350"/>
                          <a:pt x="349" y="336"/>
                          <a:pt x="344" y="336"/>
                        </a:cubicBezTo>
                        <a:cubicBezTo>
                          <a:pt x="335" y="336"/>
                          <a:pt x="327" y="346"/>
                          <a:pt x="318" y="352"/>
                        </a:cubicBezTo>
                        <a:cubicBezTo>
                          <a:pt x="313" y="354"/>
                          <a:pt x="307" y="355"/>
                          <a:pt x="301" y="357"/>
                        </a:cubicBezTo>
                        <a:cubicBezTo>
                          <a:pt x="302" y="364"/>
                          <a:pt x="305" y="373"/>
                          <a:pt x="303" y="380"/>
                        </a:cubicBezTo>
                        <a:cubicBezTo>
                          <a:pt x="301" y="388"/>
                          <a:pt x="297" y="398"/>
                          <a:pt x="291" y="402"/>
                        </a:cubicBezTo>
                        <a:cubicBezTo>
                          <a:pt x="274" y="413"/>
                          <a:pt x="264" y="423"/>
                          <a:pt x="274" y="446"/>
                        </a:cubicBezTo>
                        <a:cubicBezTo>
                          <a:pt x="281" y="463"/>
                          <a:pt x="275" y="468"/>
                          <a:pt x="256" y="468"/>
                        </a:cubicBezTo>
                        <a:cubicBezTo>
                          <a:pt x="249" y="468"/>
                          <a:pt x="242" y="472"/>
                          <a:pt x="237" y="475"/>
                        </a:cubicBezTo>
                        <a:cubicBezTo>
                          <a:pt x="231" y="479"/>
                          <a:pt x="226" y="484"/>
                          <a:pt x="217" y="49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68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5384819" y="1579061"/>
                    <a:ext cx="1180427" cy="1067891"/>
                  </a:xfrm>
                  <a:custGeom>
                    <a:avLst/>
                    <a:gdLst>
                      <a:gd name="T0" fmla="*/ 286 w 576"/>
                      <a:gd name="T1" fmla="*/ 453 h 523"/>
                      <a:gd name="T2" fmla="*/ 248 w 576"/>
                      <a:gd name="T3" fmla="*/ 439 h 523"/>
                      <a:gd name="T4" fmla="*/ 219 w 576"/>
                      <a:gd name="T5" fmla="*/ 445 h 523"/>
                      <a:gd name="T6" fmla="*/ 187 w 576"/>
                      <a:gd name="T7" fmla="*/ 425 h 523"/>
                      <a:gd name="T8" fmla="*/ 154 w 576"/>
                      <a:gd name="T9" fmla="*/ 407 h 523"/>
                      <a:gd name="T10" fmla="*/ 118 w 576"/>
                      <a:gd name="T11" fmla="*/ 362 h 523"/>
                      <a:gd name="T12" fmla="*/ 122 w 576"/>
                      <a:gd name="T13" fmla="*/ 331 h 523"/>
                      <a:gd name="T14" fmla="*/ 143 w 576"/>
                      <a:gd name="T15" fmla="*/ 308 h 523"/>
                      <a:gd name="T16" fmla="*/ 168 w 576"/>
                      <a:gd name="T17" fmla="*/ 289 h 523"/>
                      <a:gd name="T18" fmla="*/ 179 w 576"/>
                      <a:gd name="T19" fmla="*/ 277 h 523"/>
                      <a:gd name="T20" fmla="*/ 190 w 576"/>
                      <a:gd name="T21" fmla="*/ 205 h 523"/>
                      <a:gd name="T22" fmla="*/ 186 w 576"/>
                      <a:gd name="T23" fmla="*/ 117 h 523"/>
                      <a:gd name="T24" fmla="*/ 170 w 576"/>
                      <a:gd name="T25" fmla="*/ 84 h 523"/>
                      <a:gd name="T26" fmla="*/ 143 w 576"/>
                      <a:gd name="T27" fmla="*/ 86 h 523"/>
                      <a:gd name="T28" fmla="*/ 97 w 576"/>
                      <a:gd name="T29" fmla="*/ 111 h 523"/>
                      <a:gd name="T30" fmla="*/ 64 w 576"/>
                      <a:gd name="T31" fmla="*/ 83 h 523"/>
                      <a:gd name="T32" fmla="*/ 61 w 576"/>
                      <a:gd name="T33" fmla="*/ 67 h 523"/>
                      <a:gd name="T34" fmla="*/ 31 w 576"/>
                      <a:gd name="T35" fmla="*/ 57 h 523"/>
                      <a:gd name="T36" fmla="*/ 10 w 576"/>
                      <a:gd name="T37" fmla="*/ 64 h 523"/>
                      <a:gd name="T38" fmla="*/ 0 w 576"/>
                      <a:gd name="T39" fmla="*/ 41 h 523"/>
                      <a:gd name="T40" fmla="*/ 27 w 576"/>
                      <a:gd name="T41" fmla="*/ 7 h 523"/>
                      <a:gd name="T42" fmla="*/ 82 w 576"/>
                      <a:gd name="T43" fmla="*/ 9 h 523"/>
                      <a:gd name="T44" fmla="*/ 90 w 576"/>
                      <a:gd name="T45" fmla="*/ 10 h 523"/>
                      <a:gd name="T46" fmla="*/ 201 w 576"/>
                      <a:gd name="T47" fmla="*/ 90 h 523"/>
                      <a:gd name="T48" fmla="*/ 214 w 576"/>
                      <a:gd name="T49" fmla="*/ 105 h 523"/>
                      <a:gd name="T50" fmla="*/ 250 w 576"/>
                      <a:gd name="T51" fmla="*/ 161 h 523"/>
                      <a:gd name="T52" fmla="*/ 282 w 576"/>
                      <a:gd name="T53" fmla="*/ 187 h 523"/>
                      <a:gd name="T54" fmla="*/ 366 w 576"/>
                      <a:gd name="T55" fmla="*/ 201 h 523"/>
                      <a:gd name="T56" fmla="*/ 390 w 576"/>
                      <a:gd name="T57" fmla="*/ 204 h 523"/>
                      <a:gd name="T58" fmla="*/ 408 w 576"/>
                      <a:gd name="T59" fmla="*/ 230 h 523"/>
                      <a:gd name="T60" fmla="*/ 414 w 576"/>
                      <a:gd name="T61" fmla="*/ 241 h 523"/>
                      <a:gd name="T62" fmla="*/ 443 w 576"/>
                      <a:gd name="T63" fmla="*/ 265 h 523"/>
                      <a:gd name="T64" fmla="*/ 486 w 576"/>
                      <a:gd name="T65" fmla="*/ 258 h 523"/>
                      <a:gd name="T66" fmla="*/ 507 w 576"/>
                      <a:gd name="T67" fmla="*/ 233 h 523"/>
                      <a:gd name="T68" fmla="*/ 508 w 576"/>
                      <a:gd name="T69" fmla="*/ 227 h 523"/>
                      <a:gd name="T70" fmla="*/ 561 w 576"/>
                      <a:gd name="T71" fmla="*/ 189 h 523"/>
                      <a:gd name="T72" fmla="*/ 573 w 576"/>
                      <a:gd name="T73" fmla="*/ 358 h 523"/>
                      <a:gd name="T74" fmla="*/ 543 w 576"/>
                      <a:gd name="T75" fmla="*/ 382 h 523"/>
                      <a:gd name="T76" fmla="*/ 492 w 576"/>
                      <a:gd name="T77" fmla="*/ 421 h 523"/>
                      <a:gd name="T78" fmla="*/ 502 w 576"/>
                      <a:gd name="T79" fmla="*/ 450 h 523"/>
                      <a:gd name="T80" fmla="*/ 525 w 576"/>
                      <a:gd name="T81" fmla="*/ 501 h 523"/>
                      <a:gd name="T82" fmla="*/ 488 w 576"/>
                      <a:gd name="T83" fmla="*/ 476 h 523"/>
                      <a:gd name="T84" fmla="*/ 434 w 576"/>
                      <a:gd name="T85" fmla="*/ 523 h 523"/>
                      <a:gd name="T86" fmla="*/ 405 w 576"/>
                      <a:gd name="T87" fmla="*/ 490 h 523"/>
                      <a:gd name="T88" fmla="*/ 387 w 576"/>
                      <a:gd name="T89" fmla="*/ 472 h 523"/>
                      <a:gd name="T90" fmla="*/ 372 w 576"/>
                      <a:gd name="T91" fmla="*/ 489 h 523"/>
                      <a:gd name="T92" fmla="*/ 286 w 576"/>
                      <a:gd name="T93" fmla="*/ 453 h 5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576" h="523">
                        <a:moveTo>
                          <a:pt x="286" y="453"/>
                        </a:moveTo>
                        <a:cubicBezTo>
                          <a:pt x="278" y="437"/>
                          <a:pt x="265" y="432"/>
                          <a:pt x="248" y="439"/>
                        </a:cubicBezTo>
                        <a:cubicBezTo>
                          <a:pt x="239" y="442"/>
                          <a:pt x="228" y="443"/>
                          <a:pt x="219" y="445"/>
                        </a:cubicBezTo>
                        <a:cubicBezTo>
                          <a:pt x="203" y="447"/>
                          <a:pt x="191" y="442"/>
                          <a:pt x="187" y="425"/>
                        </a:cubicBezTo>
                        <a:cubicBezTo>
                          <a:pt x="182" y="404"/>
                          <a:pt x="172" y="396"/>
                          <a:pt x="154" y="407"/>
                        </a:cubicBezTo>
                        <a:cubicBezTo>
                          <a:pt x="141" y="391"/>
                          <a:pt x="130" y="377"/>
                          <a:pt x="118" y="362"/>
                        </a:cubicBezTo>
                        <a:cubicBezTo>
                          <a:pt x="108" y="350"/>
                          <a:pt x="107" y="340"/>
                          <a:pt x="122" y="331"/>
                        </a:cubicBezTo>
                        <a:cubicBezTo>
                          <a:pt x="130" y="325"/>
                          <a:pt x="137" y="316"/>
                          <a:pt x="143" y="308"/>
                        </a:cubicBezTo>
                        <a:cubicBezTo>
                          <a:pt x="150" y="299"/>
                          <a:pt x="153" y="287"/>
                          <a:pt x="168" y="289"/>
                        </a:cubicBezTo>
                        <a:cubicBezTo>
                          <a:pt x="171" y="290"/>
                          <a:pt x="178" y="282"/>
                          <a:pt x="179" y="277"/>
                        </a:cubicBezTo>
                        <a:cubicBezTo>
                          <a:pt x="183" y="253"/>
                          <a:pt x="189" y="229"/>
                          <a:pt x="190" y="205"/>
                        </a:cubicBezTo>
                        <a:cubicBezTo>
                          <a:pt x="191" y="176"/>
                          <a:pt x="190" y="146"/>
                          <a:pt x="186" y="117"/>
                        </a:cubicBezTo>
                        <a:cubicBezTo>
                          <a:pt x="185" y="106"/>
                          <a:pt x="179" y="92"/>
                          <a:pt x="170" y="84"/>
                        </a:cubicBezTo>
                        <a:cubicBezTo>
                          <a:pt x="166" y="80"/>
                          <a:pt x="151" y="82"/>
                          <a:pt x="143" y="86"/>
                        </a:cubicBezTo>
                        <a:cubicBezTo>
                          <a:pt x="127" y="93"/>
                          <a:pt x="112" y="104"/>
                          <a:pt x="97" y="111"/>
                        </a:cubicBezTo>
                        <a:cubicBezTo>
                          <a:pt x="85" y="117"/>
                          <a:pt x="68" y="101"/>
                          <a:pt x="64" y="83"/>
                        </a:cubicBezTo>
                        <a:cubicBezTo>
                          <a:pt x="62" y="78"/>
                          <a:pt x="63" y="73"/>
                          <a:pt x="61" y="67"/>
                        </a:cubicBezTo>
                        <a:cubicBezTo>
                          <a:pt x="58" y="52"/>
                          <a:pt x="44" y="48"/>
                          <a:pt x="31" y="57"/>
                        </a:cubicBezTo>
                        <a:cubicBezTo>
                          <a:pt x="25" y="62"/>
                          <a:pt x="13" y="67"/>
                          <a:pt x="10" y="64"/>
                        </a:cubicBezTo>
                        <a:cubicBezTo>
                          <a:pt x="4" y="59"/>
                          <a:pt x="0" y="49"/>
                          <a:pt x="0" y="41"/>
                        </a:cubicBezTo>
                        <a:cubicBezTo>
                          <a:pt x="0" y="24"/>
                          <a:pt x="8" y="12"/>
                          <a:pt x="27" y="7"/>
                        </a:cubicBezTo>
                        <a:cubicBezTo>
                          <a:pt x="46" y="3"/>
                          <a:pt x="64" y="0"/>
                          <a:pt x="82" y="9"/>
                        </a:cubicBezTo>
                        <a:cubicBezTo>
                          <a:pt x="84" y="10"/>
                          <a:pt x="87" y="11"/>
                          <a:pt x="90" y="10"/>
                        </a:cubicBezTo>
                        <a:cubicBezTo>
                          <a:pt x="151" y="4"/>
                          <a:pt x="176" y="47"/>
                          <a:pt x="201" y="90"/>
                        </a:cubicBezTo>
                        <a:cubicBezTo>
                          <a:pt x="204" y="96"/>
                          <a:pt x="209" y="102"/>
                          <a:pt x="214" y="105"/>
                        </a:cubicBezTo>
                        <a:cubicBezTo>
                          <a:pt x="233" y="119"/>
                          <a:pt x="245" y="138"/>
                          <a:pt x="250" y="161"/>
                        </a:cubicBezTo>
                        <a:cubicBezTo>
                          <a:pt x="254" y="178"/>
                          <a:pt x="264" y="185"/>
                          <a:pt x="282" y="187"/>
                        </a:cubicBezTo>
                        <a:cubicBezTo>
                          <a:pt x="310" y="189"/>
                          <a:pt x="338" y="197"/>
                          <a:pt x="366" y="201"/>
                        </a:cubicBezTo>
                        <a:cubicBezTo>
                          <a:pt x="375" y="203"/>
                          <a:pt x="384" y="203"/>
                          <a:pt x="390" y="204"/>
                        </a:cubicBezTo>
                        <a:cubicBezTo>
                          <a:pt x="397" y="214"/>
                          <a:pt x="403" y="222"/>
                          <a:pt x="408" y="230"/>
                        </a:cubicBezTo>
                        <a:cubicBezTo>
                          <a:pt x="411" y="233"/>
                          <a:pt x="413" y="237"/>
                          <a:pt x="414" y="241"/>
                        </a:cubicBezTo>
                        <a:cubicBezTo>
                          <a:pt x="415" y="261"/>
                          <a:pt x="426" y="267"/>
                          <a:pt x="443" y="265"/>
                        </a:cubicBezTo>
                        <a:cubicBezTo>
                          <a:pt x="458" y="264"/>
                          <a:pt x="472" y="261"/>
                          <a:pt x="486" y="258"/>
                        </a:cubicBezTo>
                        <a:cubicBezTo>
                          <a:pt x="499" y="255"/>
                          <a:pt x="508" y="247"/>
                          <a:pt x="507" y="233"/>
                        </a:cubicBezTo>
                        <a:cubicBezTo>
                          <a:pt x="507" y="231"/>
                          <a:pt x="507" y="228"/>
                          <a:pt x="508" y="227"/>
                        </a:cubicBezTo>
                        <a:cubicBezTo>
                          <a:pt x="525" y="214"/>
                          <a:pt x="541" y="200"/>
                          <a:pt x="561" y="189"/>
                        </a:cubicBezTo>
                        <a:cubicBezTo>
                          <a:pt x="573" y="247"/>
                          <a:pt x="576" y="302"/>
                          <a:pt x="573" y="358"/>
                        </a:cubicBezTo>
                        <a:cubicBezTo>
                          <a:pt x="573" y="375"/>
                          <a:pt x="561" y="383"/>
                          <a:pt x="543" y="382"/>
                        </a:cubicBezTo>
                        <a:cubicBezTo>
                          <a:pt x="524" y="381"/>
                          <a:pt x="494" y="402"/>
                          <a:pt x="492" y="421"/>
                        </a:cubicBezTo>
                        <a:cubicBezTo>
                          <a:pt x="491" y="430"/>
                          <a:pt x="498" y="440"/>
                          <a:pt x="502" y="450"/>
                        </a:cubicBezTo>
                        <a:cubicBezTo>
                          <a:pt x="509" y="465"/>
                          <a:pt x="516" y="481"/>
                          <a:pt x="525" y="501"/>
                        </a:cubicBezTo>
                        <a:cubicBezTo>
                          <a:pt x="502" y="500"/>
                          <a:pt x="490" y="494"/>
                          <a:pt x="488" y="476"/>
                        </a:cubicBezTo>
                        <a:cubicBezTo>
                          <a:pt x="441" y="497"/>
                          <a:pt x="441" y="497"/>
                          <a:pt x="434" y="523"/>
                        </a:cubicBezTo>
                        <a:cubicBezTo>
                          <a:pt x="423" y="510"/>
                          <a:pt x="414" y="500"/>
                          <a:pt x="405" y="490"/>
                        </a:cubicBezTo>
                        <a:cubicBezTo>
                          <a:pt x="399" y="484"/>
                          <a:pt x="393" y="478"/>
                          <a:pt x="387" y="472"/>
                        </a:cubicBezTo>
                        <a:cubicBezTo>
                          <a:pt x="382" y="478"/>
                          <a:pt x="377" y="483"/>
                          <a:pt x="372" y="489"/>
                        </a:cubicBezTo>
                        <a:cubicBezTo>
                          <a:pt x="346" y="475"/>
                          <a:pt x="328" y="439"/>
                          <a:pt x="286" y="45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70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4568337" y="4546888"/>
                    <a:ext cx="595002" cy="675214"/>
                  </a:xfrm>
                  <a:custGeom>
                    <a:avLst/>
                    <a:gdLst>
                      <a:gd name="T0" fmla="*/ 35 w 290"/>
                      <a:gd name="T1" fmla="*/ 255 h 331"/>
                      <a:gd name="T2" fmla="*/ 27 w 290"/>
                      <a:gd name="T3" fmla="*/ 197 h 331"/>
                      <a:gd name="T4" fmla="*/ 15 w 290"/>
                      <a:gd name="T5" fmla="*/ 188 h 331"/>
                      <a:gd name="T6" fmla="*/ 10 w 290"/>
                      <a:gd name="T7" fmla="*/ 165 h 331"/>
                      <a:gd name="T8" fmla="*/ 18 w 290"/>
                      <a:gd name="T9" fmla="*/ 145 h 331"/>
                      <a:gd name="T10" fmla="*/ 15 w 290"/>
                      <a:gd name="T11" fmla="*/ 77 h 331"/>
                      <a:gd name="T12" fmla="*/ 73 w 290"/>
                      <a:gd name="T13" fmla="*/ 22 h 331"/>
                      <a:gd name="T14" fmla="*/ 80 w 290"/>
                      <a:gd name="T15" fmla="*/ 21 h 331"/>
                      <a:gd name="T16" fmla="*/ 83 w 290"/>
                      <a:gd name="T17" fmla="*/ 0 h 331"/>
                      <a:gd name="T18" fmla="*/ 107 w 290"/>
                      <a:gd name="T19" fmla="*/ 4 h 331"/>
                      <a:gd name="T20" fmla="*/ 174 w 290"/>
                      <a:gd name="T21" fmla="*/ 27 h 331"/>
                      <a:gd name="T22" fmla="*/ 180 w 290"/>
                      <a:gd name="T23" fmla="*/ 27 h 331"/>
                      <a:gd name="T24" fmla="*/ 228 w 290"/>
                      <a:gd name="T25" fmla="*/ 21 h 331"/>
                      <a:gd name="T26" fmla="*/ 243 w 290"/>
                      <a:gd name="T27" fmla="*/ 31 h 331"/>
                      <a:gd name="T28" fmla="*/ 262 w 290"/>
                      <a:gd name="T29" fmla="*/ 57 h 331"/>
                      <a:gd name="T30" fmla="*/ 267 w 290"/>
                      <a:gd name="T31" fmla="*/ 111 h 331"/>
                      <a:gd name="T32" fmla="*/ 252 w 290"/>
                      <a:gd name="T33" fmla="*/ 132 h 331"/>
                      <a:gd name="T34" fmla="*/ 254 w 290"/>
                      <a:gd name="T35" fmla="*/ 149 h 331"/>
                      <a:gd name="T36" fmla="*/ 265 w 290"/>
                      <a:gd name="T37" fmla="*/ 179 h 331"/>
                      <a:gd name="T38" fmla="*/ 270 w 290"/>
                      <a:gd name="T39" fmla="*/ 202 h 331"/>
                      <a:gd name="T40" fmla="*/ 267 w 290"/>
                      <a:gd name="T41" fmla="*/ 275 h 331"/>
                      <a:gd name="T42" fmla="*/ 238 w 290"/>
                      <a:gd name="T43" fmla="*/ 265 h 331"/>
                      <a:gd name="T44" fmla="*/ 218 w 290"/>
                      <a:gd name="T45" fmla="*/ 280 h 331"/>
                      <a:gd name="T46" fmla="*/ 188 w 290"/>
                      <a:gd name="T47" fmla="*/ 308 h 331"/>
                      <a:gd name="T48" fmla="*/ 147 w 290"/>
                      <a:gd name="T49" fmla="*/ 331 h 331"/>
                      <a:gd name="T50" fmla="*/ 112 w 290"/>
                      <a:gd name="T51" fmla="*/ 311 h 331"/>
                      <a:gd name="T52" fmla="*/ 124 w 290"/>
                      <a:gd name="T53" fmla="*/ 231 h 331"/>
                      <a:gd name="T54" fmla="*/ 34 w 290"/>
                      <a:gd name="T55" fmla="*/ 254 h 331"/>
                      <a:gd name="T56" fmla="*/ 35 w 290"/>
                      <a:gd name="T57" fmla="*/ 255 h 3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290" h="331">
                        <a:moveTo>
                          <a:pt x="35" y="255"/>
                        </a:moveTo>
                        <a:cubicBezTo>
                          <a:pt x="32" y="235"/>
                          <a:pt x="31" y="216"/>
                          <a:pt x="27" y="197"/>
                        </a:cubicBezTo>
                        <a:cubicBezTo>
                          <a:pt x="26" y="193"/>
                          <a:pt x="19" y="190"/>
                          <a:pt x="15" y="188"/>
                        </a:cubicBezTo>
                        <a:cubicBezTo>
                          <a:pt x="1" y="182"/>
                          <a:pt x="0" y="176"/>
                          <a:pt x="10" y="165"/>
                        </a:cubicBezTo>
                        <a:cubicBezTo>
                          <a:pt x="14" y="160"/>
                          <a:pt x="18" y="152"/>
                          <a:pt x="18" y="145"/>
                        </a:cubicBezTo>
                        <a:cubicBezTo>
                          <a:pt x="18" y="122"/>
                          <a:pt x="16" y="100"/>
                          <a:pt x="15" y="77"/>
                        </a:cubicBezTo>
                        <a:cubicBezTo>
                          <a:pt x="13" y="41"/>
                          <a:pt x="37" y="19"/>
                          <a:pt x="73" y="22"/>
                        </a:cubicBezTo>
                        <a:cubicBezTo>
                          <a:pt x="75" y="22"/>
                          <a:pt x="78" y="21"/>
                          <a:pt x="80" y="21"/>
                        </a:cubicBezTo>
                        <a:cubicBezTo>
                          <a:pt x="81" y="14"/>
                          <a:pt x="82" y="7"/>
                          <a:pt x="83" y="0"/>
                        </a:cubicBezTo>
                        <a:cubicBezTo>
                          <a:pt x="91" y="2"/>
                          <a:pt x="99" y="2"/>
                          <a:pt x="107" y="4"/>
                        </a:cubicBezTo>
                        <a:cubicBezTo>
                          <a:pt x="129" y="12"/>
                          <a:pt x="152" y="20"/>
                          <a:pt x="174" y="27"/>
                        </a:cubicBezTo>
                        <a:cubicBezTo>
                          <a:pt x="176" y="28"/>
                          <a:pt x="179" y="28"/>
                          <a:pt x="180" y="27"/>
                        </a:cubicBezTo>
                        <a:cubicBezTo>
                          <a:pt x="194" y="13"/>
                          <a:pt x="212" y="24"/>
                          <a:pt x="228" y="21"/>
                        </a:cubicBezTo>
                        <a:cubicBezTo>
                          <a:pt x="232" y="20"/>
                          <a:pt x="242" y="27"/>
                          <a:pt x="243" y="31"/>
                        </a:cubicBezTo>
                        <a:cubicBezTo>
                          <a:pt x="246" y="43"/>
                          <a:pt x="245" y="54"/>
                          <a:pt x="262" y="57"/>
                        </a:cubicBezTo>
                        <a:cubicBezTo>
                          <a:pt x="269" y="58"/>
                          <a:pt x="272" y="103"/>
                          <a:pt x="267" y="111"/>
                        </a:cubicBezTo>
                        <a:cubicBezTo>
                          <a:pt x="262" y="118"/>
                          <a:pt x="256" y="124"/>
                          <a:pt x="252" y="132"/>
                        </a:cubicBezTo>
                        <a:cubicBezTo>
                          <a:pt x="250" y="137"/>
                          <a:pt x="252" y="144"/>
                          <a:pt x="254" y="149"/>
                        </a:cubicBezTo>
                        <a:cubicBezTo>
                          <a:pt x="257" y="160"/>
                          <a:pt x="262" y="169"/>
                          <a:pt x="265" y="179"/>
                        </a:cubicBezTo>
                        <a:cubicBezTo>
                          <a:pt x="267" y="187"/>
                          <a:pt x="265" y="197"/>
                          <a:pt x="270" y="202"/>
                        </a:cubicBezTo>
                        <a:cubicBezTo>
                          <a:pt x="290" y="227"/>
                          <a:pt x="288" y="250"/>
                          <a:pt x="267" y="275"/>
                        </a:cubicBezTo>
                        <a:cubicBezTo>
                          <a:pt x="258" y="272"/>
                          <a:pt x="248" y="269"/>
                          <a:pt x="238" y="265"/>
                        </a:cubicBezTo>
                        <a:cubicBezTo>
                          <a:pt x="224" y="260"/>
                          <a:pt x="216" y="266"/>
                          <a:pt x="218" y="280"/>
                        </a:cubicBezTo>
                        <a:cubicBezTo>
                          <a:pt x="221" y="304"/>
                          <a:pt x="207" y="307"/>
                          <a:pt x="188" y="308"/>
                        </a:cubicBezTo>
                        <a:cubicBezTo>
                          <a:pt x="170" y="309"/>
                          <a:pt x="152" y="311"/>
                          <a:pt x="147" y="331"/>
                        </a:cubicBezTo>
                        <a:cubicBezTo>
                          <a:pt x="136" y="324"/>
                          <a:pt x="126" y="319"/>
                          <a:pt x="112" y="311"/>
                        </a:cubicBezTo>
                        <a:cubicBezTo>
                          <a:pt x="118" y="286"/>
                          <a:pt x="143" y="259"/>
                          <a:pt x="124" y="231"/>
                        </a:cubicBezTo>
                        <a:cubicBezTo>
                          <a:pt x="93" y="239"/>
                          <a:pt x="64" y="247"/>
                          <a:pt x="34" y="254"/>
                        </a:cubicBezTo>
                        <a:lnTo>
                          <a:pt x="35" y="25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71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4093054" y="5029354"/>
                    <a:ext cx="828454" cy="603382"/>
                  </a:xfrm>
                  <a:custGeom>
                    <a:avLst/>
                    <a:gdLst>
                      <a:gd name="T0" fmla="*/ 266 w 404"/>
                      <a:gd name="T1" fmla="*/ 18 h 296"/>
                      <a:gd name="T2" fmla="*/ 287 w 404"/>
                      <a:gd name="T3" fmla="*/ 23 h 296"/>
                      <a:gd name="T4" fmla="*/ 351 w 404"/>
                      <a:gd name="T5" fmla="*/ 0 h 296"/>
                      <a:gd name="T6" fmla="*/ 347 w 404"/>
                      <a:gd name="T7" fmla="*/ 49 h 296"/>
                      <a:gd name="T8" fmla="*/ 339 w 404"/>
                      <a:gd name="T9" fmla="*/ 75 h 296"/>
                      <a:gd name="T10" fmla="*/ 348 w 404"/>
                      <a:gd name="T11" fmla="*/ 88 h 296"/>
                      <a:gd name="T12" fmla="*/ 374 w 404"/>
                      <a:gd name="T13" fmla="*/ 103 h 296"/>
                      <a:gd name="T14" fmla="*/ 372 w 404"/>
                      <a:gd name="T15" fmla="*/ 110 h 296"/>
                      <a:gd name="T16" fmla="*/ 388 w 404"/>
                      <a:gd name="T17" fmla="*/ 99 h 296"/>
                      <a:gd name="T18" fmla="*/ 387 w 404"/>
                      <a:gd name="T19" fmla="*/ 129 h 296"/>
                      <a:gd name="T20" fmla="*/ 368 w 404"/>
                      <a:gd name="T21" fmla="*/ 165 h 296"/>
                      <a:gd name="T22" fmla="*/ 358 w 404"/>
                      <a:gd name="T23" fmla="*/ 188 h 296"/>
                      <a:gd name="T24" fmla="*/ 313 w 404"/>
                      <a:gd name="T25" fmla="*/ 247 h 296"/>
                      <a:gd name="T26" fmla="*/ 261 w 404"/>
                      <a:gd name="T27" fmla="*/ 295 h 296"/>
                      <a:gd name="T28" fmla="*/ 247 w 404"/>
                      <a:gd name="T29" fmla="*/ 291 h 296"/>
                      <a:gd name="T30" fmla="*/ 226 w 404"/>
                      <a:gd name="T31" fmla="*/ 267 h 296"/>
                      <a:gd name="T32" fmla="*/ 178 w 404"/>
                      <a:gd name="T33" fmla="*/ 277 h 296"/>
                      <a:gd name="T34" fmla="*/ 172 w 404"/>
                      <a:gd name="T35" fmla="*/ 275 h 296"/>
                      <a:gd name="T36" fmla="*/ 126 w 404"/>
                      <a:gd name="T37" fmla="*/ 262 h 296"/>
                      <a:gd name="T38" fmla="*/ 118 w 404"/>
                      <a:gd name="T39" fmla="*/ 236 h 296"/>
                      <a:gd name="T40" fmla="*/ 103 w 404"/>
                      <a:gd name="T41" fmla="*/ 204 h 296"/>
                      <a:gd name="T42" fmla="*/ 57 w 404"/>
                      <a:gd name="T43" fmla="*/ 192 h 296"/>
                      <a:gd name="T44" fmla="*/ 77 w 404"/>
                      <a:gd name="T45" fmla="*/ 169 h 296"/>
                      <a:gd name="T46" fmla="*/ 61 w 404"/>
                      <a:gd name="T47" fmla="*/ 144 h 296"/>
                      <a:gd name="T48" fmla="*/ 28 w 404"/>
                      <a:gd name="T49" fmla="*/ 126 h 296"/>
                      <a:gd name="T50" fmla="*/ 2 w 404"/>
                      <a:gd name="T51" fmla="*/ 111 h 296"/>
                      <a:gd name="T52" fmla="*/ 18 w 404"/>
                      <a:gd name="T53" fmla="*/ 93 h 296"/>
                      <a:gd name="T54" fmla="*/ 43 w 404"/>
                      <a:gd name="T55" fmla="*/ 91 h 296"/>
                      <a:gd name="T56" fmla="*/ 120 w 404"/>
                      <a:gd name="T57" fmla="*/ 70 h 296"/>
                      <a:gd name="T58" fmla="*/ 156 w 404"/>
                      <a:gd name="T59" fmla="*/ 68 h 296"/>
                      <a:gd name="T60" fmla="*/ 193 w 404"/>
                      <a:gd name="T61" fmla="*/ 64 h 296"/>
                      <a:gd name="T62" fmla="*/ 205 w 404"/>
                      <a:gd name="T63" fmla="*/ 59 h 296"/>
                      <a:gd name="T64" fmla="*/ 213 w 404"/>
                      <a:gd name="T65" fmla="*/ 59 h 296"/>
                      <a:gd name="T66" fmla="*/ 267 w 404"/>
                      <a:gd name="T67" fmla="*/ 19 h 296"/>
                      <a:gd name="T68" fmla="*/ 266 w 404"/>
                      <a:gd name="T69" fmla="*/ 18 h 29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404" h="296">
                        <a:moveTo>
                          <a:pt x="266" y="18"/>
                        </a:moveTo>
                        <a:cubicBezTo>
                          <a:pt x="273" y="20"/>
                          <a:pt x="281" y="25"/>
                          <a:pt x="287" y="23"/>
                        </a:cubicBezTo>
                        <a:cubicBezTo>
                          <a:pt x="308" y="17"/>
                          <a:pt x="328" y="9"/>
                          <a:pt x="351" y="0"/>
                        </a:cubicBezTo>
                        <a:cubicBezTo>
                          <a:pt x="355" y="17"/>
                          <a:pt x="359" y="33"/>
                          <a:pt x="347" y="49"/>
                        </a:cubicBezTo>
                        <a:cubicBezTo>
                          <a:pt x="342" y="56"/>
                          <a:pt x="340" y="66"/>
                          <a:pt x="339" y="75"/>
                        </a:cubicBezTo>
                        <a:cubicBezTo>
                          <a:pt x="339" y="79"/>
                          <a:pt x="344" y="85"/>
                          <a:pt x="348" y="88"/>
                        </a:cubicBezTo>
                        <a:cubicBezTo>
                          <a:pt x="356" y="94"/>
                          <a:pt x="365" y="98"/>
                          <a:pt x="374" y="103"/>
                        </a:cubicBezTo>
                        <a:cubicBezTo>
                          <a:pt x="373" y="105"/>
                          <a:pt x="373" y="107"/>
                          <a:pt x="372" y="110"/>
                        </a:cubicBezTo>
                        <a:cubicBezTo>
                          <a:pt x="377" y="106"/>
                          <a:pt x="383" y="103"/>
                          <a:pt x="388" y="99"/>
                        </a:cubicBezTo>
                        <a:cubicBezTo>
                          <a:pt x="397" y="110"/>
                          <a:pt x="404" y="117"/>
                          <a:pt x="387" y="129"/>
                        </a:cubicBezTo>
                        <a:cubicBezTo>
                          <a:pt x="378" y="137"/>
                          <a:pt x="374" y="152"/>
                          <a:pt x="368" y="165"/>
                        </a:cubicBezTo>
                        <a:cubicBezTo>
                          <a:pt x="364" y="172"/>
                          <a:pt x="364" y="185"/>
                          <a:pt x="358" y="188"/>
                        </a:cubicBezTo>
                        <a:cubicBezTo>
                          <a:pt x="332" y="199"/>
                          <a:pt x="326" y="226"/>
                          <a:pt x="313" y="247"/>
                        </a:cubicBezTo>
                        <a:cubicBezTo>
                          <a:pt x="300" y="269"/>
                          <a:pt x="280" y="281"/>
                          <a:pt x="261" y="295"/>
                        </a:cubicBezTo>
                        <a:cubicBezTo>
                          <a:pt x="258" y="296"/>
                          <a:pt x="251" y="294"/>
                          <a:pt x="247" y="291"/>
                        </a:cubicBezTo>
                        <a:cubicBezTo>
                          <a:pt x="240" y="284"/>
                          <a:pt x="233" y="275"/>
                          <a:pt x="226" y="267"/>
                        </a:cubicBezTo>
                        <a:cubicBezTo>
                          <a:pt x="207" y="289"/>
                          <a:pt x="206" y="290"/>
                          <a:pt x="178" y="277"/>
                        </a:cubicBezTo>
                        <a:cubicBezTo>
                          <a:pt x="176" y="276"/>
                          <a:pt x="173" y="275"/>
                          <a:pt x="172" y="275"/>
                        </a:cubicBezTo>
                        <a:cubicBezTo>
                          <a:pt x="152" y="287"/>
                          <a:pt x="141" y="268"/>
                          <a:pt x="126" y="262"/>
                        </a:cubicBezTo>
                        <a:cubicBezTo>
                          <a:pt x="114" y="256"/>
                          <a:pt x="112" y="248"/>
                          <a:pt x="118" y="236"/>
                        </a:cubicBezTo>
                        <a:cubicBezTo>
                          <a:pt x="129" y="212"/>
                          <a:pt x="129" y="212"/>
                          <a:pt x="103" y="204"/>
                        </a:cubicBezTo>
                        <a:cubicBezTo>
                          <a:pt x="89" y="199"/>
                          <a:pt x="73" y="196"/>
                          <a:pt x="57" y="192"/>
                        </a:cubicBezTo>
                        <a:cubicBezTo>
                          <a:pt x="65" y="184"/>
                          <a:pt x="72" y="177"/>
                          <a:pt x="77" y="169"/>
                        </a:cubicBezTo>
                        <a:cubicBezTo>
                          <a:pt x="84" y="154"/>
                          <a:pt x="77" y="143"/>
                          <a:pt x="61" y="144"/>
                        </a:cubicBezTo>
                        <a:cubicBezTo>
                          <a:pt x="46" y="144"/>
                          <a:pt x="37" y="139"/>
                          <a:pt x="28" y="126"/>
                        </a:cubicBezTo>
                        <a:cubicBezTo>
                          <a:pt x="24" y="119"/>
                          <a:pt x="13" y="116"/>
                          <a:pt x="2" y="111"/>
                        </a:cubicBezTo>
                        <a:cubicBezTo>
                          <a:pt x="0" y="101"/>
                          <a:pt x="3" y="93"/>
                          <a:pt x="18" y="93"/>
                        </a:cubicBezTo>
                        <a:cubicBezTo>
                          <a:pt x="26" y="92"/>
                          <a:pt x="36" y="87"/>
                          <a:pt x="43" y="91"/>
                        </a:cubicBezTo>
                        <a:cubicBezTo>
                          <a:pt x="75" y="106"/>
                          <a:pt x="97" y="87"/>
                          <a:pt x="120" y="70"/>
                        </a:cubicBezTo>
                        <a:cubicBezTo>
                          <a:pt x="132" y="61"/>
                          <a:pt x="142" y="59"/>
                          <a:pt x="156" y="68"/>
                        </a:cubicBezTo>
                        <a:cubicBezTo>
                          <a:pt x="167" y="75"/>
                          <a:pt x="182" y="83"/>
                          <a:pt x="193" y="64"/>
                        </a:cubicBezTo>
                        <a:cubicBezTo>
                          <a:pt x="195" y="61"/>
                          <a:pt x="201" y="60"/>
                          <a:pt x="205" y="59"/>
                        </a:cubicBezTo>
                        <a:cubicBezTo>
                          <a:pt x="207" y="59"/>
                          <a:pt x="211" y="60"/>
                          <a:pt x="213" y="59"/>
                        </a:cubicBezTo>
                        <a:cubicBezTo>
                          <a:pt x="231" y="46"/>
                          <a:pt x="249" y="32"/>
                          <a:pt x="267" y="19"/>
                        </a:cubicBezTo>
                        <a:cubicBezTo>
                          <a:pt x="267" y="19"/>
                          <a:pt x="266" y="18"/>
                          <a:pt x="266" y="1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73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4668901" y="5099988"/>
                    <a:ext cx="865566" cy="665636"/>
                  </a:xfrm>
                  <a:custGeom>
                    <a:avLst/>
                    <a:gdLst>
                      <a:gd name="T0" fmla="*/ 110 w 422"/>
                      <a:gd name="T1" fmla="*/ 48 h 326"/>
                      <a:gd name="T2" fmla="*/ 143 w 422"/>
                      <a:gd name="T3" fmla="*/ 43 h 326"/>
                      <a:gd name="T4" fmla="*/ 175 w 422"/>
                      <a:gd name="T5" fmla="*/ 9 h 326"/>
                      <a:gd name="T6" fmla="*/ 177 w 422"/>
                      <a:gd name="T7" fmla="*/ 0 h 326"/>
                      <a:gd name="T8" fmla="*/ 266 w 422"/>
                      <a:gd name="T9" fmla="*/ 19 h 326"/>
                      <a:gd name="T10" fmla="*/ 246 w 422"/>
                      <a:gd name="T11" fmla="*/ 54 h 326"/>
                      <a:gd name="T12" fmla="*/ 250 w 422"/>
                      <a:gd name="T13" fmla="*/ 57 h 326"/>
                      <a:gd name="T14" fmla="*/ 283 w 422"/>
                      <a:gd name="T15" fmla="*/ 42 h 326"/>
                      <a:gd name="T16" fmla="*/ 352 w 422"/>
                      <a:gd name="T17" fmla="*/ 36 h 326"/>
                      <a:gd name="T18" fmla="*/ 422 w 422"/>
                      <a:gd name="T19" fmla="*/ 93 h 326"/>
                      <a:gd name="T20" fmla="*/ 385 w 422"/>
                      <a:gd name="T21" fmla="*/ 139 h 326"/>
                      <a:gd name="T22" fmla="*/ 359 w 422"/>
                      <a:gd name="T23" fmla="*/ 152 h 326"/>
                      <a:gd name="T24" fmla="*/ 327 w 422"/>
                      <a:gd name="T25" fmla="*/ 183 h 326"/>
                      <a:gd name="T26" fmla="*/ 316 w 422"/>
                      <a:gd name="T27" fmla="*/ 169 h 326"/>
                      <a:gd name="T28" fmla="*/ 292 w 422"/>
                      <a:gd name="T29" fmla="*/ 163 h 326"/>
                      <a:gd name="T30" fmla="*/ 273 w 422"/>
                      <a:gd name="T31" fmla="*/ 175 h 326"/>
                      <a:gd name="T32" fmla="*/ 224 w 422"/>
                      <a:gd name="T33" fmla="*/ 164 h 326"/>
                      <a:gd name="T34" fmla="*/ 216 w 422"/>
                      <a:gd name="T35" fmla="*/ 156 h 326"/>
                      <a:gd name="T36" fmla="*/ 216 w 422"/>
                      <a:gd name="T37" fmla="*/ 208 h 326"/>
                      <a:gd name="T38" fmla="*/ 193 w 422"/>
                      <a:gd name="T39" fmla="*/ 204 h 326"/>
                      <a:gd name="T40" fmla="*/ 195 w 422"/>
                      <a:gd name="T41" fmla="*/ 209 h 326"/>
                      <a:gd name="T42" fmla="*/ 149 w 422"/>
                      <a:gd name="T43" fmla="*/ 230 h 326"/>
                      <a:gd name="T44" fmla="*/ 81 w 422"/>
                      <a:gd name="T45" fmla="*/ 255 h 326"/>
                      <a:gd name="T46" fmla="*/ 55 w 422"/>
                      <a:gd name="T47" fmla="*/ 265 h 326"/>
                      <a:gd name="T48" fmla="*/ 39 w 422"/>
                      <a:gd name="T49" fmla="*/ 282 h 326"/>
                      <a:gd name="T50" fmla="*/ 49 w 422"/>
                      <a:gd name="T51" fmla="*/ 298 h 326"/>
                      <a:gd name="T52" fmla="*/ 61 w 422"/>
                      <a:gd name="T53" fmla="*/ 318 h 326"/>
                      <a:gd name="T54" fmla="*/ 56 w 422"/>
                      <a:gd name="T55" fmla="*/ 325 h 326"/>
                      <a:gd name="T56" fmla="*/ 20 w 422"/>
                      <a:gd name="T57" fmla="*/ 320 h 326"/>
                      <a:gd name="T58" fmla="*/ 9 w 422"/>
                      <a:gd name="T59" fmla="*/ 257 h 326"/>
                      <a:gd name="T60" fmla="*/ 37 w 422"/>
                      <a:gd name="T61" fmla="*/ 214 h 326"/>
                      <a:gd name="T62" fmla="*/ 53 w 422"/>
                      <a:gd name="T63" fmla="*/ 184 h 326"/>
                      <a:gd name="T64" fmla="*/ 66 w 422"/>
                      <a:gd name="T65" fmla="*/ 170 h 326"/>
                      <a:gd name="T66" fmla="*/ 93 w 422"/>
                      <a:gd name="T67" fmla="*/ 131 h 326"/>
                      <a:gd name="T68" fmla="*/ 109 w 422"/>
                      <a:gd name="T69" fmla="*/ 100 h 326"/>
                      <a:gd name="T70" fmla="*/ 115 w 422"/>
                      <a:gd name="T71" fmla="*/ 62 h 326"/>
                      <a:gd name="T72" fmla="*/ 110 w 422"/>
                      <a:gd name="T73" fmla="*/ 48 h 3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422" h="326">
                        <a:moveTo>
                          <a:pt x="110" y="48"/>
                        </a:moveTo>
                        <a:cubicBezTo>
                          <a:pt x="122" y="46"/>
                          <a:pt x="133" y="44"/>
                          <a:pt x="143" y="43"/>
                        </a:cubicBezTo>
                        <a:cubicBezTo>
                          <a:pt x="173" y="38"/>
                          <a:pt x="173" y="38"/>
                          <a:pt x="175" y="9"/>
                        </a:cubicBezTo>
                        <a:cubicBezTo>
                          <a:pt x="175" y="6"/>
                          <a:pt x="177" y="3"/>
                          <a:pt x="177" y="0"/>
                        </a:cubicBezTo>
                        <a:cubicBezTo>
                          <a:pt x="207" y="6"/>
                          <a:pt x="235" y="12"/>
                          <a:pt x="266" y="19"/>
                        </a:cubicBezTo>
                        <a:cubicBezTo>
                          <a:pt x="259" y="32"/>
                          <a:pt x="252" y="43"/>
                          <a:pt x="246" y="54"/>
                        </a:cubicBezTo>
                        <a:cubicBezTo>
                          <a:pt x="248" y="55"/>
                          <a:pt x="249" y="56"/>
                          <a:pt x="250" y="57"/>
                        </a:cubicBezTo>
                        <a:cubicBezTo>
                          <a:pt x="261" y="52"/>
                          <a:pt x="271" y="44"/>
                          <a:pt x="283" y="42"/>
                        </a:cubicBezTo>
                        <a:cubicBezTo>
                          <a:pt x="306" y="38"/>
                          <a:pt x="329" y="36"/>
                          <a:pt x="352" y="36"/>
                        </a:cubicBezTo>
                        <a:cubicBezTo>
                          <a:pt x="373" y="35"/>
                          <a:pt x="411" y="69"/>
                          <a:pt x="422" y="93"/>
                        </a:cubicBezTo>
                        <a:cubicBezTo>
                          <a:pt x="409" y="109"/>
                          <a:pt x="398" y="125"/>
                          <a:pt x="385" y="139"/>
                        </a:cubicBezTo>
                        <a:cubicBezTo>
                          <a:pt x="379" y="145"/>
                          <a:pt x="369" y="148"/>
                          <a:pt x="359" y="152"/>
                        </a:cubicBezTo>
                        <a:cubicBezTo>
                          <a:pt x="345" y="156"/>
                          <a:pt x="327" y="156"/>
                          <a:pt x="327" y="183"/>
                        </a:cubicBezTo>
                        <a:cubicBezTo>
                          <a:pt x="320" y="175"/>
                          <a:pt x="318" y="172"/>
                          <a:pt x="316" y="169"/>
                        </a:cubicBezTo>
                        <a:cubicBezTo>
                          <a:pt x="310" y="161"/>
                          <a:pt x="303" y="153"/>
                          <a:pt x="292" y="163"/>
                        </a:cubicBezTo>
                        <a:cubicBezTo>
                          <a:pt x="286" y="168"/>
                          <a:pt x="279" y="171"/>
                          <a:pt x="273" y="175"/>
                        </a:cubicBezTo>
                        <a:cubicBezTo>
                          <a:pt x="252" y="187"/>
                          <a:pt x="239" y="184"/>
                          <a:pt x="224" y="164"/>
                        </a:cubicBezTo>
                        <a:cubicBezTo>
                          <a:pt x="223" y="162"/>
                          <a:pt x="221" y="161"/>
                          <a:pt x="216" y="156"/>
                        </a:cubicBezTo>
                        <a:cubicBezTo>
                          <a:pt x="216" y="175"/>
                          <a:pt x="216" y="190"/>
                          <a:pt x="216" y="208"/>
                        </a:cubicBezTo>
                        <a:cubicBezTo>
                          <a:pt x="208" y="207"/>
                          <a:pt x="201" y="205"/>
                          <a:pt x="193" y="204"/>
                        </a:cubicBezTo>
                        <a:cubicBezTo>
                          <a:pt x="194" y="206"/>
                          <a:pt x="195" y="207"/>
                          <a:pt x="195" y="209"/>
                        </a:cubicBezTo>
                        <a:cubicBezTo>
                          <a:pt x="180" y="216"/>
                          <a:pt x="165" y="224"/>
                          <a:pt x="149" y="230"/>
                        </a:cubicBezTo>
                        <a:cubicBezTo>
                          <a:pt x="126" y="239"/>
                          <a:pt x="104" y="247"/>
                          <a:pt x="81" y="255"/>
                        </a:cubicBezTo>
                        <a:cubicBezTo>
                          <a:pt x="72" y="259"/>
                          <a:pt x="63" y="261"/>
                          <a:pt x="55" y="265"/>
                        </a:cubicBezTo>
                        <a:cubicBezTo>
                          <a:pt x="49" y="269"/>
                          <a:pt x="42" y="275"/>
                          <a:pt x="39" y="282"/>
                        </a:cubicBezTo>
                        <a:cubicBezTo>
                          <a:pt x="38" y="285"/>
                          <a:pt x="45" y="292"/>
                          <a:pt x="49" y="298"/>
                        </a:cubicBezTo>
                        <a:cubicBezTo>
                          <a:pt x="53" y="305"/>
                          <a:pt x="57" y="312"/>
                          <a:pt x="61" y="318"/>
                        </a:cubicBezTo>
                        <a:cubicBezTo>
                          <a:pt x="59" y="321"/>
                          <a:pt x="58" y="323"/>
                          <a:pt x="56" y="325"/>
                        </a:cubicBezTo>
                        <a:cubicBezTo>
                          <a:pt x="44" y="324"/>
                          <a:pt x="29" y="326"/>
                          <a:pt x="20" y="320"/>
                        </a:cubicBezTo>
                        <a:cubicBezTo>
                          <a:pt x="6" y="311"/>
                          <a:pt x="0" y="271"/>
                          <a:pt x="9" y="257"/>
                        </a:cubicBezTo>
                        <a:cubicBezTo>
                          <a:pt x="17" y="242"/>
                          <a:pt x="28" y="229"/>
                          <a:pt x="37" y="214"/>
                        </a:cubicBezTo>
                        <a:cubicBezTo>
                          <a:pt x="43" y="205"/>
                          <a:pt x="47" y="193"/>
                          <a:pt x="53" y="184"/>
                        </a:cubicBezTo>
                        <a:cubicBezTo>
                          <a:pt x="56" y="178"/>
                          <a:pt x="61" y="173"/>
                          <a:pt x="66" y="170"/>
                        </a:cubicBezTo>
                        <a:cubicBezTo>
                          <a:pt x="81" y="161"/>
                          <a:pt x="91" y="150"/>
                          <a:pt x="93" y="131"/>
                        </a:cubicBezTo>
                        <a:cubicBezTo>
                          <a:pt x="94" y="120"/>
                          <a:pt x="101" y="106"/>
                          <a:pt x="109" y="100"/>
                        </a:cubicBezTo>
                        <a:cubicBezTo>
                          <a:pt x="127" y="88"/>
                          <a:pt x="126" y="77"/>
                          <a:pt x="115" y="62"/>
                        </a:cubicBezTo>
                        <a:cubicBezTo>
                          <a:pt x="113" y="59"/>
                          <a:pt x="112" y="55"/>
                          <a:pt x="110" y="4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74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5587143" y="2420683"/>
                    <a:ext cx="879933" cy="571058"/>
                  </a:xfrm>
                  <a:custGeom>
                    <a:avLst/>
                    <a:gdLst>
                      <a:gd name="T0" fmla="*/ 101 w 429"/>
                      <a:gd name="T1" fmla="*/ 168 h 280"/>
                      <a:gd name="T2" fmla="*/ 68 w 429"/>
                      <a:gd name="T3" fmla="*/ 97 h 280"/>
                      <a:gd name="T4" fmla="*/ 44 w 429"/>
                      <a:gd name="T5" fmla="*/ 117 h 280"/>
                      <a:gd name="T6" fmla="*/ 24 w 429"/>
                      <a:gd name="T7" fmla="*/ 87 h 280"/>
                      <a:gd name="T8" fmla="*/ 0 w 429"/>
                      <a:gd name="T9" fmla="*/ 28 h 280"/>
                      <a:gd name="T10" fmla="*/ 49 w 429"/>
                      <a:gd name="T11" fmla="*/ 12 h 280"/>
                      <a:gd name="T12" fmla="*/ 69 w 429"/>
                      <a:gd name="T13" fmla="*/ 0 h 280"/>
                      <a:gd name="T14" fmla="*/ 74 w 429"/>
                      <a:gd name="T15" fmla="*/ 5 h 280"/>
                      <a:gd name="T16" fmla="*/ 141 w 429"/>
                      <a:gd name="T17" fmla="*/ 38 h 280"/>
                      <a:gd name="T18" fmla="*/ 182 w 429"/>
                      <a:gd name="T19" fmla="*/ 49 h 280"/>
                      <a:gd name="T20" fmla="*/ 198 w 429"/>
                      <a:gd name="T21" fmla="*/ 50 h 280"/>
                      <a:gd name="T22" fmla="*/ 227 w 429"/>
                      <a:gd name="T23" fmla="*/ 57 h 280"/>
                      <a:gd name="T24" fmla="*/ 240 w 429"/>
                      <a:gd name="T25" fmla="*/ 67 h 280"/>
                      <a:gd name="T26" fmla="*/ 257 w 429"/>
                      <a:gd name="T27" fmla="*/ 77 h 280"/>
                      <a:gd name="T28" fmla="*/ 286 w 429"/>
                      <a:gd name="T29" fmla="*/ 82 h 280"/>
                      <a:gd name="T30" fmla="*/ 324 w 429"/>
                      <a:gd name="T31" fmla="*/ 110 h 280"/>
                      <a:gd name="T32" fmla="*/ 349 w 429"/>
                      <a:gd name="T33" fmla="*/ 101 h 280"/>
                      <a:gd name="T34" fmla="*/ 387 w 429"/>
                      <a:gd name="T35" fmla="*/ 87 h 280"/>
                      <a:gd name="T36" fmla="*/ 425 w 429"/>
                      <a:gd name="T37" fmla="*/ 102 h 280"/>
                      <a:gd name="T38" fmla="*/ 390 w 429"/>
                      <a:gd name="T39" fmla="*/ 135 h 280"/>
                      <a:gd name="T40" fmla="*/ 376 w 429"/>
                      <a:gd name="T41" fmla="*/ 146 h 280"/>
                      <a:gd name="T42" fmla="*/ 310 w 429"/>
                      <a:gd name="T43" fmla="*/ 210 h 280"/>
                      <a:gd name="T44" fmla="*/ 336 w 429"/>
                      <a:gd name="T45" fmla="*/ 241 h 280"/>
                      <a:gd name="T46" fmla="*/ 333 w 429"/>
                      <a:gd name="T47" fmla="*/ 248 h 280"/>
                      <a:gd name="T48" fmla="*/ 282 w 429"/>
                      <a:gd name="T49" fmla="*/ 239 h 280"/>
                      <a:gd name="T50" fmla="*/ 254 w 429"/>
                      <a:gd name="T51" fmla="*/ 250 h 280"/>
                      <a:gd name="T52" fmla="*/ 241 w 429"/>
                      <a:gd name="T53" fmla="*/ 280 h 280"/>
                      <a:gd name="T54" fmla="*/ 208 w 429"/>
                      <a:gd name="T55" fmla="*/ 233 h 280"/>
                      <a:gd name="T56" fmla="*/ 203 w 429"/>
                      <a:gd name="T57" fmla="*/ 221 h 280"/>
                      <a:gd name="T58" fmla="*/ 176 w 429"/>
                      <a:gd name="T59" fmla="*/ 177 h 280"/>
                      <a:gd name="T60" fmla="*/ 161 w 429"/>
                      <a:gd name="T61" fmla="*/ 171 h 280"/>
                      <a:gd name="T62" fmla="*/ 125 w 429"/>
                      <a:gd name="T63" fmla="*/ 172 h 280"/>
                      <a:gd name="T64" fmla="*/ 101 w 429"/>
                      <a:gd name="T65" fmla="*/ 168 h 28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429" h="280">
                        <a:moveTo>
                          <a:pt x="101" y="168"/>
                        </a:moveTo>
                        <a:cubicBezTo>
                          <a:pt x="91" y="145"/>
                          <a:pt x="80" y="122"/>
                          <a:pt x="68" y="97"/>
                        </a:cubicBezTo>
                        <a:cubicBezTo>
                          <a:pt x="58" y="106"/>
                          <a:pt x="51" y="111"/>
                          <a:pt x="44" y="117"/>
                        </a:cubicBezTo>
                        <a:cubicBezTo>
                          <a:pt x="29" y="113"/>
                          <a:pt x="25" y="101"/>
                          <a:pt x="24" y="87"/>
                        </a:cubicBezTo>
                        <a:cubicBezTo>
                          <a:pt x="24" y="64"/>
                          <a:pt x="23" y="42"/>
                          <a:pt x="0" y="28"/>
                        </a:cubicBezTo>
                        <a:cubicBezTo>
                          <a:pt x="29" y="37"/>
                          <a:pt x="28" y="37"/>
                          <a:pt x="49" y="12"/>
                        </a:cubicBezTo>
                        <a:cubicBezTo>
                          <a:pt x="54" y="6"/>
                          <a:pt x="63" y="4"/>
                          <a:pt x="69" y="0"/>
                        </a:cubicBezTo>
                        <a:cubicBezTo>
                          <a:pt x="72" y="3"/>
                          <a:pt x="74" y="3"/>
                          <a:pt x="74" y="5"/>
                        </a:cubicBezTo>
                        <a:cubicBezTo>
                          <a:pt x="94" y="46"/>
                          <a:pt x="96" y="48"/>
                          <a:pt x="141" y="38"/>
                        </a:cubicBezTo>
                        <a:cubicBezTo>
                          <a:pt x="157" y="34"/>
                          <a:pt x="172" y="30"/>
                          <a:pt x="182" y="49"/>
                        </a:cubicBezTo>
                        <a:cubicBezTo>
                          <a:pt x="183" y="52"/>
                          <a:pt x="193" y="52"/>
                          <a:pt x="198" y="50"/>
                        </a:cubicBezTo>
                        <a:cubicBezTo>
                          <a:pt x="210" y="46"/>
                          <a:pt x="220" y="43"/>
                          <a:pt x="227" y="57"/>
                        </a:cubicBezTo>
                        <a:cubicBezTo>
                          <a:pt x="229" y="61"/>
                          <a:pt x="236" y="64"/>
                          <a:pt x="240" y="67"/>
                        </a:cubicBezTo>
                        <a:cubicBezTo>
                          <a:pt x="246" y="70"/>
                          <a:pt x="253" y="72"/>
                          <a:pt x="257" y="77"/>
                        </a:cubicBezTo>
                        <a:cubicBezTo>
                          <a:pt x="273" y="97"/>
                          <a:pt x="277" y="97"/>
                          <a:pt x="286" y="82"/>
                        </a:cubicBezTo>
                        <a:cubicBezTo>
                          <a:pt x="297" y="90"/>
                          <a:pt x="310" y="101"/>
                          <a:pt x="324" y="110"/>
                        </a:cubicBezTo>
                        <a:cubicBezTo>
                          <a:pt x="336" y="119"/>
                          <a:pt x="346" y="120"/>
                          <a:pt x="349" y="101"/>
                        </a:cubicBezTo>
                        <a:cubicBezTo>
                          <a:pt x="350" y="91"/>
                          <a:pt x="375" y="82"/>
                          <a:pt x="387" y="87"/>
                        </a:cubicBezTo>
                        <a:cubicBezTo>
                          <a:pt x="399" y="92"/>
                          <a:pt x="412" y="97"/>
                          <a:pt x="425" y="102"/>
                        </a:cubicBezTo>
                        <a:cubicBezTo>
                          <a:pt x="429" y="130"/>
                          <a:pt x="418" y="139"/>
                          <a:pt x="390" y="135"/>
                        </a:cubicBezTo>
                        <a:cubicBezTo>
                          <a:pt x="386" y="135"/>
                          <a:pt x="376" y="141"/>
                          <a:pt x="376" y="146"/>
                        </a:cubicBezTo>
                        <a:cubicBezTo>
                          <a:pt x="368" y="186"/>
                          <a:pt x="350" y="204"/>
                          <a:pt x="310" y="210"/>
                        </a:cubicBezTo>
                        <a:cubicBezTo>
                          <a:pt x="319" y="221"/>
                          <a:pt x="328" y="231"/>
                          <a:pt x="336" y="241"/>
                        </a:cubicBezTo>
                        <a:cubicBezTo>
                          <a:pt x="335" y="243"/>
                          <a:pt x="334" y="245"/>
                          <a:pt x="333" y="248"/>
                        </a:cubicBezTo>
                        <a:cubicBezTo>
                          <a:pt x="316" y="245"/>
                          <a:pt x="299" y="243"/>
                          <a:pt x="282" y="239"/>
                        </a:cubicBezTo>
                        <a:cubicBezTo>
                          <a:pt x="269" y="236"/>
                          <a:pt x="260" y="237"/>
                          <a:pt x="254" y="250"/>
                        </a:cubicBezTo>
                        <a:cubicBezTo>
                          <a:pt x="250" y="260"/>
                          <a:pt x="246" y="269"/>
                          <a:pt x="241" y="280"/>
                        </a:cubicBezTo>
                        <a:cubicBezTo>
                          <a:pt x="222" y="268"/>
                          <a:pt x="203" y="259"/>
                          <a:pt x="208" y="233"/>
                        </a:cubicBezTo>
                        <a:cubicBezTo>
                          <a:pt x="209" y="229"/>
                          <a:pt x="206" y="223"/>
                          <a:pt x="203" y="221"/>
                        </a:cubicBezTo>
                        <a:cubicBezTo>
                          <a:pt x="188" y="210"/>
                          <a:pt x="176" y="198"/>
                          <a:pt x="176" y="177"/>
                        </a:cubicBezTo>
                        <a:cubicBezTo>
                          <a:pt x="176" y="175"/>
                          <a:pt x="166" y="171"/>
                          <a:pt x="161" y="171"/>
                        </a:cubicBezTo>
                        <a:cubicBezTo>
                          <a:pt x="149" y="170"/>
                          <a:pt x="137" y="173"/>
                          <a:pt x="125" y="172"/>
                        </a:cubicBezTo>
                        <a:cubicBezTo>
                          <a:pt x="117" y="172"/>
                          <a:pt x="108" y="170"/>
                          <a:pt x="101" y="16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75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4521647" y="4175760"/>
                    <a:ext cx="788946" cy="469297"/>
                  </a:xfrm>
                  <a:custGeom>
                    <a:avLst/>
                    <a:gdLst>
                      <a:gd name="T0" fmla="*/ 364 w 385"/>
                      <a:gd name="T1" fmla="*/ 106 h 230"/>
                      <a:gd name="T2" fmla="*/ 385 w 385"/>
                      <a:gd name="T3" fmla="*/ 180 h 230"/>
                      <a:gd name="T4" fmla="*/ 344 w 385"/>
                      <a:gd name="T5" fmla="*/ 193 h 230"/>
                      <a:gd name="T6" fmla="*/ 276 w 385"/>
                      <a:gd name="T7" fmla="*/ 223 h 230"/>
                      <a:gd name="T8" fmla="*/ 253 w 385"/>
                      <a:gd name="T9" fmla="*/ 195 h 230"/>
                      <a:gd name="T10" fmla="*/ 222 w 385"/>
                      <a:gd name="T11" fmla="*/ 192 h 230"/>
                      <a:gd name="T12" fmla="*/ 148 w 385"/>
                      <a:gd name="T13" fmla="*/ 189 h 230"/>
                      <a:gd name="T14" fmla="*/ 126 w 385"/>
                      <a:gd name="T15" fmla="*/ 178 h 230"/>
                      <a:gd name="T16" fmla="*/ 92 w 385"/>
                      <a:gd name="T17" fmla="*/ 197 h 230"/>
                      <a:gd name="T18" fmla="*/ 30 w 385"/>
                      <a:gd name="T19" fmla="*/ 230 h 230"/>
                      <a:gd name="T20" fmla="*/ 0 w 385"/>
                      <a:gd name="T21" fmla="*/ 167 h 230"/>
                      <a:gd name="T22" fmla="*/ 63 w 385"/>
                      <a:gd name="T23" fmla="*/ 145 h 230"/>
                      <a:gd name="T24" fmla="*/ 69 w 385"/>
                      <a:gd name="T25" fmla="*/ 98 h 230"/>
                      <a:gd name="T26" fmla="*/ 46 w 385"/>
                      <a:gd name="T27" fmla="*/ 52 h 230"/>
                      <a:gd name="T28" fmla="*/ 54 w 385"/>
                      <a:gd name="T29" fmla="*/ 40 h 230"/>
                      <a:gd name="T30" fmla="*/ 59 w 385"/>
                      <a:gd name="T31" fmla="*/ 14 h 230"/>
                      <a:gd name="T32" fmla="*/ 50 w 385"/>
                      <a:gd name="T33" fmla="*/ 3 h 230"/>
                      <a:gd name="T34" fmla="*/ 107 w 385"/>
                      <a:gd name="T35" fmla="*/ 0 h 230"/>
                      <a:gd name="T36" fmla="*/ 115 w 385"/>
                      <a:gd name="T37" fmla="*/ 5 h 230"/>
                      <a:gd name="T38" fmla="*/ 211 w 385"/>
                      <a:gd name="T39" fmla="*/ 41 h 230"/>
                      <a:gd name="T40" fmla="*/ 252 w 385"/>
                      <a:gd name="T41" fmla="*/ 42 h 230"/>
                      <a:gd name="T42" fmla="*/ 281 w 385"/>
                      <a:gd name="T43" fmla="*/ 68 h 230"/>
                      <a:gd name="T44" fmla="*/ 291 w 385"/>
                      <a:gd name="T45" fmla="*/ 72 h 230"/>
                      <a:gd name="T46" fmla="*/ 330 w 385"/>
                      <a:gd name="T47" fmla="*/ 79 h 230"/>
                      <a:gd name="T48" fmla="*/ 342 w 385"/>
                      <a:gd name="T49" fmla="*/ 83 h 230"/>
                      <a:gd name="T50" fmla="*/ 369 w 385"/>
                      <a:gd name="T51" fmla="*/ 106 h 230"/>
                      <a:gd name="T52" fmla="*/ 364 w 385"/>
                      <a:gd name="T53" fmla="*/ 106 h 2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385" h="230">
                        <a:moveTo>
                          <a:pt x="364" y="106"/>
                        </a:moveTo>
                        <a:cubicBezTo>
                          <a:pt x="371" y="130"/>
                          <a:pt x="378" y="154"/>
                          <a:pt x="385" y="180"/>
                        </a:cubicBezTo>
                        <a:cubicBezTo>
                          <a:pt x="371" y="185"/>
                          <a:pt x="357" y="188"/>
                          <a:pt x="344" y="193"/>
                        </a:cubicBezTo>
                        <a:cubicBezTo>
                          <a:pt x="321" y="202"/>
                          <a:pt x="299" y="213"/>
                          <a:pt x="276" y="223"/>
                        </a:cubicBezTo>
                        <a:cubicBezTo>
                          <a:pt x="273" y="213"/>
                          <a:pt x="274" y="195"/>
                          <a:pt x="253" y="195"/>
                        </a:cubicBezTo>
                        <a:cubicBezTo>
                          <a:pt x="244" y="195"/>
                          <a:pt x="235" y="193"/>
                          <a:pt x="222" y="192"/>
                        </a:cubicBezTo>
                        <a:cubicBezTo>
                          <a:pt x="200" y="212"/>
                          <a:pt x="174" y="197"/>
                          <a:pt x="148" y="189"/>
                        </a:cubicBezTo>
                        <a:cubicBezTo>
                          <a:pt x="140" y="186"/>
                          <a:pt x="134" y="181"/>
                          <a:pt x="126" y="178"/>
                        </a:cubicBezTo>
                        <a:cubicBezTo>
                          <a:pt x="107" y="169"/>
                          <a:pt x="98" y="173"/>
                          <a:pt x="92" y="197"/>
                        </a:cubicBezTo>
                        <a:cubicBezTo>
                          <a:pt x="60" y="185"/>
                          <a:pt x="52" y="219"/>
                          <a:pt x="30" y="230"/>
                        </a:cubicBezTo>
                        <a:cubicBezTo>
                          <a:pt x="6" y="214"/>
                          <a:pt x="4" y="188"/>
                          <a:pt x="0" y="167"/>
                        </a:cubicBezTo>
                        <a:cubicBezTo>
                          <a:pt x="23" y="159"/>
                          <a:pt x="43" y="154"/>
                          <a:pt x="63" y="145"/>
                        </a:cubicBezTo>
                        <a:cubicBezTo>
                          <a:pt x="84" y="135"/>
                          <a:pt x="88" y="111"/>
                          <a:pt x="69" y="98"/>
                        </a:cubicBezTo>
                        <a:cubicBezTo>
                          <a:pt x="50" y="86"/>
                          <a:pt x="56" y="66"/>
                          <a:pt x="46" y="52"/>
                        </a:cubicBezTo>
                        <a:cubicBezTo>
                          <a:pt x="45" y="50"/>
                          <a:pt x="51" y="41"/>
                          <a:pt x="54" y="40"/>
                        </a:cubicBezTo>
                        <a:cubicBezTo>
                          <a:pt x="79" y="35"/>
                          <a:pt x="69" y="25"/>
                          <a:pt x="59" y="14"/>
                        </a:cubicBezTo>
                        <a:cubicBezTo>
                          <a:pt x="56" y="12"/>
                          <a:pt x="54" y="8"/>
                          <a:pt x="50" y="3"/>
                        </a:cubicBezTo>
                        <a:cubicBezTo>
                          <a:pt x="71" y="2"/>
                          <a:pt x="89" y="1"/>
                          <a:pt x="107" y="0"/>
                        </a:cubicBezTo>
                        <a:cubicBezTo>
                          <a:pt x="110" y="0"/>
                          <a:pt x="113" y="3"/>
                          <a:pt x="115" y="5"/>
                        </a:cubicBezTo>
                        <a:cubicBezTo>
                          <a:pt x="141" y="33"/>
                          <a:pt x="174" y="41"/>
                          <a:pt x="211" y="41"/>
                        </a:cubicBezTo>
                        <a:cubicBezTo>
                          <a:pt x="224" y="41"/>
                          <a:pt x="237" y="42"/>
                          <a:pt x="252" y="42"/>
                        </a:cubicBezTo>
                        <a:cubicBezTo>
                          <a:pt x="250" y="66"/>
                          <a:pt x="258" y="75"/>
                          <a:pt x="281" y="68"/>
                        </a:cubicBezTo>
                        <a:cubicBezTo>
                          <a:pt x="283" y="67"/>
                          <a:pt x="288" y="70"/>
                          <a:pt x="291" y="72"/>
                        </a:cubicBezTo>
                        <a:cubicBezTo>
                          <a:pt x="303" y="81"/>
                          <a:pt x="314" y="92"/>
                          <a:pt x="330" y="79"/>
                        </a:cubicBezTo>
                        <a:cubicBezTo>
                          <a:pt x="332" y="77"/>
                          <a:pt x="338" y="81"/>
                          <a:pt x="342" y="83"/>
                        </a:cubicBezTo>
                        <a:cubicBezTo>
                          <a:pt x="351" y="90"/>
                          <a:pt x="360" y="98"/>
                          <a:pt x="369" y="106"/>
                        </a:cubicBezTo>
                        <a:cubicBezTo>
                          <a:pt x="367" y="106"/>
                          <a:pt x="366" y="106"/>
                          <a:pt x="364" y="10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79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5417143" y="2791811"/>
                    <a:ext cx="645284" cy="508805"/>
                  </a:xfrm>
                  <a:custGeom>
                    <a:avLst/>
                    <a:gdLst>
                      <a:gd name="T0" fmla="*/ 29 w 315"/>
                      <a:gd name="T1" fmla="*/ 91 h 249"/>
                      <a:gd name="T2" fmla="*/ 80 w 315"/>
                      <a:gd name="T3" fmla="*/ 87 h 249"/>
                      <a:gd name="T4" fmla="*/ 130 w 315"/>
                      <a:gd name="T5" fmla="*/ 52 h 249"/>
                      <a:gd name="T6" fmla="*/ 173 w 315"/>
                      <a:gd name="T7" fmla="*/ 25 h 249"/>
                      <a:gd name="T8" fmla="*/ 200 w 315"/>
                      <a:gd name="T9" fmla="*/ 0 h 249"/>
                      <a:gd name="T10" fmla="*/ 248 w 315"/>
                      <a:gd name="T11" fmla="*/ 10 h 249"/>
                      <a:gd name="T12" fmla="*/ 276 w 315"/>
                      <a:gd name="T13" fmla="*/ 45 h 249"/>
                      <a:gd name="T14" fmla="*/ 282 w 315"/>
                      <a:gd name="T15" fmla="*/ 60 h 249"/>
                      <a:gd name="T16" fmla="*/ 302 w 315"/>
                      <a:gd name="T17" fmla="*/ 94 h 249"/>
                      <a:gd name="T18" fmla="*/ 304 w 315"/>
                      <a:gd name="T19" fmla="*/ 121 h 249"/>
                      <a:gd name="T20" fmla="*/ 277 w 315"/>
                      <a:gd name="T21" fmla="*/ 153 h 249"/>
                      <a:gd name="T22" fmla="*/ 218 w 315"/>
                      <a:gd name="T23" fmla="*/ 206 h 249"/>
                      <a:gd name="T24" fmla="*/ 171 w 315"/>
                      <a:gd name="T25" fmla="*/ 249 h 249"/>
                      <a:gd name="T26" fmla="*/ 151 w 315"/>
                      <a:gd name="T27" fmla="*/ 232 h 249"/>
                      <a:gd name="T28" fmla="*/ 159 w 315"/>
                      <a:gd name="T29" fmla="*/ 176 h 249"/>
                      <a:gd name="T30" fmla="*/ 116 w 315"/>
                      <a:gd name="T31" fmla="*/ 154 h 249"/>
                      <a:gd name="T32" fmla="*/ 81 w 315"/>
                      <a:gd name="T33" fmla="*/ 194 h 249"/>
                      <a:gd name="T34" fmla="*/ 46 w 315"/>
                      <a:gd name="T35" fmla="*/ 199 h 249"/>
                      <a:gd name="T36" fmla="*/ 26 w 315"/>
                      <a:gd name="T37" fmla="*/ 184 h 249"/>
                      <a:gd name="T38" fmla="*/ 16 w 315"/>
                      <a:gd name="T39" fmla="*/ 149 h 249"/>
                      <a:gd name="T40" fmla="*/ 28 w 315"/>
                      <a:gd name="T41" fmla="*/ 102 h 249"/>
                      <a:gd name="T42" fmla="*/ 29 w 315"/>
                      <a:gd name="T43" fmla="*/ 91 h 2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315" h="249">
                        <a:moveTo>
                          <a:pt x="29" y="91"/>
                        </a:moveTo>
                        <a:cubicBezTo>
                          <a:pt x="56" y="113"/>
                          <a:pt x="56" y="113"/>
                          <a:pt x="80" y="87"/>
                        </a:cubicBezTo>
                        <a:cubicBezTo>
                          <a:pt x="94" y="72"/>
                          <a:pt x="104" y="50"/>
                          <a:pt x="130" y="52"/>
                        </a:cubicBezTo>
                        <a:cubicBezTo>
                          <a:pt x="136" y="29"/>
                          <a:pt x="160" y="36"/>
                          <a:pt x="173" y="25"/>
                        </a:cubicBezTo>
                        <a:cubicBezTo>
                          <a:pt x="182" y="17"/>
                          <a:pt x="191" y="9"/>
                          <a:pt x="200" y="0"/>
                        </a:cubicBezTo>
                        <a:cubicBezTo>
                          <a:pt x="213" y="2"/>
                          <a:pt x="230" y="6"/>
                          <a:pt x="248" y="10"/>
                        </a:cubicBezTo>
                        <a:cubicBezTo>
                          <a:pt x="256" y="19"/>
                          <a:pt x="266" y="31"/>
                          <a:pt x="276" y="45"/>
                        </a:cubicBezTo>
                        <a:cubicBezTo>
                          <a:pt x="280" y="49"/>
                          <a:pt x="282" y="55"/>
                          <a:pt x="282" y="60"/>
                        </a:cubicBezTo>
                        <a:cubicBezTo>
                          <a:pt x="284" y="75"/>
                          <a:pt x="285" y="87"/>
                          <a:pt x="302" y="94"/>
                        </a:cubicBezTo>
                        <a:cubicBezTo>
                          <a:pt x="315" y="100"/>
                          <a:pt x="311" y="112"/>
                          <a:pt x="304" y="121"/>
                        </a:cubicBezTo>
                        <a:cubicBezTo>
                          <a:pt x="295" y="132"/>
                          <a:pt x="283" y="141"/>
                          <a:pt x="277" y="153"/>
                        </a:cubicBezTo>
                        <a:cubicBezTo>
                          <a:pt x="265" y="180"/>
                          <a:pt x="248" y="197"/>
                          <a:pt x="218" y="206"/>
                        </a:cubicBezTo>
                        <a:cubicBezTo>
                          <a:pt x="199" y="212"/>
                          <a:pt x="186" y="235"/>
                          <a:pt x="171" y="249"/>
                        </a:cubicBezTo>
                        <a:cubicBezTo>
                          <a:pt x="164" y="243"/>
                          <a:pt x="156" y="237"/>
                          <a:pt x="151" y="232"/>
                        </a:cubicBezTo>
                        <a:cubicBezTo>
                          <a:pt x="154" y="214"/>
                          <a:pt x="160" y="195"/>
                          <a:pt x="159" y="176"/>
                        </a:cubicBezTo>
                        <a:cubicBezTo>
                          <a:pt x="157" y="147"/>
                          <a:pt x="142" y="141"/>
                          <a:pt x="116" y="154"/>
                        </a:cubicBezTo>
                        <a:cubicBezTo>
                          <a:pt x="98" y="162"/>
                          <a:pt x="87" y="175"/>
                          <a:pt x="81" y="194"/>
                        </a:cubicBezTo>
                        <a:cubicBezTo>
                          <a:pt x="75" y="212"/>
                          <a:pt x="58" y="213"/>
                          <a:pt x="46" y="199"/>
                        </a:cubicBezTo>
                        <a:cubicBezTo>
                          <a:pt x="40" y="192"/>
                          <a:pt x="34" y="186"/>
                          <a:pt x="26" y="184"/>
                        </a:cubicBezTo>
                        <a:cubicBezTo>
                          <a:pt x="7" y="177"/>
                          <a:pt x="0" y="161"/>
                          <a:pt x="16" y="149"/>
                        </a:cubicBezTo>
                        <a:cubicBezTo>
                          <a:pt x="34" y="134"/>
                          <a:pt x="36" y="121"/>
                          <a:pt x="28" y="102"/>
                        </a:cubicBezTo>
                        <a:cubicBezTo>
                          <a:pt x="26" y="99"/>
                          <a:pt x="28" y="95"/>
                          <a:pt x="29" y="9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81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5558411" y="4344563"/>
                    <a:ext cx="390283" cy="456128"/>
                  </a:xfrm>
                  <a:custGeom>
                    <a:avLst/>
                    <a:gdLst>
                      <a:gd name="T0" fmla="*/ 185 w 190"/>
                      <a:gd name="T1" fmla="*/ 88 h 223"/>
                      <a:gd name="T2" fmla="*/ 178 w 190"/>
                      <a:gd name="T3" fmla="*/ 112 h 223"/>
                      <a:gd name="T4" fmla="*/ 176 w 190"/>
                      <a:gd name="T5" fmla="*/ 124 h 223"/>
                      <a:gd name="T6" fmla="*/ 174 w 190"/>
                      <a:gd name="T7" fmla="*/ 137 h 223"/>
                      <a:gd name="T8" fmla="*/ 154 w 190"/>
                      <a:gd name="T9" fmla="*/ 150 h 223"/>
                      <a:gd name="T10" fmla="*/ 130 w 190"/>
                      <a:gd name="T11" fmla="*/ 221 h 223"/>
                      <a:gd name="T12" fmla="*/ 83 w 190"/>
                      <a:gd name="T13" fmla="*/ 210 h 223"/>
                      <a:gd name="T14" fmla="*/ 83 w 190"/>
                      <a:gd name="T15" fmla="*/ 204 h 223"/>
                      <a:gd name="T16" fmla="*/ 76 w 190"/>
                      <a:gd name="T17" fmla="*/ 209 h 223"/>
                      <a:gd name="T18" fmla="*/ 42 w 190"/>
                      <a:gd name="T19" fmla="*/ 202 h 223"/>
                      <a:gd name="T20" fmla="*/ 6 w 190"/>
                      <a:gd name="T21" fmla="*/ 124 h 223"/>
                      <a:gd name="T22" fmla="*/ 13 w 190"/>
                      <a:gd name="T23" fmla="*/ 97 h 223"/>
                      <a:gd name="T24" fmla="*/ 34 w 190"/>
                      <a:gd name="T25" fmla="*/ 50 h 223"/>
                      <a:gd name="T26" fmla="*/ 54 w 190"/>
                      <a:gd name="T27" fmla="*/ 44 h 223"/>
                      <a:gd name="T28" fmla="*/ 95 w 190"/>
                      <a:gd name="T29" fmla="*/ 4 h 223"/>
                      <a:gd name="T30" fmla="*/ 136 w 190"/>
                      <a:gd name="T31" fmla="*/ 8 h 223"/>
                      <a:gd name="T32" fmla="*/ 104 w 190"/>
                      <a:gd name="T33" fmla="*/ 23 h 223"/>
                      <a:gd name="T34" fmla="*/ 89 w 190"/>
                      <a:gd name="T35" fmla="*/ 36 h 223"/>
                      <a:gd name="T36" fmla="*/ 103 w 190"/>
                      <a:gd name="T37" fmla="*/ 46 h 223"/>
                      <a:gd name="T38" fmla="*/ 139 w 190"/>
                      <a:gd name="T39" fmla="*/ 47 h 223"/>
                      <a:gd name="T40" fmla="*/ 176 w 190"/>
                      <a:gd name="T41" fmla="*/ 69 h 223"/>
                      <a:gd name="T42" fmla="*/ 185 w 190"/>
                      <a:gd name="T43" fmla="*/ 88 h 2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90" h="223">
                        <a:moveTo>
                          <a:pt x="185" y="88"/>
                        </a:moveTo>
                        <a:cubicBezTo>
                          <a:pt x="175" y="93"/>
                          <a:pt x="157" y="96"/>
                          <a:pt x="178" y="112"/>
                        </a:cubicBezTo>
                        <a:cubicBezTo>
                          <a:pt x="180" y="113"/>
                          <a:pt x="177" y="120"/>
                          <a:pt x="176" y="124"/>
                        </a:cubicBezTo>
                        <a:cubicBezTo>
                          <a:pt x="176" y="129"/>
                          <a:pt x="172" y="135"/>
                          <a:pt x="174" y="137"/>
                        </a:cubicBezTo>
                        <a:cubicBezTo>
                          <a:pt x="190" y="163"/>
                          <a:pt x="167" y="150"/>
                          <a:pt x="154" y="150"/>
                        </a:cubicBezTo>
                        <a:cubicBezTo>
                          <a:pt x="146" y="173"/>
                          <a:pt x="138" y="196"/>
                          <a:pt x="130" y="221"/>
                        </a:cubicBezTo>
                        <a:cubicBezTo>
                          <a:pt x="116" y="218"/>
                          <a:pt x="100" y="214"/>
                          <a:pt x="83" y="210"/>
                        </a:cubicBezTo>
                        <a:cubicBezTo>
                          <a:pt x="83" y="208"/>
                          <a:pt x="83" y="206"/>
                          <a:pt x="83" y="204"/>
                        </a:cubicBezTo>
                        <a:cubicBezTo>
                          <a:pt x="81" y="206"/>
                          <a:pt x="78" y="208"/>
                          <a:pt x="76" y="209"/>
                        </a:cubicBezTo>
                        <a:cubicBezTo>
                          <a:pt x="58" y="223"/>
                          <a:pt x="52" y="221"/>
                          <a:pt x="42" y="202"/>
                        </a:cubicBezTo>
                        <a:cubicBezTo>
                          <a:pt x="30" y="176"/>
                          <a:pt x="18" y="150"/>
                          <a:pt x="6" y="124"/>
                        </a:cubicBezTo>
                        <a:cubicBezTo>
                          <a:pt x="0" y="113"/>
                          <a:pt x="2" y="105"/>
                          <a:pt x="13" y="97"/>
                        </a:cubicBezTo>
                        <a:cubicBezTo>
                          <a:pt x="32" y="82"/>
                          <a:pt x="33" y="78"/>
                          <a:pt x="34" y="50"/>
                        </a:cubicBezTo>
                        <a:cubicBezTo>
                          <a:pt x="41" y="48"/>
                          <a:pt x="47" y="46"/>
                          <a:pt x="54" y="44"/>
                        </a:cubicBezTo>
                        <a:cubicBezTo>
                          <a:pt x="50" y="8"/>
                          <a:pt x="59" y="0"/>
                          <a:pt x="95" y="4"/>
                        </a:cubicBezTo>
                        <a:cubicBezTo>
                          <a:pt x="108" y="5"/>
                          <a:pt x="121" y="4"/>
                          <a:pt x="136" y="8"/>
                        </a:cubicBezTo>
                        <a:cubicBezTo>
                          <a:pt x="125" y="13"/>
                          <a:pt x="114" y="17"/>
                          <a:pt x="104" y="23"/>
                        </a:cubicBezTo>
                        <a:cubicBezTo>
                          <a:pt x="98" y="26"/>
                          <a:pt x="94" y="31"/>
                          <a:pt x="89" y="36"/>
                        </a:cubicBezTo>
                        <a:cubicBezTo>
                          <a:pt x="94" y="39"/>
                          <a:pt x="98" y="45"/>
                          <a:pt x="103" y="46"/>
                        </a:cubicBezTo>
                        <a:cubicBezTo>
                          <a:pt x="115" y="48"/>
                          <a:pt x="128" y="50"/>
                          <a:pt x="139" y="47"/>
                        </a:cubicBezTo>
                        <a:cubicBezTo>
                          <a:pt x="167" y="39"/>
                          <a:pt x="172" y="41"/>
                          <a:pt x="176" y="69"/>
                        </a:cubicBezTo>
                        <a:cubicBezTo>
                          <a:pt x="177" y="76"/>
                          <a:pt x="182" y="82"/>
                          <a:pt x="185" y="8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82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5851722" y="5032946"/>
                    <a:ext cx="189156" cy="414227"/>
                  </a:xfrm>
                  <a:custGeom>
                    <a:avLst/>
                    <a:gdLst>
                      <a:gd name="T0" fmla="*/ 48 w 92"/>
                      <a:gd name="T1" fmla="*/ 203 h 203"/>
                      <a:gd name="T2" fmla="*/ 5 w 92"/>
                      <a:gd name="T3" fmla="*/ 165 h 203"/>
                      <a:gd name="T4" fmla="*/ 0 w 92"/>
                      <a:gd name="T5" fmla="*/ 153 h 203"/>
                      <a:gd name="T6" fmla="*/ 13 w 92"/>
                      <a:gd name="T7" fmla="*/ 65 h 203"/>
                      <a:gd name="T8" fmla="*/ 46 w 92"/>
                      <a:gd name="T9" fmla="*/ 12 h 203"/>
                      <a:gd name="T10" fmla="*/ 82 w 92"/>
                      <a:gd name="T11" fmla="*/ 0 h 203"/>
                      <a:gd name="T12" fmla="*/ 48 w 92"/>
                      <a:gd name="T13" fmla="*/ 203 h 2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92" h="203">
                        <a:moveTo>
                          <a:pt x="48" y="203"/>
                        </a:moveTo>
                        <a:cubicBezTo>
                          <a:pt x="33" y="190"/>
                          <a:pt x="19" y="178"/>
                          <a:pt x="5" y="165"/>
                        </a:cubicBezTo>
                        <a:cubicBezTo>
                          <a:pt x="2" y="162"/>
                          <a:pt x="0" y="157"/>
                          <a:pt x="0" y="153"/>
                        </a:cubicBezTo>
                        <a:cubicBezTo>
                          <a:pt x="4" y="123"/>
                          <a:pt x="5" y="93"/>
                          <a:pt x="13" y="65"/>
                        </a:cubicBezTo>
                        <a:cubicBezTo>
                          <a:pt x="18" y="46"/>
                          <a:pt x="31" y="27"/>
                          <a:pt x="46" y="12"/>
                        </a:cubicBezTo>
                        <a:cubicBezTo>
                          <a:pt x="53" y="3"/>
                          <a:pt x="70" y="4"/>
                          <a:pt x="82" y="0"/>
                        </a:cubicBezTo>
                        <a:cubicBezTo>
                          <a:pt x="92" y="75"/>
                          <a:pt x="66" y="139"/>
                          <a:pt x="48" y="2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83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4564746" y="5796751"/>
                    <a:ext cx="262184" cy="211902"/>
                  </a:xfrm>
                  <a:custGeom>
                    <a:avLst/>
                    <a:gdLst>
                      <a:gd name="T0" fmla="*/ 128 w 128"/>
                      <a:gd name="T1" fmla="*/ 0 h 104"/>
                      <a:gd name="T2" fmla="*/ 118 w 128"/>
                      <a:gd name="T3" fmla="*/ 26 h 104"/>
                      <a:gd name="T4" fmla="*/ 107 w 128"/>
                      <a:gd name="T5" fmla="*/ 54 h 104"/>
                      <a:gd name="T6" fmla="*/ 91 w 128"/>
                      <a:gd name="T7" fmla="*/ 81 h 104"/>
                      <a:gd name="T8" fmla="*/ 30 w 128"/>
                      <a:gd name="T9" fmla="*/ 93 h 104"/>
                      <a:gd name="T10" fmla="*/ 20 w 128"/>
                      <a:gd name="T11" fmla="*/ 37 h 104"/>
                      <a:gd name="T12" fmla="*/ 37 w 128"/>
                      <a:gd name="T13" fmla="*/ 17 h 104"/>
                      <a:gd name="T14" fmla="*/ 64 w 128"/>
                      <a:gd name="T15" fmla="*/ 5 h 104"/>
                      <a:gd name="T16" fmla="*/ 128 w 128"/>
                      <a:gd name="T17" fmla="*/ 0 h 10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28" h="104">
                        <a:moveTo>
                          <a:pt x="128" y="0"/>
                        </a:moveTo>
                        <a:cubicBezTo>
                          <a:pt x="125" y="9"/>
                          <a:pt x="122" y="18"/>
                          <a:pt x="118" y="26"/>
                        </a:cubicBezTo>
                        <a:cubicBezTo>
                          <a:pt x="114" y="36"/>
                          <a:pt x="106" y="45"/>
                          <a:pt x="107" y="54"/>
                        </a:cubicBezTo>
                        <a:cubicBezTo>
                          <a:pt x="107" y="68"/>
                          <a:pt x="102" y="76"/>
                          <a:pt x="91" y="81"/>
                        </a:cubicBezTo>
                        <a:cubicBezTo>
                          <a:pt x="72" y="90"/>
                          <a:pt x="55" y="104"/>
                          <a:pt x="30" y="93"/>
                        </a:cubicBezTo>
                        <a:cubicBezTo>
                          <a:pt x="6" y="82"/>
                          <a:pt x="0" y="56"/>
                          <a:pt x="20" y="37"/>
                        </a:cubicBezTo>
                        <a:cubicBezTo>
                          <a:pt x="27" y="31"/>
                          <a:pt x="30" y="22"/>
                          <a:pt x="37" y="17"/>
                        </a:cubicBezTo>
                        <a:cubicBezTo>
                          <a:pt x="45" y="11"/>
                          <a:pt x="55" y="6"/>
                          <a:pt x="64" y="5"/>
                        </a:cubicBezTo>
                        <a:cubicBezTo>
                          <a:pt x="83" y="2"/>
                          <a:pt x="103" y="2"/>
                          <a:pt x="12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58" name="出自【趣你的PPT】(微信:qunideppt)：最优质的PPT资源库"/>
                  <p:cNvSpPr>
                    <a:spLocks/>
                  </p:cNvSpPr>
                  <p:nvPr/>
                </p:nvSpPr>
                <p:spPr bwMode="auto">
                  <a:xfrm>
                    <a:off x="5827778" y="4242802"/>
                    <a:ext cx="99367" cy="98169"/>
                  </a:xfrm>
                  <a:custGeom>
                    <a:avLst/>
                    <a:gdLst>
                      <a:gd name="T0" fmla="*/ 49 w 49"/>
                      <a:gd name="T1" fmla="*/ 14 h 48"/>
                      <a:gd name="T2" fmla="*/ 33 w 49"/>
                      <a:gd name="T3" fmla="*/ 48 h 48"/>
                      <a:gd name="T4" fmla="*/ 0 w 49"/>
                      <a:gd name="T5" fmla="*/ 36 h 48"/>
                      <a:gd name="T6" fmla="*/ 16 w 49"/>
                      <a:gd name="T7" fmla="*/ 4 h 48"/>
                      <a:gd name="T8" fmla="*/ 49 w 49"/>
                      <a:gd name="T9" fmla="*/ 14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9" h="48">
                        <a:moveTo>
                          <a:pt x="49" y="14"/>
                        </a:moveTo>
                        <a:cubicBezTo>
                          <a:pt x="42" y="28"/>
                          <a:pt x="39" y="36"/>
                          <a:pt x="33" y="48"/>
                        </a:cubicBezTo>
                        <a:cubicBezTo>
                          <a:pt x="23" y="44"/>
                          <a:pt x="11" y="40"/>
                          <a:pt x="0" y="36"/>
                        </a:cubicBezTo>
                        <a:cubicBezTo>
                          <a:pt x="5" y="25"/>
                          <a:pt x="7" y="10"/>
                          <a:pt x="16" y="4"/>
                        </a:cubicBezTo>
                        <a:cubicBezTo>
                          <a:pt x="22" y="0"/>
                          <a:pt x="36" y="10"/>
                          <a:pt x="49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2012777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1" name="出自【趣你的PPT】(微信:qunideppt)：最优质的PPT资源库"/>
          <p:cNvSpPr/>
          <p:nvPr/>
        </p:nvSpPr>
        <p:spPr>
          <a:xfrm>
            <a:off x="-38676" y="0"/>
            <a:ext cx="12230676" cy="6858000"/>
          </a:xfrm>
          <a:prstGeom prst="rect">
            <a:avLst/>
          </a:prstGeom>
          <a:solidFill>
            <a:srgbClr val="EAE29C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52" name="出自【趣你的PPT】(微信:qunideppt)：最优质的PPT资源库"/>
          <p:cNvSpPr/>
          <p:nvPr/>
        </p:nvSpPr>
        <p:spPr>
          <a:xfrm>
            <a:off x="5234730" y="5672795"/>
            <a:ext cx="41526" cy="254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089" h="15201" extrusionOk="0">
                <a:moveTo>
                  <a:pt x="7" y="572"/>
                </a:moveTo>
                <a:cubicBezTo>
                  <a:pt x="773" y="5320"/>
                  <a:pt x="4240" y="3209"/>
                  <a:pt x="7703" y="7431"/>
                </a:cubicBezTo>
                <a:cubicBezTo>
                  <a:pt x="11167" y="11653"/>
                  <a:pt x="14249" y="19547"/>
                  <a:pt x="17712" y="12178"/>
                </a:cubicBezTo>
                <a:cubicBezTo>
                  <a:pt x="21178" y="4794"/>
                  <a:pt x="-422" y="-2053"/>
                  <a:pt x="7" y="572"/>
                </a:cubicBezTo>
                <a:close/>
              </a:path>
            </a:pathLst>
          </a:custGeom>
          <a:solidFill>
            <a:srgbClr val="E5E7EB"/>
          </a:solidFill>
          <a:ln w="6350" cap="flat">
            <a:solidFill>
              <a:srgbClr val="A6AAA9"/>
            </a:solidFill>
            <a:prstDash val="solid"/>
            <a:round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 kumimoji="0" sz="4000" b="0" i="0" u="none" strike="noStrike" kern="1200" cap="none" spc="0" normalizeH="0" baseline="0" noProof="0">
              <a:ln>
                <a:noFill/>
              </a:ln>
              <a:solidFill>
                <a:srgbClr val="53585F"/>
              </a:solidFill>
              <a:effectLst/>
              <a:uLnTx/>
              <a:uFillTx/>
              <a:latin typeface="Open Sans"/>
              <a:sym typeface="Open Sans"/>
            </a:endParaRPr>
          </a:p>
        </p:txBody>
      </p:sp>
      <p:grpSp>
        <p:nvGrpSpPr>
          <p:cNvPr id="438" name="Group 1543出自【趣你的PPT】(微信:qunideppt)：最优质的PPT资源库"/>
          <p:cNvGrpSpPr/>
          <p:nvPr/>
        </p:nvGrpSpPr>
        <p:grpSpPr>
          <a:xfrm>
            <a:off x="3184423" y="3511047"/>
            <a:ext cx="547514" cy="1509811"/>
            <a:chOff x="0" y="0"/>
            <a:chExt cx="1095025" cy="3019621"/>
          </a:xfrm>
        </p:grpSpPr>
        <p:sp>
          <p:nvSpPr>
            <p:cNvPr id="439" name="出自【趣你的PPT】(微信:qunideppt)：最优质的PPT资源库"/>
            <p:cNvSpPr/>
            <p:nvPr/>
          </p:nvSpPr>
          <p:spPr>
            <a:xfrm flipV="1">
              <a:off x="1012596" y="69756"/>
              <a:ext cx="1" cy="2949866"/>
            </a:xfrm>
            <a:prstGeom prst="line">
              <a:avLst/>
            </a:prstGeom>
            <a:noFill/>
            <a:ln w="127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40" name="出自【趣你的PPT】(微信:qunideppt)：最优质的PPT资源库"/>
            <p:cNvSpPr/>
            <p:nvPr/>
          </p:nvSpPr>
          <p:spPr>
            <a:xfrm>
              <a:off x="930166" y="0"/>
              <a:ext cx="164860" cy="164860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DCDEE0"/>
              </a:solidFill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41" name="出自【趣你的PPT】(微信:qunideppt)：最优质的PPT资源库"/>
            <p:cNvSpPr/>
            <p:nvPr/>
          </p:nvSpPr>
          <p:spPr>
            <a:xfrm flipH="1">
              <a:off x="0" y="3012957"/>
              <a:ext cx="1020757" cy="1"/>
            </a:xfrm>
            <a:prstGeom prst="line">
              <a:avLst/>
            </a:prstGeom>
            <a:noFill/>
            <a:ln w="127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</p:grpSp>
      <p:grpSp>
        <p:nvGrpSpPr>
          <p:cNvPr id="442" name="Group 1555出自【趣你的PPT】(微信:qunideppt)：最优质的PPT资源库"/>
          <p:cNvGrpSpPr/>
          <p:nvPr/>
        </p:nvGrpSpPr>
        <p:grpSpPr>
          <a:xfrm>
            <a:off x="4949943" y="4592308"/>
            <a:ext cx="622492" cy="1198087"/>
            <a:chOff x="0" y="0"/>
            <a:chExt cx="1244982" cy="2396173"/>
          </a:xfrm>
        </p:grpSpPr>
        <p:sp>
          <p:nvSpPr>
            <p:cNvPr id="443" name="出自【趣你的PPT】(微信:qunideppt)：最优质的PPT资源库"/>
            <p:cNvSpPr/>
            <p:nvPr/>
          </p:nvSpPr>
          <p:spPr>
            <a:xfrm flipV="1">
              <a:off x="82429" y="77438"/>
              <a:ext cx="1" cy="2318736"/>
            </a:xfrm>
            <a:prstGeom prst="line">
              <a:avLst/>
            </a:prstGeom>
            <a:noFill/>
            <a:ln w="127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44" name="出自【趣你的PPT】(微信:qunideppt)：最优质的PPT资源库"/>
            <p:cNvSpPr/>
            <p:nvPr/>
          </p:nvSpPr>
          <p:spPr>
            <a:xfrm flipH="1">
              <a:off x="81616" y="2385939"/>
              <a:ext cx="1163367" cy="1"/>
            </a:xfrm>
            <a:prstGeom prst="line">
              <a:avLst/>
            </a:prstGeom>
            <a:noFill/>
            <a:ln w="127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45" name="出自【趣你的PPT】(微信:qunideppt)：最优质的PPT资源库"/>
            <p:cNvSpPr/>
            <p:nvPr/>
          </p:nvSpPr>
          <p:spPr>
            <a:xfrm>
              <a:off x="0" y="0"/>
              <a:ext cx="164860" cy="164860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DCDEE0"/>
              </a:solidFill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</p:grpSp>
      <p:grpSp>
        <p:nvGrpSpPr>
          <p:cNvPr id="446" name="Group 1563出自【趣你的PPT】(微信:qunideppt)：最优质的PPT资源库"/>
          <p:cNvGrpSpPr/>
          <p:nvPr/>
        </p:nvGrpSpPr>
        <p:grpSpPr>
          <a:xfrm>
            <a:off x="6335067" y="1018763"/>
            <a:ext cx="617889" cy="2356379"/>
            <a:chOff x="0" y="0"/>
            <a:chExt cx="1235775" cy="4712757"/>
          </a:xfrm>
        </p:grpSpPr>
        <p:sp>
          <p:nvSpPr>
            <p:cNvPr id="447" name="出自【趣你的PPT】(微信:qunideppt)：最优质的PPT资源库"/>
            <p:cNvSpPr/>
            <p:nvPr/>
          </p:nvSpPr>
          <p:spPr>
            <a:xfrm flipH="1" flipV="1">
              <a:off x="72408" y="3169"/>
              <a:ext cx="1163368" cy="1"/>
            </a:xfrm>
            <a:prstGeom prst="line">
              <a:avLst/>
            </a:prstGeom>
            <a:noFill/>
            <a:ln w="127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48" name="出自【趣你的PPT】(微信:qunideppt)：最优质的PPT资源库"/>
            <p:cNvSpPr/>
            <p:nvPr/>
          </p:nvSpPr>
          <p:spPr>
            <a:xfrm flipV="1">
              <a:off x="82430" y="0"/>
              <a:ext cx="1" cy="4610906"/>
            </a:xfrm>
            <a:prstGeom prst="line">
              <a:avLst/>
            </a:prstGeom>
            <a:noFill/>
            <a:ln w="127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49" name="出自【趣你的PPT】(微信:qunideppt)：最优质的PPT资源库"/>
            <p:cNvSpPr/>
            <p:nvPr/>
          </p:nvSpPr>
          <p:spPr>
            <a:xfrm>
              <a:off x="0" y="4547897"/>
              <a:ext cx="164860" cy="164861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DCDEE0"/>
              </a:solidFill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</p:grpSp>
      <p:grpSp>
        <p:nvGrpSpPr>
          <p:cNvPr id="450" name="Group 1571出自【趣你的PPT】(微信:qunideppt)：最优质的PPT资源库"/>
          <p:cNvGrpSpPr/>
          <p:nvPr/>
        </p:nvGrpSpPr>
        <p:grpSpPr>
          <a:xfrm>
            <a:off x="8445201" y="1913388"/>
            <a:ext cx="1438186" cy="1584512"/>
            <a:chOff x="0" y="0"/>
            <a:chExt cx="2876369" cy="3169021"/>
          </a:xfrm>
        </p:grpSpPr>
        <p:sp>
          <p:nvSpPr>
            <p:cNvPr id="451" name="出自【趣你的PPT】(微信:qunideppt)：最优质的PPT资源库"/>
            <p:cNvSpPr/>
            <p:nvPr/>
          </p:nvSpPr>
          <p:spPr>
            <a:xfrm flipH="1" flipV="1">
              <a:off x="82428" y="3169"/>
              <a:ext cx="2793942" cy="1"/>
            </a:xfrm>
            <a:prstGeom prst="line">
              <a:avLst/>
            </a:prstGeom>
            <a:noFill/>
            <a:ln w="127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52" name="出自【趣你的PPT】(微信:qunideppt)：最优质的PPT资源库"/>
            <p:cNvSpPr/>
            <p:nvPr/>
          </p:nvSpPr>
          <p:spPr>
            <a:xfrm flipV="1">
              <a:off x="82428" y="-1"/>
              <a:ext cx="1" cy="3101558"/>
            </a:xfrm>
            <a:prstGeom prst="line">
              <a:avLst/>
            </a:prstGeom>
            <a:noFill/>
            <a:ln w="127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53" name="出自【趣你的PPT】(微信:qunideppt)：最优质的PPT资源库"/>
            <p:cNvSpPr/>
            <p:nvPr/>
          </p:nvSpPr>
          <p:spPr>
            <a:xfrm>
              <a:off x="0" y="3004162"/>
              <a:ext cx="164860" cy="164860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DCDEE0"/>
              </a:solidFill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</p:grpSp>
      <p:grpSp>
        <p:nvGrpSpPr>
          <p:cNvPr id="454" name="Group 1579出自【趣你的PPT】(微信:qunideppt)：最优质的PPT资源库"/>
          <p:cNvGrpSpPr/>
          <p:nvPr/>
        </p:nvGrpSpPr>
        <p:grpSpPr>
          <a:xfrm>
            <a:off x="8758637" y="3844585"/>
            <a:ext cx="980170" cy="1181861"/>
            <a:chOff x="0" y="0"/>
            <a:chExt cx="1960337" cy="2363721"/>
          </a:xfrm>
        </p:grpSpPr>
        <p:sp>
          <p:nvSpPr>
            <p:cNvPr id="455" name="出自【趣你的PPT】(微信:qunideppt)：最优质的PPT资源库"/>
            <p:cNvSpPr/>
            <p:nvPr/>
          </p:nvSpPr>
          <p:spPr>
            <a:xfrm flipH="1" flipV="1">
              <a:off x="82429" y="12673"/>
              <a:ext cx="1877909" cy="1"/>
            </a:xfrm>
            <a:prstGeom prst="line">
              <a:avLst/>
            </a:prstGeom>
            <a:noFill/>
            <a:ln w="127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56" name="出自【趣你的PPT】(微信:qunideppt)：最优质的PPT资源库"/>
            <p:cNvSpPr/>
            <p:nvPr/>
          </p:nvSpPr>
          <p:spPr>
            <a:xfrm flipV="1">
              <a:off x="82428" y="0"/>
              <a:ext cx="1" cy="2296256"/>
            </a:xfrm>
            <a:prstGeom prst="line">
              <a:avLst/>
            </a:prstGeom>
            <a:noFill/>
            <a:ln w="127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57" name="出自【趣你的PPT】(微信:qunideppt)：最优质的PPT资源库"/>
            <p:cNvSpPr/>
            <p:nvPr/>
          </p:nvSpPr>
          <p:spPr>
            <a:xfrm>
              <a:off x="0" y="2198862"/>
              <a:ext cx="164860" cy="164860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DCDEE0"/>
              </a:solidFill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</p:grpSp>
      <p:grpSp>
        <p:nvGrpSpPr>
          <p:cNvPr id="458" name="Group 1583出自【趣你的PPT】(微信:qunideppt)：最优质的PPT资源库"/>
          <p:cNvGrpSpPr/>
          <p:nvPr/>
        </p:nvGrpSpPr>
        <p:grpSpPr>
          <a:xfrm>
            <a:off x="2064375" y="2783981"/>
            <a:ext cx="844088" cy="833053"/>
            <a:chOff x="0" y="0"/>
            <a:chExt cx="1688173" cy="1666105"/>
          </a:xfrm>
        </p:grpSpPr>
        <p:sp>
          <p:nvSpPr>
            <p:cNvPr id="459" name="出自【趣你的PPT】(微信:qunideppt)：最优质的PPT资源库"/>
            <p:cNvSpPr/>
            <p:nvPr/>
          </p:nvSpPr>
          <p:spPr>
            <a:xfrm flipV="1">
              <a:off x="1605744" y="52060"/>
              <a:ext cx="1" cy="1614046"/>
            </a:xfrm>
            <a:prstGeom prst="line">
              <a:avLst/>
            </a:prstGeom>
            <a:noFill/>
            <a:ln w="127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60" name="出自【趣你的PPT】(微信:qunideppt)：最优质的PPT资源库"/>
            <p:cNvSpPr/>
            <p:nvPr/>
          </p:nvSpPr>
          <p:spPr>
            <a:xfrm>
              <a:off x="1523314" y="0"/>
              <a:ext cx="164860" cy="164860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DCDEE0"/>
              </a:solidFill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61" name="出自【趣你的PPT】(微信:qunideppt)：最优质的PPT资源库"/>
            <p:cNvSpPr/>
            <p:nvPr/>
          </p:nvSpPr>
          <p:spPr>
            <a:xfrm flipH="1" flipV="1">
              <a:off x="0" y="1659441"/>
              <a:ext cx="1613905" cy="1"/>
            </a:xfrm>
            <a:prstGeom prst="line">
              <a:avLst/>
            </a:prstGeom>
            <a:noFill/>
            <a:ln w="127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</p:grpSp>
      <p:sp>
        <p:nvSpPr>
          <p:cNvPr id="462" name="出自【趣你的PPT】(微信:qunideppt)：最优质的PPT资源库"/>
          <p:cNvSpPr txBox="1"/>
          <p:nvPr/>
        </p:nvSpPr>
        <p:spPr>
          <a:xfrm>
            <a:off x="7016954" y="836553"/>
            <a:ext cx="1577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编辑标题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463" name="出自【趣你的PPT】(微信:qunideppt)：最优质的PPT资源库"/>
          <p:cNvSpPr/>
          <p:nvPr/>
        </p:nvSpPr>
        <p:spPr>
          <a:xfrm>
            <a:off x="6579143" y="1263295"/>
            <a:ext cx="2453144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zh-CN" altLang="en-US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4" name="出自【趣你的PPT】(微信:qunideppt)：最优质的PPT资源库"/>
          <p:cNvSpPr txBox="1"/>
          <p:nvPr/>
        </p:nvSpPr>
        <p:spPr>
          <a:xfrm>
            <a:off x="9918024" y="1765428"/>
            <a:ext cx="1577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编辑标题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465" name="出自【趣你的PPT】(微信:qunideppt)：最优质的PPT资源库"/>
          <p:cNvSpPr/>
          <p:nvPr/>
        </p:nvSpPr>
        <p:spPr>
          <a:xfrm>
            <a:off x="9480213" y="2192170"/>
            <a:ext cx="2453144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zh-CN" altLang="en-US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6" name="出自【趣你的PPT】(微信:qunideppt)：最优质的PPT资源库"/>
          <p:cNvSpPr txBox="1"/>
          <p:nvPr/>
        </p:nvSpPr>
        <p:spPr>
          <a:xfrm>
            <a:off x="9787028" y="3680745"/>
            <a:ext cx="1577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编辑标题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467" name="出自【趣你的PPT】(微信:qunideppt)：最优质的PPT资源库"/>
          <p:cNvSpPr/>
          <p:nvPr/>
        </p:nvSpPr>
        <p:spPr>
          <a:xfrm>
            <a:off x="9349217" y="4107487"/>
            <a:ext cx="2453144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zh-CN" altLang="en-US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8" name="出自【趣你的PPT】(微信:qunideppt)：最优质的PPT资源库"/>
          <p:cNvSpPr txBox="1"/>
          <p:nvPr/>
        </p:nvSpPr>
        <p:spPr>
          <a:xfrm>
            <a:off x="5613650" y="5597540"/>
            <a:ext cx="1577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编辑标题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469" name="出自【趣你的PPT】(微信:qunideppt)：最优质的PPT资源库"/>
          <p:cNvSpPr/>
          <p:nvPr/>
        </p:nvSpPr>
        <p:spPr>
          <a:xfrm>
            <a:off x="5175839" y="6024282"/>
            <a:ext cx="2453144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zh-CN" altLang="en-US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0" name="出自【趣你的PPT】(微信:qunideppt)：最优质的PPT资源库"/>
          <p:cNvSpPr txBox="1"/>
          <p:nvPr/>
        </p:nvSpPr>
        <p:spPr>
          <a:xfrm>
            <a:off x="1556032" y="4865528"/>
            <a:ext cx="1577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编辑标题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471" name="出自【趣你的PPT】(微信:qunideppt)：最优质的PPT资源库"/>
          <p:cNvSpPr/>
          <p:nvPr/>
        </p:nvSpPr>
        <p:spPr>
          <a:xfrm>
            <a:off x="1118221" y="5292270"/>
            <a:ext cx="2453144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zh-CN" altLang="en-US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2" name="出自【趣你的PPT】(微信:qunideppt)：最优质的PPT资源库"/>
          <p:cNvSpPr txBox="1"/>
          <p:nvPr/>
        </p:nvSpPr>
        <p:spPr>
          <a:xfrm>
            <a:off x="484730" y="3464167"/>
            <a:ext cx="1577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编辑标题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473" name="出自【趣你的PPT】(微信:qunideppt)：最优质的PPT资源库"/>
          <p:cNvSpPr/>
          <p:nvPr/>
        </p:nvSpPr>
        <p:spPr>
          <a:xfrm>
            <a:off x="46919" y="3890909"/>
            <a:ext cx="2453144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zh-CN" altLang="en-US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74" name="Group 473出自【趣你的PPT】(微信:qunideppt)：最优质的PPT资源库"/>
          <p:cNvGrpSpPr/>
          <p:nvPr/>
        </p:nvGrpSpPr>
        <p:grpSpPr>
          <a:xfrm>
            <a:off x="355458" y="302192"/>
            <a:ext cx="3418256" cy="461665"/>
            <a:chOff x="969820" y="487930"/>
            <a:chExt cx="3418256" cy="461665"/>
          </a:xfrm>
        </p:grpSpPr>
        <p:sp>
          <p:nvSpPr>
            <p:cNvPr id="475" name="出自【趣你的PPT】(微信:qunideppt)：最优质的PPT资源库"/>
            <p:cNvSpPr txBox="1"/>
            <p:nvPr/>
          </p:nvSpPr>
          <p:spPr>
            <a:xfrm>
              <a:off x="1369563" y="487930"/>
              <a:ext cx="30185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国外相关研究综述</a:t>
              </a:r>
            </a:p>
          </p:txBody>
        </p:sp>
        <p:sp>
          <p:nvSpPr>
            <p:cNvPr id="476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2" name="Group 231出自【趣你的PPT】(微信:qunideppt)：最优质的PPT资源库"/>
          <p:cNvGrpSpPr/>
          <p:nvPr/>
        </p:nvGrpSpPr>
        <p:grpSpPr>
          <a:xfrm>
            <a:off x="3111414" y="2090971"/>
            <a:ext cx="6781430" cy="3625846"/>
            <a:chOff x="3111414" y="2090971"/>
            <a:chExt cx="6781430" cy="3625846"/>
          </a:xfrm>
          <a:solidFill>
            <a:schemeClr val="accent1"/>
          </a:solidFill>
        </p:grpSpPr>
        <p:sp>
          <p:nvSpPr>
            <p:cNvPr id="233" name="出自【趣你的PPT】(微信:qunideppt)：最优质的PPT资源库"/>
            <p:cNvSpPr/>
            <p:nvPr/>
          </p:nvSpPr>
          <p:spPr>
            <a:xfrm>
              <a:off x="6564346" y="2375889"/>
              <a:ext cx="3328498" cy="115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5" h="21544" extrusionOk="0">
                  <a:moveTo>
                    <a:pt x="21552" y="8410"/>
                  </a:moveTo>
                  <a:cubicBezTo>
                    <a:pt x="21513" y="8371"/>
                    <a:pt x="21388" y="8140"/>
                    <a:pt x="21356" y="8011"/>
                  </a:cubicBezTo>
                  <a:cubicBezTo>
                    <a:pt x="21325" y="7881"/>
                    <a:pt x="21174" y="7819"/>
                    <a:pt x="21174" y="7887"/>
                  </a:cubicBezTo>
                  <a:cubicBezTo>
                    <a:pt x="21174" y="7954"/>
                    <a:pt x="21125" y="7870"/>
                    <a:pt x="21114" y="7797"/>
                  </a:cubicBezTo>
                  <a:cubicBezTo>
                    <a:pt x="21102" y="7724"/>
                    <a:pt x="20943" y="7713"/>
                    <a:pt x="20941" y="7791"/>
                  </a:cubicBezTo>
                  <a:cubicBezTo>
                    <a:pt x="20939" y="7870"/>
                    <a:pt x="20979" y="7876"/>
                    <a:pt x="21002" y="7966"/>
                  </a:cubicBezTo>
                  <a:cubicBezTo>
                    <a:pt x="21026" y="8056"/>
                    <a:pt x="20971" y="8106"/>
                    <a:pt x="20982" y="8207"/>
                  </a:cubicBezTo>
                  <a:cubicBezTo>
                    <a:pt x="20994" y="8309"/>
                    <a:pt x="20924" y="8157"/>
                    <a:pt x="20898" y="8101"/>
                  </a:cubicBezTo>
                  <a:cubicBezTo>
                    <a:pt x="20873" y="8045"/>
                    <a:pt x="20885" y="7825"/>
                    <a:pt x="20893" y="7713"/>
                  </a:cubicBezTo>
                  <a:cubicBezTo>
                    <a:pt x="20900" y="7600"/>
                    <a:pt x="20848" y="7622"/>
                    <a:pt x="20842" y="7510"/>
                  </a:cubicBezTo>
                  <a:cubicBezTo>
                    <a:pt x="20836" y="7397"/>
                    <a:pt x="20660" y="7167"/>
                    <a:pt x="20585" y="7077"/>
                  </a:cubicBezTo>
                  <a:cubicBezTo>
                    <a:pt x="20511" y="6987"/>
                    <a:pt x="20415" y="6908"/>
                    <a:pt x="20390" y="6796"/>
                  </a:cubicBezTo>
                  <a:cubicBezTo>
                    <a:pt x="20364" y="6683"/>
                    <a:pt x="20231" y="6672"/>
                    <a:pt x="20180" y="6520"/>
                  </a:cubicBezTo>
                  <a:cubicBezTo>
                    <a:pt x="20129" y="6368"/>
                    <a:pt x="19906" y="6098"/>
                    <a:pt x="19810" y="6081"/>
                  </a:cubicBezTo>
                  <a:cubicBezTo>
                    <a:pt x="19715" y="6064"/>
                    <a:pt x="19736" y="5912"/>
                    <a:pt x="19689" y="5935"/>
                  </a:cubicBezTo>
                  <a:cubicBezTo>
                    <a:pt x="19642" y="5957"/>
                    <a:pt x="19441" y="5929"/>
                    <a:pt x="19378" y="5901"/>
                  </a:cubicBezTo>
                  <a:cubicBezTo>
                    <a:pt x="19315" y="5873"/>
                    <a:pt x="19302" y="6008"/>
                    <a:pt x="19257" y="5957"/>
                  </a:cubicBezTo>
                  <a:cubicBezTo>
                    <a:pt x="19212" y="5907"/>
                    <a:pt x="18979" y="5665"/>
                    <a:pt x="18951" y="5755"/>
                  </a:cubicBezTo>
                  <a:cubicBezTo>
                    <a:pt x="18924" y="5845"/>
                    <a:pt x="18936" y="5974"/>
                    <a:pt x="18908" y="5997"/>
                  </a:cubicBezTo>
                  <a:cubicBezTo>
                    <a:pt x="18881" y="6019"/>
                    <a:pt x="18908" y="6132"/>
                    <a:pt x="18973" y="6301"/>
                  </a:cubicBezTo>
                  <a:cubicBezTo>
                    <a:pt x="19038" y="6469"/>
                    <a:pt x="18998" y="6599"/>
                    <a:pt x="18940" y="6672"/>
                  </a:cubicBezTo>
                  <a:cubicBezTo>
                    <a:pt x="18881" y="6745"/>
                    <a:pt x="18787" y="6604"/>
                    <a:pt x="18758" y="6475"/>
                  </a:cubicBezTo>
                  <a:cubicBezTo>
                    <a:pt x="18728" y="6346"/>
                    <a:pt x="18648" y="6402"/>
                    <a:pt x="18629" y="6233"/>
                  </a:cubicBezTo>
                  <a:cubicBezTo>
                    <a:pt x="18609" y="6064"/>
                    <a:pt x="18652" y="6036"/>
                    <a:pt x="18691" y="6132"/>
                  </a:cubicBezTo>
                  <a:cubicBezTo>
                    <a:pt x="18730" y="6227"/>
                    <a:pt x="18783" y="6149"/>
                    <a:pt x="18789" y="6025"/>
                  </a:cubicBezTo>
                  <a:cubicBezTo>
                    <a:pt x="18795" y="5901"/>
                    <a:pt x="18683" y="5817"/>
                    <a:pt x="18623" y="5828"/>
                  </a:cubicBezTo>
                  <a:cubicBezTo>
                    <a:pt x="18562" y="5839"/>
                    <a:pt x="18529" y="6081"/>
                    <a:pt x="18466" y="6182"/>
                  </a:cubicBezTo>
                  <a:cubicBezTo>
                    <a:pt x="18404" y="6284"/>
                    <a:pt x="18161" y="6143"/>
                    <a:pt x="18135" y="6076"/>
                  </a:cubicBezTo>
                  <a:cubicBezTo>
                    <a:pt x="18110" y="6008"/>
                    <a:pt x="17771" y="6076"/>
                    <a:pt x="17736" y="6143"/>
                  </a:cubicBezTo>
                  <a:cubicBezTo>
                    <a:pt x="17701" y="6211"/>
                    <a:pt x="17727" y="6475"/>
                    <a:pt x="17709" y="6498"/>
                  </a:cubicBezTo>
                  <a:cubicBezTo>
                    <a:pt x="17691" y="6520"/>
                    <a:pt x="17674" y="6194"/>
                    <a:pt x="17674" y="6132"/>
                  </a:cubicBezTo>
                  <a:cubicBezTo>
                    <a:pt x="17674" y="6070"/>
                    <a:pt x="17633" y="6025"/>
                    <a:pt x="17572" y="6025"/>
                  </a:cubicBezTo>
                  <a:cubicBezTo>
                    <a:pt x="17511" y="6025"/>
                    <a:pt x="17476" y="6019"/>
                    <a:pt x="17501" y="5946"/>
                  </a:cubicBezTo>
                  <a:cubicBezTo>
                    <a:pt x="17527" y="5873"/>
                    <a:pt x="17478" y="5800"/>
                    <a:pt x="17525" y="5704"/>
                  </a:cubicBezTo>
                  <a:cubicBezTo>
                    <a:pt x="17572" y="5609"/>
                    <a:pt x="17439" y="5311"/>
                    <a:pt x="17310" y="5164"/>
                  </a:cubicBezTo>
                  <a:cubicBezTo>
                    <a:pt x="17181" y="5018"/>
                    <a:pt x="16887" y="5102"/>
                    <a:pt x="16809" y="5170"/>
                  </a:cubicBezTo>
                  <a:cubicBezTo>
                    <a:pt x="16731" y="5237"/>
                    <a:pt x="16574" y="5215"/>
                    <a:pt x="16500" y="5221"/>
                  </a:cubicBezTo>
                  <a:cubicBezTo>
                    <a:pt x="16425" y="5226"/>
                    <a:pt x="16486" y="5136"/>
                    <a:pt x="16465" y="5035"/>
                  </a:cubicBezTo>
                  <a:cubicBezTo>
                    <a:pt x="16443" y="4934"/>
                    <a:pt x="16316" y="4810"/>
                    <a:pt x="16298" y="4894"/>
                  </a:cubicBezTo>
                  <a:cubicBezTo>
                    <a:pt x="16281" y="4979"/>
                    <a:pt x="16247" y="4894"/>
                    <a:pt x="16247" y="4832"/>
                  </a:cubicBezTo>
                  <a:cubicBezTo>
                    <a:pt x="16247" y="4771"/>
                    <a:pt x="16128" y="4647"/>
                    <a:pt x="16081" y="4675"/>
                  </a:cubicBezTo>
                  <a:cubicBezTo>
                    <a:pt x="16034" y="4703"/>
                    <a:pt x="16013" y="4551"/>
                    <a:pt x="16067" y="4551"/>
                  </a:cubicBezTo>
                  <a:cubicBezTo>
                    <a:pt x="16122" y="4551"/>
                    <a:pt x="16216" y="4585"/>
                    <a:pt x="16175" y="4405"/>
                  </a:cubicBezTo>
                  <a:cubicBezTo>
                    <a:pt x="16134" y="4225"/>
                    <a:pt x="15782" y="4169"/>
                    <a:pt x="15748" y="4202"/>
                  </a:cubicBezTo>
                  <a:cubicBezTo>
                    <a:pt x="15715" y="4236"/>
                    <a:pt x="15746" y="4365"/>
                    <a:pt x="15670" y="4574"/>
                  </a:cubicBezTo>
                  <a:cubicBezTo>
                    <a:pt x="15594" y="4782"/>
                    <a:pt x="15519" y="4641"/>
                    <a:pt x="15529" y="4540"/>
                  </a:cubicBezTo>
                  <a:cubicBezTo>
                    <a:pt x="15539" y="4439"/>
                    <a:pt x="15633" y="4456"/>
                    <a:pt x="15633" y="4354"/>
                  </a:cubicBezTo>
                  <a:cubicBezTo>
                    <a:pt x="15633" y="4253"/>
                    <a:pt x="15504" y="4309"/>
                    <a:pt x="15484" y="4225"/>
                  </a:cubicBezTo>
                  <a:cubicBezTo>
                    <a:pt x="15465" y="4141"/>
                    <a:pt x="15512" y="4084"/>
                    <a:pt x="15558" y="4124"/>
                  </a:cubicBezTo>
                  <a:cubicBezTo>
                    <a:pt x="15605" y="4163"/>
                    <a:pt x="15688" y="4186"/>
                    <a:pt x="15692" y="4124"/>
                  </a:cubicBezTo>
                  <a:cubicBezTo>
                    <a:pt x="15696" y="4062"/>
                    <a:pt x="15643" y="4051"/>
                    <a:pt x="15564" y="4011"/>
                  </a:cubicBezTo>
                  <a:cubicBezTo>
                    <a:pt x="15486" y="3972"/>
                    <a:pt x="15296" y="3842"/>
                    <a:pt x="15197" y="3871"/>
                  </a:cubicBezTo>
                  <a:cubicBezTo>
                    <a:pt x="15097" y="3899"/>
                    <a:pt x="15052" y="3764"/>
                    <a:pt x="14997" y="3752"/>
                  </a:cubicBezTo>
                  <a:cubicBezTo>
                    <a:pt x="14942" y="3741"/>
                    <a:pt x="14942" y="3837"/>
                    <a:pt x="14968" y="3927"/>
                  </a:cubicBezTo>
                  <a:cubicBezTo>
                    <a:pt x="14993" y="4017"/>
                    <a:pt x="14915" y="4073"/>
                    <a:pt x="14850" y="4045"/>
                  </a:cubicBezTo>
                  <a:cubicBezTo>
                    <a:pt x="14786" y="4017"/>
                    <a:pt x="14692" y="4146"/>
                    <a:pt x="14729" y="4281"/>
                  </a:cubicBezTo>
                  <a:cubicBezTo>
                    <a:pt x="14766" y="4416"/>
                    <a:pt x="14803" y="4242"/>
                    <a:pt x="14835" y="4287"/>
                  </a:cubicBezTo>
                  <a:cubicBezTo>
                    <a:pt x="14866" y="4332"/>
                    <a:pt x="14752" y="4427"/>
                    <a:pt x="14799" y="4489"/>
                  </a:cubicBezTo>
                  <a:cubicBezTo>
                    <a:pt x="14846" y="4551"/>
                    <a:pt x="14838" y="4681"/>
                    <a:pt x="14840" y="4748"/>
                  </a:cubicBezTo>
                  <a:cubicBezTo>
                    <a:pt x="14842" y="4815"/>
                    <a:pt x="14762" y="4849"/>
                    <a:pt x="14733" y="4748"/>
                  </a:cubicBezTo>
                  <a:cubicBezTo>
                    <a:pt x="14703" y="4647"/>
                    <a:pt x="14662" y="4737"/>
                    <a:pt x="14608" y="4726"/>
                  </a:cubicBezTo>
                  <a:cubicBezTo>
                    <a:pt x="14553" y="4714"/>
                    <a:pt x="14512" y="4787"/>
                    <a:pt x="14570" y="4810"/>
                  </a:cubicBezTo>
                  <a:cubicBezTo>
                    <a:pt x="14629" y="4832"/>
                    <a:pt x="14649" y="4939"/>
                    <a:pt x="14570" y="4962"/>
                  </a:cubicBezTo>
                  <a:cubicBezTo>
                    <a:pt x="14492" y="4984"/>
                    <a:pt x="14512" y="4754"/>
                    <a:pt x="14465" y="4782"/>
                  </a:cubicBezTo>
                  <a:cubicBezTo>
                    <a:pt x="14418" y="4810"/>
                    <a:pt x="14316" y="4675"/>
                    <a:pt x="14261" y="4681"/>
                  </a:cubicBezTo>
                  <a:cubicBezTo>
                    <a:pt x="14206" y="4686"/>
                    <a:pt x="14181" y="4810"/>
                    <a:pt x="14109" y="4827"/>
                  </a:cubicBezTo>
                  <a:cubicBezTo>
                    <a:pt x="14036" y="4844"/>
                    <a:pt x="13938" y="4720"/>
                    <a:pt x="13909" y="4607"/>
                  </a:cubicBezTo>
                  <a:cubicBezTo>
                    <a:pt x="13880" y="4495"/>
                    <a:pt x="13870" y="4461"/>
                    <a:pt x="13835" y="4591"/>
                  </a:cubicBezTo>
                  <a:cubicBezTo>
                    <a:pt x="13799" y="4720"/>
                    <a:pt x="13797" y="4967"/>
                    <a:pt x="13762" y="4984"/>
                  </a:cubicBezTo>
                  <a:cubicBezTo>
                    <a:pt x="13727" y="5001"/>
                    <a:pt x="13713" y="5221"/>
                    <a:pt x="13678" y="5277"/>
                  </a:cubicBezTo>
                  <a:cubicBezTo>
                    <a:pt x="13643" y="5333"/>
                    <a:pt x="13641" y="5192"/>
                    <a:pt x="13596" y="5204"/>
                  </a:cubicBezTo>
                  <a:cubicBezTo>
                    <a:pt x="13551" y="5215"/>
                    <a:pt x="13406" y="4810"/>
                    <a:pt x="13398" y="4692"/>
                  </a:cubicBezTo>
                  <a:cubicBezTo>
                    <a:pt x="13390" y="4574"/>
                    <a:pt x="13300" y="4349"/>
                    <a:pt x="13277" y="4304"/>
                  </a:cubicBezTo>
                  <a:cubicBezTo>
                    <a:pt x="13254" y="4259"/>
                    <a:pt x="13300" y="4236"/>
                    <a:pt x="13330" y="4309"/>
                  </a:cubicBezTo>
                  <a:cubicBezTo>
                    <a:pt x="13359" y="4382"/>
                    <a:pt x="13396" y="4382"/>
                    <a:pt x="13426" y="4338"/>
                  </a:cubicBezTo>
                  <a:cubicBezTo>
                    <a:pt x="13455" y="4292"/>
                    <a:pt x="13451" y="4084"/>
                    <a:pt x="13400" y="4079"/>
                  </a:cubicBezTo>
                  <a:cubicBezTo>
                    <a:pt x="13349" y="4073"/>
                    <a:pt x="13369" y="3949"/>
                    <a:pt x="13394" y="3927"/>
                  </a:cubicBezTo>
                  <a:cubicBezTo>
                    <a:pt x="13420" y="3904"/>
                    <a:pt x="13336" y="3685"/>
                    <a:pt x="13367" y="3663"/>
                  </a:cubicBezTo>
                  <a:cubicBezTo>
                    <a:pt x="13398" y="3640"/>
                    <a:pt x="13385" y="3544"/>
                    <a:pt x="13342" y="3527"/>
                  </a:cubicBezTo>
                  <a:cubicBezTo>
                    <a:pt x="13299" y="3511"/>
                    <a:pt x="13254" y="3409"/>
                    <a:pt x="13252" y="3347"/>
                  </a:cubicBezTo>
                  <a:cubicBezTo>
                    <a:pt x="13250" y="3286"/>
                    <a:pt x="13068" y="3263"/>
                    <a:pt x="13075" y="3353"/>
                  </a:cubicBezTo>
                  <a:cubicBezTo>
                    <a:pt x="13083" y="3443"/>
                    <a:pt x="13017" y="3415"/>
                    <a:pt x="13027" y="3342"/>
                  </a:cubicBezTo>
                  <a:cubicBezTo>
                    <a:pt x="13036" y="3269"/>
                    <a:pt x="12962" y="3291"/>
                    <a:pt x="12876" y="3224"/>
                  </a:cubicBezTo>
                  <a:cubicBezTo>
                    <a:pt x="12790" y="3156"/>
                    <a:pt x="12788" y="2982"/>
                    <a:pt x="12758" y="2971"/>
                  </a:cubicBezTo>
                  <a:cubicBezTo>
                    <a:pt x="12729" y="2959"/>
                    <a:pt x="12739" y="3212"/>
                    <a:pt x="12696" y="3156"/>
                  </a:cubicBezTo>
                  <a:cubicBezTo>
                    <a:pt x="12653" y="3100"/>
                    <a:pt x="12606" y="3207"/>
                    <a:pt x="12629" y="3353"/>
                  </a:cubicBezTo>
                  <a:cubicBezTo>
                    <a:pt x="12653" y="3499"/>
                    <a:pt x="12631" y="3522"/>
                    <a:pt x="12627" y="3640"/>
                  </a:cubicBezTo>
                  <a:cubicBezTo>
                    <a:pt x="12623" y="3758"/>
                    <a:pt x="12600" y="3707"/>
                    <a:pt x="12549" y="3657"/>
                  </a:cubicBezTo>
                  <a:cubicBezTo>
                    <a:pt x="12498" y="3606"/>
                    <a:pt x="12498" y="3781"/>
                    <a:pt x="12389" y="3702"/>
                  </a:cubicBezTo>
                  <a:cubicBezTo>
                    <a:pt x="12279" y="3623"/>
                    <a:pt x="12230" y="3707"/>
                    <a:pt x="12211" y="3606"/>
                  </a:cubicBezTo>
                  <a:cubicBezTo>
                    <a:pt x="12191" y="3505"/>
                    <a:pt x="12158" y="3494"/>
                    <a:pt x="12154" y="3578"/>
                  </a:cubicBezTo>
                  <a:cubicBezTo>
                    <a:pt x="12150" y="3663"/>
                    <a:pt x="11982" y="3629"/>
                    <a:pt x="11968" y="3505"/>
                  </a:cubicBezTo>
                  <a:cubicBezTo>
                    <a:pt x="11954" y="3381"/>
                    <a:pt x="11997" y="3359"/>
                    <a:pt x="12023" y="3325"/>
                  </a:cubicBezTo>
                  <a:cubicBezTo>
                    <a:pt x="12048" y="3291"/>
                    <a:pt x="11995" y="3241"/>
                    <a:pt x="11903" y="3257"/>
                  </a:cubicBezTo>
                  <a:cubicBezTo>
                    <a:pt x="11811" y="3274"/>
                    <a:pt x="11753" y="3122"/>
                    <a:pt x="11659" y="3150"/>
                  </a:cubicBezTo>
                  <a:cubicBezTo>
                    <a:pt x="11565" y="3179"/>
                    <a:pt x="11356" y="3235"/>
                    <a:pt x="11326" y="3274"/>
                  </a:cubicBezTo>
                  <a:cubicBezTo>
                    <a:pt x="11297" y="3314"/>
                    <a:pt x="11354" y="3465"/>
                    <a:pt x="11309" y="3477"/>
                  </a:cubicBezTo>
                  <a:cubicBezTo>
                    <a:pt x="11264" y="3488"/>
                    <a:pt x="11295" y="3229"/>
                    <a:pt x="11287" y="3106"/>
                  </a:cubicBezTo>
                  <a:cubicBezTo>
                    <a:pt x="11279" y="2982"/>
                    <a:pt x="11211" y="2965"/>
                    <a:pt x="11220" y="3061"/>
                  </a:cubicBezTo>
                  <a:cubicBezTo>
                    <a:pt x="11230" y="3156"/>
                    <a:pt x="11113" y="3190"/>
                    <a:pt x="11084" y="3117"/>
                  </a:cubicBezTo>
                  <a:cubicBezTo>
                    <a:pt x="11054" y="3044"/>
                    <a:pt x="11007" y="2948"/>
                    <a:pt x="10931" y="2892"/>
                  </a:cubicBezTo>
                  <a:cubicBezTo>
                    <a:pt x="10855" y="2836"/>
                    <a:pt x="10761" y="3072"/>
                    <a:pt x="10782" y="3139"/>
                  </a:cubicBezTo>
                  <a:cubicBezTo>
                    <a:pt x="10804" y="3207"/>
                    <a:pt x="10860" y="3156"/>
                    <a:pt x="10862" y="3201"/>
                  </a:cubicBezTo>
                  <a:cubicBezTo>
                    <a:pt x="10866" y="3294"/>
                    <a:pt x="10700" y="3257"/>
                    <a:pt x="10700" y="3336"/>
                  </a:cubicBezTo>
                  <a:cubicBezTo>
                    <a:pt x="10700" y="3415"/>
                    <a:pt x="10545" y="3522"/>
                    <a:pt x="10498" y="3539"/>
                  </a:cubicBezTo>
                  <a:cubicBezTo>
                    <a:pt x="10370" y="3585"/>
                    <a:pt x="10342" y="3584"/>
                    <a:pt x="10281" y="3730"/>
                  </a:cubicBezTo>
                  <a:cubicBezTo>
                    <a:pt x="10221" y="3876"/>
                    <a:pt x="10268" y="3601"/>
                    <a:pt x="10315" y="3465"/>
                  </a:cubicBezTo>
                  <a:cubicBezTo>
                    <a:pt x="10362" y="3331"/>
                    <a:pt x="10410" y="3387"/>
                    <a:pt x="10438" y="3280"/>
                  </a:cubicBezTo>
                  <a:cubicBezTo>
                    <a:pt x="10465" y="3173"/>
                    <a:pt x="10508" y="3184"/>
                    <a:pt x="10583" y="3150"/>
                  </a:cubicBezTo>
                  <a:cubicBezTo>
                    <a:pt x="10657" y="3117"/>
                    <a:pt x="10653" y="2993"/>
                    <a:pt x="10688" y="2948"/>
                  </a:cubicBezTo>
                  <a:cubicBezTo>
                    <a:pt x="10724" y="2903"/>
                    <a:pt x="10810" y="2807"/>
                    <a:pt x="10825" y="2706"/>
                  </a:cubicBezTo>
                  <a:cubicBezTo>
                    <a:pt x="10841" y="2605"/>
                    <a:pt x="11017" y="2436"/>
                    <a:pt x="11052" y="2442"/>
                  </a:cubicBezTo>
                  <a:cubicBezTo>
                    <a:pt x="11087" y="2447"/>
                    <a:pt x="11095" y="2239"/>
                    <a:pt x="11115" y="2239"/>
                  </a:cubicBezTo>
                  <a:cubicBezTo>
                    <a:pt x="11134" y="2239"/>
                    <a:pt x="11236" y="2110"/>
                    <a:pt x="11275" y="2059"/>
                  </a:cubicBezTo>
                  <a:cubicBezTo>
                    <a:pt x="11314" y="2009"/>
                    <a:pt x="11334" y="1902"/>
                    <a:pt x="11336" y="1829"/>
                  </a:cubicBezTo>
                  <a:cubicBezTo>
                    <a:pt x="11338" y="1756"/>
                    <a:pt x="11283" y="1767"/>
                    <a:pt x="11277" y="1699"/>
                  </a:cubicBezTo>
                  <a:cubicBezTo>
                    <a:pt x="11271" y="1632"/>
                    <a:pt x="11303" y="1677"/>
                    <a:pt x="11344" y="1632"/>
                  </a:cubicBezTo>
                  <a:cubicBezTo>
                    <a:pt x="11385" y="1587"/>
                    <a:pt x="11344" y="1429"/>
                    <a:pt x="11311" y="1457"/>
                  </a:cubicBezTo>
                  <a:cubicBezTo>
                    <a:pt x="11277" y="1486"/>
                    <a:pt x="11328" y="1373"/>
                    <a:pt x="11299" y="1272"/>
                  </a:cubicBezTo>
                  <a:cubicBezTo>
                    <a:pt x="11269" y="1170"/>
                    <a:pt x="11211" y="1334"/>
                    <a:pt x="11213" y="1227"/>
                  </a:cubicBezTo>
                  <a:cubicBezTo>
                    <a:pt x="11215" y="1120"/>
                    <a:pt x="11209" y="985"/>
                    <a:pt x="11185" y="917"/>
                  </a:cubicBezTo>
                  <a:cubicBezTo>
                    <a:pt x="11162" y="850"/>
                    <a:pt x="11119" y="1035"/>
                    <a:pt x="11070" y="929"/>
                  </a:cubicBezTo>
                  <a:cubicBezTo>
                    <a:pt x="11021" y="822"/>
                    <a:pt x="10878" y="754"/>
                    <a:pt x="10878" y="799"/>
                  </a:cubicBezTo>
                  <a:cubicBezTo>
                    <a:pt x="10878" y="844"/>
                    <a:pt x="10810" y="732"/>
                    <a:pt x="10796" y="777"/>
                  </a:cubicBezTo>
                  <a:cubicBezTo>
                    <a:pt x="10782" y="822"/>
                    <a:pt x="10669" y="816"/>
                    <a:pt x="10633" y="788"/>
                  </a:cubicBezTo>
                  <a:cubicBezTo>
                    <a:pt x="10598" y="760"/>
                    <a:pt x="10549" y="827"/>
                    <a:pt x="10547" y="929"/>
                  </a:cubicBezTo>
                  <a:cubicBezTo>
                    <a:pt x="10545" y="1030"/>
                    <a:pt x="10407" y="990"/>
                    <a:pt x="10381" y="974"/>
                  </a:cubicBezTo>
                  <a:cubicBezTo>
                    <a:pt x="10356" y="957"/>
                    <a:pt x="10477" y="670"/>
                    <a:pt x="10477" y="619"/>
                  </a:cubicBezTo>
                  <a:cubicBezTo>
                    <a:pt x="10477" y="569"/>
                    <a:pt x="10272" y="630"/>
                    <a:pt x="10260" y="574"/>
                  </a:cubicBezTo>
                  <a:cubicBezTo>
                    <a:pt x="10248" y="518"/>
                    <a:pt x="10148" y="501"/>
                    <a:pt x="10103" y="507"/>
                  </a:cubicBezTo>
                  <a:cubicBezTo>
                    <a:pt x="10058" y="512"/>
                    <a:pt x="10101" y="473"/>
                    <a:pt x="10142" y="462"/>
                  </a:cubicBezTo>
                  <a:cubicBezTo>
                    <a:pt x="10183" y="450"/>
                    <a:pt x="10221" y="349"/>
                    <a:pt x="10266" y="327"/>
                  </a:cubicBezTo>
                  <a:cubicBezTo>
                    <a:pt x="10311" y="304"/>
                    <a:pt x="10301" y="259"/>
                    <a:pt x="10281" y="180"/>
                  </a:cubicBezTo>
                  <a:cubicBezTo>
                    <a:pt x="10262" y="102"/>
                    <a:pt x="10215" y="141"/>
                    <a:pt x="10170" y="102"/>
                  </a:cubicBezTo>
                  <a:cubicBezTo>
                    <a:pt x="10125" y="63"/>
                    <a:pt x="10070" y="6"/>
                    <a:pt x="10031" y="1"/>
                  </a:cubicBezTo>
                  <a:cubicBezTo>
                    <a:pt x="9992" y="-5"/>
                    <a:pt x="9949" y="57"/>
                    <a:pt x="9857" y="107"/>
                  </a:cubicBezTo>
                  <a:cubicBezTo>
                    <a:pt x="9765" y="158"/>
                    <a:pt x="9757" y="361"/>
                    <a:pt x="9710" y="422"/>
                  </a:cubicBezTo>
                  <a:cubicBezTo>
                    <a:pt x="9663" y="484"/>
                    <a:pt x="9581" y="732"/>
                    <a:pt x="9620" y="754"/>
                  </a:cubicBezTo>
                  <a:cubicBezTo>
                    <a:pt x="9659" y="777"/>
                    <a:pt x="9639" y="844"/>
                    <a:pt x="9645" y="917"/>
                  </a:cubicBezTo>
                  <a:cubicBezTo>
                    <a:pt x="9651" y="990"/>
                    <a:pt x="9616" y="1007"/>
                    <a:pt x="9571" y="985"/>
                  </a:cubicBezTo>
                  <a:cubicBezTo>
                    <a:pt x="9526" y="962"/>
                    <a:pt x="9368" y="968"/>
                    <a:pt x="9369" y="1064"/>
                  </a:cubicBezTo>
                  <a:cubicBezTo>
                    <a:pt x="9371" y="1159"/>
                    <a:pt x="9462" y="1204"/>
                    <a:pt x="9456" y="1255"/>
                  </a:cubicBezTo>
                  <a:cubicBezTo>
                    <a:pt x="9450" y="1305"/>
                    <a:pt x="9387" y="1249"/>
                    <a:pt x="9356" y="1199"/>
                  </a:cubicBezTo>
                  <a:cubicBezTo>
                    <a:pt x="9325" y="1148"/>
                    <a:pt x="9254" y="1176"/>
                    <a:pt x="9240" y="1272"/>
                  </a:cubicBezTo>
                  <a:cubicBezTo>
                    <a:pt x="9227" y="1367"/>
                    <a:pt x="9172" y="1345"/>
                    <a:pt x="9154" y="1322"/>
                  </a:cubicBezTo>
                  <a:cubicBezTo>
                    <a:pt x="9137" y="1300"/>
                    <a:pt x="9097" y="1367"/>
                    <a:pt x="9068" y="1339"/>
                  </a:cubicBezTo>
                  <a:cubicBezTo>
                    <a:pt x="9039" y="1311"/>
                    <a:pt x="9127" y="1187"/>
                    <a:pt x="9105" y="1125"/>
                  </a:cubicBezTo>
                  <a:cubicBezTo>
                    <a:pt x="9084" y="1064"/>
                    <a:pt x="8990" y="1120"/>
                    <a:pt x="8980" y="1221"/>
                  </a:cubicBezTo>
                  <a:cubicBezTo>
                    <a:pt x="8970" y="1322"/>
                    <a:pt x="8914" y="1148"/>
                    <a:pt x="8892" y="1182"/>
                  </a:cubicBezTo>
                  <a:cubicBezTo>
                    <a:pt x="8871" y="1216"/>
                    <a:pt x="8847" y="1255"/>
                    <a:pt x="8806" y="1305"/>
                  </a:cubicBezTo>
                  <a:cubicBezTo>
                    <a:pt x="8765" y="1356"/>
                    <a:pt x="8694" y="1249"/>
                    <a:pt x="8679" y="1339"/>
                  </a:cubicBezTo>
                  <a:cubicBezTo>
                    <a:pt x="8663" y="1429"/>
                    <a:pt x="8757" y="1457"/>
                    <a:pt x="8759" y="1497"/>
                  </a:cubicBezTo>
                  <a:cubicBezTo>
                    <a:pt x="8761" y="1536"/>
                    <a:pt x="8546" y="1530"/>
                    <a:pt x="8540" y="1592"/>
                  </a:cubicBezTo>
                  <a:cubicBezTo>
                    <a:pt x="8534" y="1654"/>
                    <a:pt x="8462" y="1654"/>
                    <a:pt x="8373" y="1660"/>
                  </a:cubicBezTo>
                  <a:cubicBezTo>
                    <a:pt x="8285" y="1666"/>
                    <a:pt x="8321" y="1789"/>
                    <a:pt x="8250" y="1829"/>
                  </a:cubicBezTo>
                  <a:cubicBezTo>
                    <a:pt x="8180" y="1868"/>
                    <a:pt x="8148" y="1874"/>
                    <a:pt x="8125" y="1975"/>
                  </a:cubicBezTo>
                  <a:cubicBezTo>
                    <a:pt x="8102" y="2076"/>
                    <a:pt x="8047" y="2093"/>
                    <a:pt x="8023" y="2014"/>
                  </a:cubicBezTo>
                  <a:cubicBezTo>
                    <a:pt x="8000" y="1936"/>
                    <a:pt x="7935" y="2054"/>
                    <a:pt x="7970" y="2065"/>
                  </a:cubicBezTo>
                  <a:cubicBezTo>
                    <a:pt x="8006" y="2076"/>
                    <a:pt x="7972" y="2177"/>
                    <a:pt x="7951" y="2155"/>
                  </a:cubicBezTo>
                  <a:cubicBezTo>
                    <a:pt x="7929" y="2132"/>
                    <a:pt x="7867" y="2262"/>
                    <a:pt x="7902" y="2250"/>
                  </a:cubicBezTo>
                  <a:cubicBezTo>
                    <a:pt x="7937" y="2239"/>
                    <a:pt x="7955" y="2324"/>
                    <a:pt x="7937" y="2386"/>
                  </a:cubicBezTo>
                  <a:cubicBezTo>
                    <a:pt x="7920" y="2447"/>
                    <a:pt x="7843" y="2312"/>
                    <a:pt x="7824" y="2369"/>
                  </a:cubicBezTo>
                  <a:cubicBezTo>
                    <a:pt x="7804" y="2425"/>
                    <a:pt x="7861" y="2498"/>
                    <a:pt x="7896" y="2487"/>
                  </a:cubicBezTo>
                  <a:cubicBezTo>
                    <a:pt x="7931" y="2476"/>
                    <a:pt x="7951" y="2543"/>
                    <a:pt x="7955" y="2616"/>
                  </a:cubicBezTo>
                  <a:cubicBezTo>
                    <a:pt x="7959" y="2689"/>
                    <a:pt x="7873" y="2571"/>
                    <a:pt x="7855" y="2633"/>
                  </a:cubicBezTo>
                  <a:cubicBezTo>
                    <a:pt x="7837" y="2695"/>
                    <a:pt x="7869" y="2723"/>
                    <a:pt x="7906" y="2734"/>
                  </a:cubicBezTo>
                  <a:cubicBezTo>
                    <a:pt x="7943" y="2745"/>
                    <a:pt x="7916" y="2785"/>
                    <a:pt x="7949" y="2869"/>
                  </a:cubicBezTo>
                  <a:cubicBezTo>
                    <a:pt x="7951" y="2876"/>
                    <a:pt x="7954" y="2882"/>
                    <a:pt x="7955" y="2888"/>
                  </a:cubicBezTo>
                  <a:cubicBezTo>
                    <a:pt x="7975" y="2957"/>
                    <a:pt x="7937" y="2982"/>
                    <a:pt x="7941" y="3049"/>
                  </a:cubicBezTo>
                  <a:cubicBezTo>
                    <a:pt x="7945" y="3122"/>
                    <a:pt x="7904" y="3150"/>
                    <a:pt x="7904" y="3083"/>
                  </a:cubicBezTo>
                  <a:cubicBezTo>
                    <a:pt x="7904" y="3015"/>
                    <a:pt x="7800" y="2993"/>
                    <a:pt x="7779" y="3066"/>
                  </a:cubicBezTo>
                  <a:cubicBezTo>
                    <a:pt x="7757" y="3139"/>
                    <a:pt x="7742" y="3195"/>
                    <a:pt x="7716" y="3128"/>
                  </a:cubicBezTo>
                  <a:cubicBezTo>
                    <a:pt x="7691" y="3061"/>
                    <a:pt x="7616" y="3145"/>
                    <a:pt x="7520" y="3156"/>
                  </a:cubicBezTo>
                  <a:cubicBezTo>
                    <a:pt x="7425" y="3167"/>
                    <a:pt x="7227" y="3190"/>
                    <a:pt x="7178" y="3241"/>
                  </a:cubicBezTo>
                  <a:cubicBezTo>
                    <a:pt x="7129" y="3291"/>
                    <a:pt x="7088" y="3488"/>
                    <a:pt x="7133" y="3617"/>
                  </a:cubicBezTo>
                  <a:cubicBezTo>
                    <a:pt x="7178" y="3747"/>
                    <a:pt x="7135" y="3803"/>
                    <a:pt x="7135" y="3887"/>
                  </a:cubicBezTo>
                  <a:cubicBezTo>
                    <a:pt x="7135" y="3972"/>
                    <a:pt x="7252" y="4146"/>
                    <a:pt x="7315" y="4163"/>
                  </a:cubicBezTo>
                  <a:cubicBezTo>
                    <a:pt x="7378" y="4180"/>
                    <a:pt x="7428" y="4399"/>
                    <a:pt x="7391" y="4534"/>
                  </a:cubicBezTo>
                  <a:cubicBezTo>
                    <a:pt x="7354" y="4669"/>
                    <a:pt x="7241" y="4495"/>
                    <a:pt x="7166" y="4326"/>
                  </a:cubicBezTo>
                  <a:cubicBezTo>
                    <a:pt x="7092" y="4157"/>
                    <a:pt x="6920" y="4090"/>
                    <a:pt x="6863" y="4101"/>
                  </a:cubicBezTo>
                  <a:cubicBezTo>
                    <a:pt x="6806" y="4112"/>
                    <a:pt x="6839" y="3955"/>
                    <a:pt x="6767" y="3960"/>
                  </a:cubicBezTo>
                  <a:cubicBezTo>
                    <a:pt x="6695" y="3966"/>
                    <a:pt x="6634" y="4152"/>
                    <a:pt x="6683" y="4152"/>
                  </a:cubicBezTo>
                  <a:cubicBezTo>
                    <a:pt x="6732" y="4152"/>
                    <a:pt x="6763" y="4141"/>
                    <a:pt x="6738" y="4208"/>
                  </a:cubicBezTo>
                  <a:cubicBezTo>
                    <a:pt x="6712" y="4275"/>
                    <a:pt x="6751" y="4259"/>
                    <a:pt x="6810" y="4332"/>
                  </a:cubicBezTo>
                  <a:cubicBezTo>
                    <a:pt x="6869" y="4405"/>
                    <a:pt x="6761" y="4506"/>
                    <a:pt x="6700" y="4388"/>
                  </a:cubicBezTo>
                  <a:cubicBezTo>
                    <a:pt x="6640" y="4270"/>
                    <a:pt x="6575" y="4382"/>
                    <a:pt x="6558" y="4473"/>
                  </a:cubicBezTo>
                  <a:cubicBezTo>
                    <a:pt x="6540" y="4562"/>
                    <a:pt x="6628" y="4821"/>
                    <a:pt x="6734" y="4866"/>
                  </a:cubicBezTo>
                  <a:cubicBezTo>
                    <a:pt x="6839" y="4911"/>
                    <a:pt x="6804" y="5007"/>
                    <a:pt x="6853" y="5057"/>
                  </a:cubicBezTo>
                  <a:cubicBezTo>
                    <a:pt x="6902" y="5108"/>
                    <a:pt x="6867" y="5164"/>
                    <a:pt x="6834" y="5170"/>
                  </a:cubicBezTo>
                  <a:cubicBezTo>
                    <a:pt x="6800" y="5176"/>
                    <a:pt x="6734" y="5024"/>
                    <a:pt x="6681" y="4945"/>
                  </a:cubicBezTo>
                  <a:cubicBezTo>
                    <a:pt x="6628" y="4866"/>
                    <a:pt x="6485" y="4979"/>
                    <a:pt x="6456" y="4889"/>
                  </a:cubicBezTo>
                  <a:cubicBezTo>
                    <a:pt x="6427" y="4799"/>
                    <a:pt x="6476" y="4709"/>
                    <a:pt x="6448" y="4641"/>
                  </a:cubicBezTo>
                  <a:cubicBezTo>
                    <a:pt x="6421" y="4574"/>
                    <a:pt x="6444" y="4422"/>
                    <a:pt x="6479" y="4264"/>
                  </a:cubicBezTo>
                  <a:cubicBezTo>
                    <a:pt x="6515" y="4107"/>
                    <a:pt x="6474" y="3837"/>
                    <a:pt x="6423" y="3792"/>
                  </a:cubicBezTo>
                  <a:cubicBezTo>
                    <a:pt x="6372" y="3747"/>
                    <a:pt x="6376" y="3899"/>
                    <a:pt x="6387" y="3944"/>
                  </a:cubicBezTo>
                  <a:cubicBezTo>
                    <a:pt x="6399" y="3989"/>
                    <a:pt x="6393" y="4202"/>
                    <a:pt x="6354" y="4343"/>
                  </a:cubicBezTo>
                  <a:cubicBezTo>
                    <a:pt x="6315" y="4484"/>
                    <a:pt x="6196" y="4484"/>
                    <a:pt x="6196" y="4579"/>
                  </a:cubicBezTo>
                  <a:cubicBezTo>
                    <a:pt x="6196" y="4675"/>
                    <a:pt x="6115" y="4748"/>
                    <a:pt x="6143" y="4815"/>
                  </a:cubicBezTo>
                  <a:cubicBezTo>
                    <a:pt x="6170" y="4883"/>
                    <a:pt x="6278" y="5232"/>
                    <a:pt x="6294" y="5339"/>
                  </a:cubicBezTo>
                  <a:cubicBezTo>
                    <a:pt x="6309" y="5445"/>
                    <a:pt x="6198" y="5783"/>
                    <a:pt x="6215" y="5980"/>
                  </a:cubicBezTo>
                  <a:cubicBezTo>
                    <a:pt x="6233" y="6177"/>
                    <a:pt x="6200" y="6267"/>
                    <a:pt x="6221" y="6363"/>
                  </a:cubicBezTo>
                  <a:cubicBezTo>
                    <a:pt x="6243" y="6458"/>
                    <a:pt x="6291" y="6374"/>
                    <a:pt x="6323" y="6413"/>
                  </a:cubicBezTo>
                  <a:cubicBezTo>
                    <a:pt x="6354" y="6453"/>
                    <a:pt x="6405" y="6357"/>
                    <a:pt x="6477" y="6317"/>
                  </a:cubicBezTo>
                  <a:cubicBezTo>
                    <a:pt x="6550" y="6278"/>
                    <a:pt x="6683" y="6498"/>
                    <a:pt x="6732" y="6565"/>
                  </a:cubicBezTo>
                  <a:cubicBezTo>
                    <a:pt x="6781" y="6632"/>
                    <a:pt x="6755" y="6745"/>
                    <a:pt x="6781" y="6857"/>
                  </a:cubicBezTo>
                  <a:cubicBezTo>
                    <a:pt x="6806" y="6970"/>
                    <a:pt x="6722" y="6970"/>
                    <a:pt x="6720" y="7139"/>
                  </a:cubicBezTo>
                  <a:cubicBezTo>
                    <a:pt x="6718" y="7308"/>
                    <a:pt x="6867" y="7381"/>
                    <a:pt x="6873" y="7431"/>
                  </a:cubicBezTo>
                  <a:cubicBezTo>
                    <a:pt x="6879" y="7482"/>
                    <a:pt x="6767" y="7442"/>
                    <a:pt x="6724" y="7397"/>
                  </a:cubicBezTo>
                  <a:cubicBezTo>
                    <a:pt x="6681" y="7352"/>
                    <a:pt x="6677" y="7189"/>
                    <a:pt x="6663" y="7156"/>
                  </a:cubicBezTo>
                  <a:cubicBezTo>
                    <a:pt x="6650" y="7122"/>
                    <a:pt x="6693" y="6987"/>
                    <a:pt x="6697" y="6880"/>
                  </a:cubicBezTo>
                  <a:cubicBezTo>
                    <a:pt x="6700" y="6773"/>
                    <a:pt x="6648" y="6711"/>
                    <a:pt x="6630" y="6638"/>
                  </a:cubicBezTo>
                  <a:cubicBezTo>
                    <a:pt x="6612" y="6565"/>
                    <a:pt x="6581" y="6458"/>
                    <a:pt x="6546" y="6481"/>
                  </a:cubicBezTo>
                  <a:cubicBezTo>
                    <a:pt x="6511" y="6503"/>
                    <a:pt x="6382" y="6537"/>
                    <a:pt x="6342" y="6638"/>
                  </a:cubicBezTo>
                  <a:cubicBezTo>
                    <a:pt x="6303" y="6739"/>
                    <a:pt x="6348" y="7026"/>
                    <a:pt x="6370" y="7167"/>
                  </a:cubicBezTo>
                  <a:cubicBezTo>
                    <a:pt x="6391" y="7308"/>
                    <a:pt x="6256" y="7504"/>
                    <a:pt x="6260" y="7617"/>
                  </a:cubicBezTo>
                  <a:cubicBezTo>
                    <a:pt x="6264" y="7729"/>
                    <a:pt x="6219" y="7780"/>
                    <a:pt x="6160" y="7870"/>
                  </a:cubicBezTo>
                  <a:cubicBezTo>
                    <a:pt x="6102" y="7960"/>
                    <a:pt x="6037" y="8027"/>
                    <a:pt x="6039" y="8174"/>
                  </a:cubicBezTo>
                  <a:cubicBezTo>
                    <a:pt x="6041" y="8320"/>
                    <a:pt x="5961" y="8241"/>
                    <a:pt x="5920" y="8174"/>
                  </a:cubicBezTo>
                  <a:cubicBezTo>
                    <a:pt x="5879" y="8106"/>
                    <a:pt x="5826" y="8213"/>
                    <a:pt x="5767" y="8207"/>
                  </a:cubicBezTo>
                  <a:cubicBezTo>
                    <a:pt x="5708" y="8202"/>
                    <a:pt x="5708" y="8061"/>
                    <a:pt x="5661" y="8112"/>
                  </a:cubicBezTo>
                  <a:cubicBezTo>
                    <a:pt x="5615" y="8162"/>
                    <a:pt x="5583" y="8050"/>
                    <a:pt x="5597" y="7949"/>
                  </a:cubicBezTo>
                  <a:cubicBezTo>
                    <a:pt x="5611" y="7848"/>
                    <a:pt x="5663" y="7926"/>
                    <a:pt x="5667" y="7999"/>
                  </a:cubicBezTo>
                  <a:cubicBezTo>
                    <a:pt x="5671" y="8072"/>
                    <a:pt x="5704" y="8039"/>
                    <a:pt x="5744" y="7977"/>
                  </a:cubicBezTo>
                  <a:cubicBezTo>
                    <a:pt x="5783" y="7915"/>
                    <a:pt x="5763" y="8056"/>
                    <a:pt x="5820" y="8067"/>
                  </a:cubicBezTo>
                  <a:cubicBezTo>
                    <a:pt x="5877" y="8078"/>
                    <a:pt x="5845" y="7983"/>
                    <a:pt x="5888" y="7994"/>
                  </a:cubicBezTo>
                  <a:cubicBezTo>
                    <a:pt x="5932" y="8005"/>
                    <a:pt x="5933" y="7966"/>
                    <a:pt x="5920" y="7904"/>
                  </a:cubicBezTo>
                  <a:cubicBezTo>
                    <a:pt x="5906" y="7842"/>
                    <a:pt x="5951" y="7797"/>
                    <a:pt x="5978" y="7763"/>
                  </a:cubicBezTo>
                  <a:cubicBezTo>
                    <a:pt x="6009" y="7725"/>
                    <a:pt x="5994" y="7600"/>
                    <a:pt x="6020" y="7561"/>
                  </a:cubicBezTo>
                  <a:cubicBezTo>
                    <a:pt x="6045" y="7521"/>
                    <a:pt x="6027" y="7442"/>
                    <a:pt x="6055" y="7437"/>
                  </a:cubicBezTo>
                  <a:cubicBezTo>
                    <a:pt x="6082" y="7431"/>
                    <a:pt x="6094" y="7313"/>
                    <a:pt x="6119" y="7313"/>
                  </a:cubicBezTo>
                  <a:cubicBezTo>
                    <a:pt x="6145" y="7313"/>
                    <a:pt x="6159" y="7195"/>
                    <a:pt x="6143" y="7133"/>
                  </a:cubicBezTo>
                  <a:cubicBezTo>
                    <a:pt x="6127" y="7071"/>
                    <a:pt x="6153" y="6903"/>
                    <a:pt x="6178" y="6880"/>
                  </a:cubicBezTo>
                  <a:cubicBezTo>
                    <a:pt x="6203" y="6857"/>
                    <a:pt x="6205" y="6790"/>
                    <a:pt x="6182" y="6739"/>
                  </a:cubicBezTo>
                  <a:cubicBezTo>
                    <a:pt x="6159" y="6689"/>
                    <a:pt x="6072" y="6520"/>
                    <a:pt x="6078" y="6413"/>
                  </a:cubicBezTo>
                  <a:cubicBezTo>
                    <a:pt x="6084" y="6306"/>
                    <a:pt x="6063" y="6109"/>
                    <a:pt x="6074" y="6025"/>
                  </a:cubicBezTo>
                  <a:cubicBezTo>
                    <a:pt x="6086" y="5941"/>
                    <a:pt x="6076" y="5766"/>
                    <a:pt x="6072" y="5665"/>
                  </a:cubicBezTo>
                  <a:cubicBezTo>
                    <a:pt x="6069" y="5564"/>
                    <a:pt x="6094" y="5451"/>
                    <a:pt x="6106" y="5266"/>
                  </a:cubicBezTo>
                  <a:cubicBezTo>
                    <a:pt x="6117" y="5080"/>
                    <a:pt x="6037" y="4883"/>
                    <a:pt x="5998" y="4832"/>
                  </a:cubicBezTo>
                  <a:cubicBezTo>
                    <a:pt x="5959" y="4782"/>
                    <a:pt x="5984" y="4681"/>
                    <a:pt x="6041" y="4545"/>
                  </a:cubicBezTo>
                  <a:cubicBezTo>
                    <a:pt x="6098" y="4411"/>
                    <a:pt x="6102" y="3989"/>
                    <a:pt x="6098" y="3899"/>
                  </a:cubicBezTo>
                  <a:cubicBezTo>
                    <a:pt x="6094" y="3809"/>
                    <a:pt x="5978" y="3730"/>
                    <a:pt x="5934" y="3741"/>
                  </a:cubicBezTo>
                  <a:cubicBezTo>
                    <a:pt x="5888" y="3752"/>
                    <a:pt x="5722" y="3730"/>
                    <a:pt x="5681" y="3707"/>
                  </a:cubicBezTo>
                  <a:cubicBezTo>
                    <a:pt x="5640" y="3685"/>
                    <a:pt x="5626" y="3809"/>
                    <a:pt x="5607" y="3921"/>
                  </a:cubicBezTo>
                  <a:cubicBezTo>
                    <a:pt x="5587" y="4034"/>
                    <a:pt x="5544" y="4208"/>
                    <a:pt x="5519" y="4461"/>
                  </a:cubicBezTo>
                  <a:cubicBezTo>
                    <a:pt x="5493" y="4714"/>
                    <a:pt x="5390" y="4793"/>
                    <a:pt x="5343" y="4849"/>
                  </a:cubicBezTo>
                  <a:cubicBezTo>
                    <a:pt x="5296" y="4906"/>
                    <a:pt x="5266" y="5091"/>
                    <a:pt x="5288" y="5181"/>
                  </a:cubicBezTo>
                  <a:cubicBezTo>
                    <a:pt x="5309" y="5271"/>
                    <a:pt x="5341" y="5198"/>
                    <a:pt x="5362" y="5232"/>
                  </a:cubicBezTo>
                  <a:cubicBezTo>
                    <a:pt x="5384" y="5266"/>
                    <a:pt x="5360" y="5502"/>
                    <a:pt x="5346" y="5536"/>
                  </a:cubicBezTo>
                  <a:cubicBezTo>
                    <a:pt x="5333" y="5569"/>
                    <a:pt x="5372" y="5654"/>
                    <a:pt x="5339" y="5715"/>
                  </a:cubicBezTo>
                  <a:cubicBezTo>
                    <a:pt x="5305" y="5777"/>
                    <a:pt x="5274" y="5907"/>
                    <a:pt x="5294" y="5974"/>
                  </a:cubicBezTo>
                  <a:cubicBezTo>
                    <a:pt x="5313" y="6042"/>
                    <a:pt x="5409" y="6076"/>
                    <a:pt x="5450" y="6143"/>
                  </a:cubicBezTo>
                  <a:cubicBezTo>
                    <a:pt x="5491" y="6211"/>
                    <a:pt x="5476" y="6334"/>
                    <a:pt x="5507" y="6453"/>
                  </a:cubicBezTo>
                  <a:cubicBezTo>
                    <a:pt x="5538" y="6571"/>
                    <a:pt x="5572" y="6498"/>
                    <a:pt x="5587" y="6571"/>
                  </a:cubicBezTo>
                  <a:cubicBezTo>
                    <a:pt x="5603" y="6644"/>
                    <a:pt x="5530" y="6936"/>
                    <a:pt x="5505" y="6947"/>
                  </a:cubicBezTo>
                  <a:cubicBezTo>
                    <a:pt x="5480" y="6959"/>
                    <a:pt x="5376" y="6649"/>
                    <a:pt x="5345" y="6582"/>
                  </a:cubicBezTo>
                  <a:cubicBezTo>
                    <a:pt x="5313" y="6514"/>
                    <a:pt x="5192" y="6407"/>
                    <a:pt x="5131" y="6317"/>
                  </a:cubicBezTo>
                  <a:cubicBezTo>
                    <a:pt x="5071" y="6227"/>
                    <a:pt x="5022" y="6239"/>
                    <a:pt x="4955" y="6109"/>
                  </a:cubicBezTo>
                  <a:cubicBezTo>
                    <a:pt x="4889" y="5980"/>
                    <a:pt x="4832" y="5918"/>
                    <a:pt x="4711" y="5924"/>
                  </a:cubicBezTo>
                  <a:cubicBezTo>
                    <a:pt x="4589" y="5929"/>
                    <a:pt x="4511" y="5845"/>
                    <a:pt x="4470" y="5862"/>
                  </a:cubicBezTo>
                  <a:cubicBezTo>
                    <a:pt x="4429" y="5879"/>
                    <a:pt x="4444" y="5744"/>
                    <a:pt x="4372" y="5654"/>
                  </a:cubicBezTo>
                  <a:cubicBezTo>
                    <a:pt x="4300" y="5564"/>
                    <a:pt x="4253" y="5440"/>
                    <a:pt x="4212" y="5502"/>
                  </a:cubicBezTo>
                  <a:cubicBezTo>
                    <a:pt x="4170" y="5564"/>
                    <a:pt x="4186" y="5789"/>
                    <a:pt x="4249" y="5817"/>
                  </a:cubicBezTo>
                  <a:cubicBezTo>
                    <a:pt x="4311" y="5845"/>
                    <a:pt x="4280" y="5941"/>
                    <a:pt x="4347" y="5929"/>
                  </a:cubicBezTo>
                  <a:cubicBezTo>
                    <a:pt x="4413" y="5918"/>
                    <a:pt x="4433" y="5986"/>
                    <a:pt x="4431" y="6104"/>
                  </a:cubicBezTo>
                  <a:cubicBezTo>
                    <a:pt x="4429" y="6222"/>
                    <a:pt x="4462" y="6340"/>
                    <a:pt x="4491" y="6419"/>
                  </a:cubicBezTo>
                  <a:cubicBezTo>
                    <a:pt x="4521" y="6498"/>
                    <a:pt x="4503" y="6627"/>
                    <a:pt x="4450" y="6627"/>
                  </a:cubicBezTo>
                  <a:cubicBezTo>
                    <a:pt x="4397" y="6627"/>
                    <a:pt x="4337" y="6649"/>
                    <a:pt x="4360" y="6756"/>
                  </a:cubicBezTo>
                  <a:cubicBezTo>
                    <a:pt x="4384" y="6863"/>
                    <a:pt x="4345" y="6891"/>
                    <a:pt x="4292" y="6835"/>
                  </a:cubicBezTo>
                  <a:cubicBezTo>
                    <a:pt x="4239" y="6779"/>
                    <a:pt x="4270" y="6672"/>
                    <a:pt x="4292" y="6610"/>
                  </a:cubicBezTo>
                  <a:cubicBezTo>
                    <a:pt x="4313" y="6548"/>
                    <a:pt x="4245" y="6469"/>
                    <a:pt x="4212" y="6435"/>
                  </a:cubicBezTo>
                  <a:cubicBezTo>
                    <a:pt x="4178" y="6402"/>
                    <a:pt x="4045" y="6683"/>
                    <a:pt x="4008" y="6728"/>
                  </a:cubicBezTo>
                  <a:cubicBezTo>
                    <a:pt x="3971" y="6773"/>
                    <a:pt x="3879" y="6660"/>
                    <a:pt x="3785" y="6728"/>
                  </a:cubicBezTo>
                  <a:cubicBezTo>
                    <a:pt x="3691" y="6796"/>
                    <a:pt x="3697" y="7009"/>
                    <a:pt x="3662" y="6987"/>
                  </a:cubicBezTo>
                  <a:cubicBezTo>
                    <a:pt x="3627" y="6965"/>
                    <a:pt x="3523" y="7015"/>
                    <a:pt x="3484" y="6947"/>
                  </a:cubicBezTo>
                  <a:cubicBezTo>
                    <a:pt x="3444" y="6880"/>
                    <a:pt x="3476" y="6841"/>
                    <a:pt x="3517" y="6846"/>
                  </a:cubicBezTo>
                  <a:cubicBezTo>
                    <a:pt x="3558" y="6852"/>
                    <a:pt x="3572" y="6812"/>
                    <a:pt x="3548" y="6734"/>
                  </a:cubicBezTo>
                  <a:cubicBezTo>
                    <a:pt x="3525" y="6655"/>
                    <a:pt x="3580" y="6531"/>
                    <a:pt x="3578" y="6475"/>
                  </a:cubicBezTo>
                  <a:cubicBezTo>
                    <a:pt x="3576" y="6419"/>
                    <a:pt x="3423" y="6565"/>
                    <a:pt x="3398" y="6627"/>
                  </a:cubicBezTo>
                  <a:cubicBezTo>
                    <a:pt x="3372" y="6689"/>
                    <a:pt x="3400" y="6801"/>
                    <a:pt x="3372" y="6841"/>
                  </a:cubicBezTo>
                  <a:cubicBezTo>
                    <a:pt x="3345" y="6880"/>
                    <a:pt x="3345" y="6773"/>
                    <a:pt x="3313" y="6739"/>
                  </a:cubicBezTo>
                  <a:cubicBezTo>
                    <a:pt x="3282" y="6706"/>
                    <a:pt x="3053" y="6857"/>
                    <a:pt x="3010" y="6998"/>
                  </a:cubicBezTo>
                  <a:cubicBezTo>
                    <a:pt x="2967" y="7139"/>
                    <a:pt x="2883" y="7144"/>
                    <a:pt x="2883" y="7223"/>
                  </a:cubicBezTo>
                  <a:cubicBezTo>
                    <a:pt x="2883" y="7302"/>
                    <a:pt x="2779" y="7296"/>
                    <a:pt x="2738" y="7352"/>
                  </a:cubicBezTo>
                  <a:cubicBezTo>
                    <a:pt x="2697" y="7409"/>
                    <a:pt x="2725" y="7639"/>
                    <a:pt x="2709" y="7752"/>
                  </a:cubicBezTo>
                  <a:cubicBezTo>
                    <a:pt x="2693" y="7864"/>
                    <a:pt x="2533" y="7831"/>
                    <a:pt x="2484" y="7836"/>
                  </a:cubicBezTo>
                  <a:cubicBezTo>
                    <a:pt x="2435" y="7842"/>
                    <a:pt x="2417" y="7566"/>
                    <a:pt x="2378" y="7549"/>
                  </a:cubicBezTo>
                  <a:cubicBezTo>
                    <a:pt x="2339" y="7532"/>
                    <a:pt x="2362" y="7375"/>
                    <a:pt x="2374" y="7308"/>
                  </a:cubicBezTo>
                  <a:cubicBezTo>
                    <a:pt x="2386" y="7240"/>
                    <a:pt x="2417" y="7296"/>
                    <a:pt x="2466" y="7206"/>
                  </a:cubicBezTo>
                  <a:cubicBezTo>
                    <a:pt x="2515" y="7116"/>
                    <a:pt x="2564" y="7251"/>
                    <a:pt x="2584" y="7189"/>
                  </a:cubicBezTo>
                  <a:cubicBezTo>
                    <a:pt x="2603" y="7127"/>
                    <a:pt x="2509" y="6964"/>
                    <a:pt x="2503" y="6824"/>
                  </a:cubicBezTo>
                  <a:cubicBezTo>
                    <a:pt x="2497" y="6683"/>
                    <a:pt x="2394" y="6644"/>
                    <a:pt x="2335" y="6689"/>
                  </a:cubicBezTo>
                  <a:cubicBezTo>
                    <a:pt x="2276" y="6734"/>
                    <a:pt x="2212" y="6694"/>
                    <a:pt x="2171" y="6638"/>
                  </a:cubicBezTo>
                  <a:cubicBezTo>
                    <a:pt x="2130" y="6582"/>
                    <a:pt x="2134" y="6739"/>
                    <a:pt x="2194" y="6784"/>
                  </a:cubicBezTo>
                  <a:cubicBezTo>
                    <a:pt x="2255" y="6829"/>
                    <a:pt x="2224" y="6964"/>
                    <a:pt x="2233" y="7049"/>
                  </a:cubicBezTo>
                  <a:cubicBezTo>
                    <a:pt x="2243" y="7133"/>
                    <a:pt x="2218" y="7324"/>
                    <a:pt x="2182" y="7471"/>
                  </a:cubicBezTo>
                  <a:cubicBezTo>
                    <a:pt x="2147" y="7617"/>
                    <a:pt x="2173" y="7611"/>
                    <a:pt x="2226" y="7605"/>
                  </a:cubicBezTo>
                  <a:cubicBezTo>
                    <a:pt x="2278" y="7600"/>
                    <a:pt x="2274" y="7797"/>
                    <a:pt x="2274" y="7943"/>
                  </a:cubicBezTo>
                  <a:cubicBezTo>
                    <a:pt x="2274" y="8089"/>
                    <a:pt x="2233" y="8129"/>
                    <a:pt x="2233" y="8236"/>
                  </a:cubicBezTo>
                  <a:cubicBezTo>
                    <a:pt x="2233" y="8343"/>
                    <a:pt x="2190" y="8185"/>
                    <a:pt x="2177" y="8230"/>
                  </a:cubicBezTo>
                  <a:cubicBezTo>
                    <a:pt x="2163" y="8275"/>
                    <a:pt x="2145" y="8207"/>
                    <a:pt x="2137" y="8117"/>
                  </a:cubicBezTo>
                  <a:cubicBezTo>
                    <a:pt x="2130" y="8028"/>
                    <a:pt x="2049" y="8078"/>
                    <a:pt x="2004" y="8044"/>
                  </a:cubicBezTo>
                  <a:cubicBezTo>
                    <a:pt x="1959" y="8011"/>
                    <a:pt x="1942" y="8067"/>
                    <a:pt x="1920" y="8162"/>
                  </a:cubicBezTo>
                  <a:cubicBezTo>
                    <a:pt x="1899" y="8258"/>
                    <a:pt x="1836" y="8297"/>
                    <a:pt x="1803" y="8309"/>
                  </a:cubicBezTo>
                  <a:cubicBezTo>
                    <a:pt x="1766" y="8321"/>
                    <a:pt x="1711" y="8506"/>
                    <a:pt x="1676" y="8573"/>
                  </a:cubicBezTo>
                  <a:cubicBezTo>
                    <a:pt x="1640" y="8641"/>
                    <a:pt x="1635" y="8770"/>
                    <a:pt x="1683" y="8905"/>
                  </a:cubicBezTo>
                  <a:cubicBezTo>
                    <a:pt x="1732" y="9040"/>
                    <a:pt x="1742" y="9130"/>
                    <a:pt x="1738" y="9203"/>
                  </a:cubicBezTo>
                  <a:cubicBezTo>
                    <a:pt x="1734" y="9276"/>
                    <a:pt x="1601" y="9254"/>
                    <a:pt x="1580" y="9175"/>
                  </a:cubicBezTo>
                  <a:cubicBezTo>
                    <a:pt x="1558" y="9096"/>
                    <a:pt x="1472" y="9068"/>
                    <a:pt x="1443" y="9085"/>
                  </a:cubicBezTo>
                  <a:cubicBezTo>
                    <a:pt x="1413" y="9102"/>
                    <a:pt x="1333" y="8832"/>
                    <a:pt x="1292" y="8826"/>
                  </a:cubicBezTo>
                  <a:cubicBezTo>
                    <a:pt x="1251" y="8821"/>
                    <a:pt x="1226" y="8967"/>
                    <a:pt x="1212" y="9040"/>
                  </a:cubicBezTo>
                  <a:cubicBezTo>
                    <a:pt x="1198" y="9113"/>
                    <a:pt x="1231" y="9136"/>
                    <a:pt x="1251" y="9259"/>
                  </a:cubicBezTo>
                  <a:cubicBezTo>
                    <a:pt x="1271" y="9383"/>
                    <a:pt x="1343" y="9389"/>
                    <a:pt x="1380" y="9389"/>
                  </a:cubicBezTo>
                  <a:cubicBezTo>
                    <a:pt x="1417" y="9389"/>
                    <a:pt x="1404" y="9552"/>
                    <a:pt x="1392" y="9619"/>
                  </a:cubicBezTo>
                  <a:cubicBezTo>
                    <a:pt x="1380" y="9687"/>
                    <a:pt x="1312" y="9737"/>
                    <a:pt x="1292" y="9664"/>
                  </a:cubicBezTo>
                  <a:cubicBezTo>
                    <a:pt x="1273" y="9591"/>
                    <a:pt x="1190" y="9664"/>
                    <a:pt x="1188" y="9574"/>
                  </a:cubicBezTo>
                  <a:cubicBezTo>
                    <a:pt x="1187" y="9484"/>
                    <a:pt x="1128" y="9350"/>
                    <a:pt x="1067" y="9377"/>
                  </a:cubicBezTo>
                  <a:cubicBezTo>
                    <a:pt x="1007" y="9406"/>
                    <a:pt x="995" y="9293"/>
                    <a:pt x="999" y="9158"/>
                  </a:cubicBezTo>
                  <a:cubicBezTo>
                    <a:pt x="1003" y="9023"/>
                    <a:pt x="965" y="8944"/>
                    <a:pt x="967" y="8883"/>
                  </a:cubicBezTo>
                  <a:cubicBezTo>
                    <a:pt x="969" y="8820"/>
                    <a:pt x="940" y="8697"/>
                    <a:pt x="971" y="8635"/>
                  </a:cubicBezTo>
                  <a:cubicBezTo>
                    <a:pt x="1003" y="8573"/>
                    <a:pt x="979" y="8478"/>
                    <a:pt x="981" y="8393"/>
                  </a:cubicBezTo>
                  <a:cubicBezTo>
                    <a:pt x="983" y="8309"/>
                    <a:pt x="928" y="8179"/>
                    <a:pt x="879" y="8179"/>
                  </a:cubicBezTo>
                  <a:cubicBezTo>
                    <a:pt x="830" y="8179"/>
                    <a:pt x="840" y="8039"/>
                    <a:pt x="799" y="8011"/>
                  </a:cubicBezTo>
                  <a:cubicBezTo>
                    <a:pt x="758" y="7983"/>
                    <a:pt x="676" y="7785"/>
                    <a:pt x="670" y="7701"/>
                  </a:cubicBezTo>
                  <a:cubicBezTo>
                    <a:pt x="664" y="7617"/>
                    <a:pt x="601" y="7605"/>
                    <a:pt x="623" y="7577"/>
                  </a:cubicBezTo>
                  <a:cubicBezTo>
                    <a:pt x="645" y="7549"/>
                    <a:pt x="693" y="7589"/>
                    <a:pt x="729" y="7690"/>
                  </a:cubicBezTo>
                  <a:cubicBezTo>
                    <a:pt x="764" y="7791"/>
                    <a:pt x="821" y="7881"/>
                    <a:pt x="913" y="7915"/>
                  </a:cubicBezTo>
                  <a:cubicBezTo>
                    <a:pt x="1005" y="7949"/>
                    <a:pt x="1042" y="8072"/>
                    <a:pt x="1143" y="8123"/>
                  </a:cubicBezTo>
                  <a:cubicBezTo>
                    <a:pt x="1245" y="8174"/>
                    <a:pt x="1306" y="8207"/>
                    <a:pt x="1453" y="8270"/>
                  </a:cubicBezTo>
                  <a:cubicBezTo>
                    <a:pt x="1599" y="8331"/>
                    <a:pt x="1795" y="7904"/>
                    <a:pt x="1836" y="7785"/>
                  </a:cubicBezTo>
                  <a:cubicBezTo>
                    <a:pt x="1877" y="7667"/>
                    <a:pt x="1824" y="7426"/>
                    <a:pt x="1824" y="7336"/>
                  </a:cubicBezTo>
                  <a:cubicBezTo>
                    <a:pt x="1824" y="7246"/>
                    <a:pt x="1758" y="7234"/>
                    <a:pt x="1748" y="7167"/>
                  </a:cubicBezTo>
                  <a:cubicBezTo>
                    <a:pt x="1738" y="7099"/>
                    <a:pt x="1695" y="6976"/>
                    <a:pt x="1639" y="6976"/>
                  </a:cubicBezTo>
                  <a:cubicBezTo>
                    <a:pt x="1582" y="6976"/>
                    <a:pt x="1574" y="6790"/>
                    <a:pt x="1529" y="6801"/>
                  </a:cubicBezTo>
                  <a:cubicBezTo>
                    <a:pt x="1484" y="6812"/>
                    <a:pt x="1453" y="6745"/>
                    <a:pt x="1335" y="6520"/>
                  </a:cubicBezTo>
                  <a:cubicBezTo>
                    <a:pt x="1218" y="6295"/>
                    <a:pt x="1055" y="6132"/>
                    <a:pt x="1026" y="6171"/>
                  </a:cubicBezTo>
                  <a:cubicBezTo>
                    <a:pt x="997" y="6211"/>
                    <a:pt x="977" y="6233"/>
                    <a:pt x="958" y="6149"/>
                  </a:cubicBezTo>
                  <a:cubicBezTo>
                    <a:pt x="938" y="6064"/>
                    <a:pt x="893" y="6076"/>
                    <a:pt x="862" y="6143"/>
                  </a:cubicBezTo>
                  <a:cubicBezTo>
                    <a:pt x="830" y="6211"/>
                    <a:pt x="799" y="6081"/>
                    <a:pt x="740" y="6120"/>
                  </a:cubicBezTo>
                  <a:cubicBezTo>
                    <a:pt x="682" y="6160"/>
                    <a:pt x="650" y="6047"/>
                    <a:pt x="666" y="5997"/>
                  </a:cubicBezTo>
                  <a:cubicBezTo>
                    <a:pt x="682" y="5946"/>
                    <a:pt x="768" y="5991"/>
                    <a:pt x="764" y="5907"/>
                  </a:cubicBezTo>
                  <a:cubicBezTo>
                    <a:pt x="760" y="5823"/>
                    <a:pt x="729" y="5907"/>
                    <a:pt x="676" y="5806"/>
                  </a:cubicBezTo>
                  <a:cubicBezTo>
                    <a:pt x="623" y="5704"/>
                    <a:pt x="594" y="5772"/>
                    <a:pt x="582" y="5856"/>
                  </a:cubicBezTo>
                  <a:cubicBezTo>
                    <a:pt x="570" y="5941"/>
                    <a:pt x="529" y="5918"/>
                    <a:pt x="502" y="5845"/>
                  </a:cubicBezTo>
                  <a:cubicBezTo>
                    <a:pt x="499" y="5838"/>
                    <a:pt x="496" y="5833"/>
                    <a:pt x="493" y="5827"/>
                  </a:cubicBezTo>
                  <a:cubicBezTo>
                    <a:pt x="484" y="5968"/>
                    <a:pt x="455" y="5982"/>
                    <a:pt x="425" y="5963"/>
                  </a:cubicBezTo>
                  <a:cubicBezTo>
                    <a:pt x="390" y="5941"/>
                    <a:pt x="355" y="6109"/>
                    <a:pt x="316" y="6109"/>
                  </a:cubicBezTo>
                  <a:cubicBezTo>
                    <a:pt x="277" y="6109"/>
                    <a:pt x="234" y="6233"/>
                    <a:pt x="226" y="6334"/>
                  </a:cubicBezTo>
                  <a:cubicBezTo>
                    <a:pt x="218" y="6435"/>
                    <a:pt x="175" y="6379"/>
                    <a:pt x="175" y="6447"/>
                  </a:cubicBezTo>
                  <a:cubicBezTo>
                    <a:pt x="175" y="6514"/>
                    <a:pt x="175" y="6582"/>
                    <a:pt x="155" y="6649"/>
                  </a:cubicBezTo>
                  <a:cubicBezTo>
                    <a:pt x="136" y="6717"/>
                    <a:pt x="155" y="6751"/>
                    <a:pt x="175" y="6863"/>
                  </a:cubicBezTo>
                  <a:cubicBezTo>
                    <a:pt x="195" y="6976"/>
                    <a:pt x="238" y="6964"/>
                    <a:pt x="257" y="6998"/>
                  </a:cubicBezTo>
                  <a:cubicBezTo>
                    <a:pt x="277" y="7032"/>
                    <a:pt x="351" y="7212"/>
                    <a:pt x="351" y="7279"/>
                  </a:cubicBezTo>
                  <a:cubicBezTo>
                    <a:pt x="351" y="7347"/>
                    <a:pt x="292" y="7516"/>
                    <a:pt x="269" y="7561"/>
                  </a:cubicBezTo>
                  <a:cubicBezTo>
                    <a:pt x="245" y="7605"/>
                    <a:pt x="214" y="7718"/>
                    <a:pt x="230" y="7785"/>
                  </a:cubicBezTo>
                  <a:cubicBezTo>
                    <a:pt x="245" y="7853"/>
                    <a:pt x="312" y="8134"/>
                    <a:pt x="355" y="8359"/>
                  </a:cubicBezTo>
                  <a:cubicBezTo>
                    <a:pt x="398" y="8584"/>
                    <a:pt x="339" y="8483"/>
                    <a:pt x="312" y="8584"/>
                  </a:cubicBezTo>
                  <a:cubicBezTo>
                    <a:pt x="285" y="8686"/>
                    <a:pt x="324" y="8810"/>
                    <a:pt x="331" y="8877"/>
                  </a:cubicBezTo>
                  <a:cubicBezTo>
                    <a:pt x="339" y="8944"/>
                    <a:pt x="296" y="8933"/>
                    <a:pt x="300" y="8989"/>
                  </a:cubicBezTo>
                  <a:cubicBezTo>
                    <a:pt x="304" y="9046"/>
                    <a:pt x="363" y="9068"/>
                    <a:pt x="367" y="9113"/>
                  </a:cubicBezTo>
                  <a:cubicBezTo>
                    <a:pt x="371" y="9158"/>
                    <a:pt x="328" y="9214"/>
                    <a:pt x="347" y="9304"/>
                  </a:cubicBezTo>
                  <a:cubicBezTo>
                    <a:pt x="367" y="9395"/>
                    <a:pt x="414" y="9394"/>
                    <a:pt x="418" y="9507"/>
                  </a:cubicBezTo>
                  <a:cubicBezTo>
                    <a:pt x="422" y="9619"/>
                    <a:pt x="331" y="9630"/>
                    <a:pt x="335" y="9721"/>
                  </a:cubicBezTo>
                  <a:cubicBezTo>
                    <a:pt x="339" y="9811"/>
                    <a:pt x="453" y="9923"/>
                    <a:pt x="504" y="10092"/>
                  </a:cubicBezTo>
                  <a:cubicBezTo>
                    <a:pt x="555" y="10261"/>
                    <a:pt x="551" y="10306"/>
                    <a:pt x="539" y="10396"/>
                  </a:cubicBezTo>
                  <a:cubicBezTo>
                    <a:pt x="515" y="10577"/>
                    <a:pt x="375" y="10733"/>
                    <a:pt x="343" y="10936"/>
                  </a:cubicBezTo>
                  <a:cubicBezTo>
                    <a:pt x="312" y="11138"/>
                    <a:pt x="195" y="11250"/>
                    <a:pt x="140" y="11408"/>
                  </a:cubicBezTo>
                  <a:cubicBezTo>
                    <a:pt x="117" y="11473"/>
                    <a:pt x="95" y="11559"/>
                    <a:pt x="77" y="11639"/>
                  </a:cubicBezTo>
                  <a:cubicBezTo>
                    <a:pt x="100" y="11622"/>
                    <a:pt x="118" y="11602"/>
                    <a:pt x="132" y="11583"/>
                  </a:cubicBezTo>
                  <a:cubicBezTo>
                    <a:pt x="163" y="11537"/>
                    <a:pt x="185" y="11757"/>
                    <a:pt x="216" y="11830"/>
                  </a:cubicBezTo>
                  <a:cubicBezTo>
                    <a:pt x="247" y="11903"/>
                    <a:pt x="310" y="11836"/>
                    <a:pt x="331" y="11903"/>
                  </a:cubicBezTo>
                  <a:cubicBezTo>
                    <a:pt x="353" y="11971"/>
                    <a:pt x="314" y="11976"/>
                    <a:pt x="269" y="11954"/>
                  </a:cubicBezTo>
                  <a:cubicBezTo>
                    <a:pt x="224" y="11931"/>
                    <a:pt x="212" y="12010"/>
                    <a:pt x="142" y="12077"/>
                  </a:cubicBezTo>
                  <a:cubicBezTo>
                    <a:pt x="89" y="12128"/>
                    <a:pt x="94" y="12182"/>
                    <a:pt x="77" y="12224"/>
                  </a:cubicBezTo>
                  <a:cubicBezTo>
                    <a:pt x="108" y="12356"/>
                    <a:pt x="66" y="12373"/>
                    <a:pt x="50" y="12474"/>
                  </a:cubicBezTo>
                  <a:cubicBezTo>
                    <a:pt x="32" y="12583"/>
                    <a:pt x="9" y="12600"/>
                    <a:pt x="6" y="12668"/>
                  </a:cubicBezTo>
                  <a:cubicBezTo>
                    <a:pt x="3" y="12736"/>
                    <a:pt x="12" y="12786"/>
                    <a:pt x="14" y="12887"/>
                  </a:cubicBezTo>
                  <a:cubicBezTo>
                    <a:pt x="17" y="12989"/>
                    <a:pt x="23" y="13005"/>
                    <a:pt x="44" y="13090"/>
                  </a:cubicBezTo>
                  <a:cubicBezTo>
                    <a:pt x="64" y="13174"/>
                    <a:pt x="26" y="13174"/>
                    <a:pt x="9" y="13216"/>
                  </a:cubicBezTo>
                  <a:cubicBezTo>
                    <a:pt x="-9" y="13259"/>
                    <a:pt x="3" y="13351"/>
                    <a:pt x="26" y="13419"/>
                  </a:cubicBezTo>
                  <a:cubicBezTo>
                    <a:pt x="50" y="13486"/>
                    <a:pt x="50" y="13571"/>
                    <a:pt x="41" y="13630"/>
                  </a:cubicBezTo>
                  <a:cubicBezTo>
                    <a:pt x="32" y="13689"/>
                    <a:pt x="61" y="13790"/>
                    <a:pt x="82" y="13849"/>
                  </a:cubicBezTo>
                  <a:cubicBezTo>
                    <a:pt x="102" y="13908"/>
                    <a:pt x="100" y="14069"/>
                    <a:pt x="117" y="14111"/>
                  </a:cubicBezTo>
                  <a:cubicBezTo>
                    <a:pt x="135" y="14153"/>
                    <a:pt x="155" y="14195"/>
                    <a:pt x="188" y="14170"/>
                  </a:cubicBezTo>
                  <a:cubicBezTo>
                    <a:pt x="220" y="14144"/>
                    <a:pt x="240" y="14187"/>
                    <a:pt x="255" y="14263"/>
                  </a:cubicBezTo>
                  <a:cubicBezTo>
                    <a:pt x="270" y="14339"/>
                    <a:pt x="293" y="14305"/>
                    <a:pt x="326" y="14263"/>
                  </a:cubicBezTo>
                  <a:cubicBezTo>
                    <a:pt x="358" y="14220"/>
                    <a:pt x="431" y="14339"/>
                    <a:pt x="449" y="14364"/>
                  </a:cubicBezTo>
                  <a:cubicBezTo>
                    <a:pt x="466" y="14389"/>
                    <a:pt x="458" y="14533"/>
                    <a:pt x="461" y="14625"/>
                  </a:cubicBezTo>
                  <a:cubicBezTo>
                    <a:pt x="463" y="14718"/>
                    <a:pt x="443" y="14836"/>
                    <a:pt x="475" y="14896"/>
                  </a:cubicBezTo>
                  <a:cubicBezTo>
                    <a:pt x="508" y="14955"/>
                    <a:pt x="499" y="15090"/>
                    <a:pt x="537" y="15132"/>
                  </a:cubicBezTo>
                  <a:cubicBezTo>
                    <a:pt x="575" y="15174"/>
                    <a:pt x="590" y="15326"/>
                    <a:pt x="613" y="15343"/>
                  </a:cubicBezTo>
                  <a:cubicBezTo>
                    <a:pt x="637" y="15359"/>
                    <a:pt x="681" y="15461"/>
                    <a:pt x="687" y="15537"/>
                  </a:cubicBezTo>
                  <a:cubicBezTo>
                    <a:pt x="692" y="15613"/>
                    <a:pt x="646" y="15680"/>
                    <a:pt x="619" y="15714"/>
                  </a:cubicBezTo>
                  <a:cubicBezTo>
                    <a:pt x="593" y="15748"/>
                    <a:pt x="543" y="15613"/>
                    <a:pt x="525" y="15672"/>
                  </a:cubicBezTo>
                  <a:cubicBezTo>
                    <a:pt x="508" y="15731"/>
                    <a:pt x="531" y="15840"/>
                    <a:pt x="546" y="16026"/>
                  </a:cubicBezTo>
                  <a:cubicBezTo>
                    <a:pt x="560" y="16212"/>
                    <a:pt x="572" y="16229"/>
                    <a:pt x="601" y="16229"/>
                  </a:cubicBezTo>
                  <a:cubicBezTo>
                    <a:pt x="631" y="16229"/>
                    <a:pt x="643" y="16170"/>
                    <a:pt x="663" y="16136"/>
                  </a:cubicBezTo>
                  <a:cubicBezTo>
                    <a:pt x="684" y="16102"/>
                    <a:pt x="731" y="16153"/>
                    <a:pt x="751" y="16127"/>
                  </a:cubicBezTo>
                  <a:cubicBezTo>
                    <a:pt x="772" y="16102"/>
                    <a:pt x="845" y="16094"/>
                    <a:pt x="860" y="16161"/>
                  </a:cubicBezTo>
                  <a:cubicBezTo>
                    <a:pt x="874" y="16229"/>
                    <a:pt x="889" y="16389"/>
                    <a:pt x="877" y="16448"/>
                  </a:cubicBezTo>
                  <a:cubicBezTo>
                    <a:pt x="866" y="16507"/>
                    <a:pt x="892" y="16575"/>
                    <a:pt x="907" y="16659"/>
                  </a:cubicBezTo>
                  <a:cubicBezTo>
                    <a:pt x="921" y="16743"/>
                    <a:pt x="983" y="16701"/>
                    <a:pt x="1004" y="16727"/>
                  </a:cubicBezTo>
                  <a:cubicBezTo>
                    <a:pt x="1024" y="16752"/>
                    <a:pt x="1071" y="16937"/>
                    <a:pt x="1062" y="17022"/>
                  </a:cubicBezTo>
                  <a:cubicBezTo>
                    <a:pt x="1053" y="17106"/>
                    <a:pt x="1092" y="17123"/>
                    <a:pt x="1112" y="17098"/>
                  </a:cubicBezTo>
                  <a:cubicBezTo>
                    <a:pt x="1133" y="17072"/>
                    <a:pt x="1153" y="17140"/>
                    <a:pt x="1177" y="17182"/>
                  </a:cubicBezTo>
                  <a:cubicBezTo>
                    <a:pt x="1200" y="17224"/>
                    <a:pt x="1221" y="17207"/>
                    <a:pt x="1244" y="17165"/>
                  </a:cubicBezTo>
                  <a:cubicBezTo>
                    <a:pt x="1268" y="17123"/>
                    <a:pt x="1306" y="17089"/>
                    <a:pt x="1318" y="17148"/>
                  </a:cubicBezTo>
                  <a:cubicBezTo>
                    <a:pt x="1329" y="17207"/>
                    <a:pt x="1376" y="17317"/>
                    <a:pt x="1376" y="17351"/>
                  </a:cubicBezTo>
                  <a:cubicBezTo>
                    <a:pt x="1376" y="17385"/>
                    <a:pt x="1450" y="17351"/>
                    <a:pt x="1485" y="17402"/>
                  </a:cubicBezTo>
                  <a:cubicBezTo>
                    <a:pt x="1520" y="17452"/>
                    <a:pt x="1558" y="17427"/>
                    <a:pt x="1596" y="17486"/>
                  </a:cubicBezTo>
                  <a:cubicBezTo>
                    <a:pt x="1635" y="17545"/>
                    <a:pt x="1670" y="17553"/>
                    <a:pt x="1673" y="17621"/>
                  </a:cubicBezTo>
                  <a:cubicBezTo>
                    <a:pt x="1676" y="17688"/>
                    <a:pt x="1635" y="17748"/>
                    <a:pt x="1635" y="17781"/>
                  </a:cubicBezTo>
                  <a:cubicBezTo>
                    <a:pt x="1635" y="17815"/>
                    <a:pt x="1667" y="17840"/>
                    <a:pt x="1667" y="17891"/>
                  </a:cubicBezTo>
                  <a:cubicBezTo>
                    <a:pt x="1667" y="17942"/>
                    <a:pt x="1626" y="17942"/>
                    <a:pt x="1620" y="17984"/>
                  </a:cubicBezTo>
                  <a:cubicBezTo>
                    <a:pt x="1614" y="18026"/>
                    <a:pt x="1643" y="18085"/>
                    <a:pt x="1649" y="18127"/>
                  </a:cubicBezTo>
                  <a:cubicBezTo>
                    <a:pt x="1655" y="18169"/>
                    <a:pt x="1626" y="18313"/>
                    <a:pt x="1626" y="18355"/>
                  </a:cubicBezTo>
                  <a:cubicBezTo>
                    <a:pt x="1626" y="18397"/>
                    <a:pt x="1538" y="18346"/>
                    <a:pt x="1517" y="18346"/>
                  </a:cubicBezTo>
                  <a:cubicBezTo>
                    <a:pt x="1497" y="18346"/>
                    <a:pt x="1435" y="18541"/>
                    <a:pt x="1414" y="18549"/>
                  </a:cubicBezTo>
                  <a:cubicBezTo>
                    <a:pt x="1397" y="18556"/>
                    <a:pt x="1405" y="18650"/>
                    <a:pt x="1411" y="18729"/>
                  </a:cubicBezTo>
                  <a:cubicBezTo>
                    <a:pt x="1475" y="18695"/>
                    <a:pt x="1540" y="18680"/>
                    <a:pt x="1547" y="18721"/>
                  </a:cubicBezTo>
                  <a:cubicBezTo>
                    <a:pt x="1558" y="18788"/>
                    <a:pt x="1410" y="18968"/>
                    <a:pt x="1382" y="18996"/>
                  </a:cubicBezTo>
                  <a:cubicBezTo>
                    <a:pt x="1355" y="19024"/>
                    <a:pt x="1435" y="19142"/>
                    <a:pt x="1433" y="19210"/>
                  </a:cubicBezTo>
                  <a:cubicBezTo>
                    <a:pt x="1431" y="19277"/>
                    <a:pt x="1347" y="19295"/>
                    <a:pt x="1355" y="19429"/>
                  </a:cubicBezTo>
                  <a:cubicBezTo>
                    <a:pt x="1363" y="19564"/>
                    <a:pt x="1327" y="19593"/>
                    <a:pt x="1282" y="19593"/>
                  </a:cubicBezTo>
                  <a:cubicBezTo>
                    <a:pt x="1237" y="19593"/>
                    <a:pt x="1226" y="19671"/>
                    <a:pt x="1247" y="19682"/>
                  </a:cubicBezTo>
                  <a:cubicBezTo>
                    <a:pt x="1269" y="19694"/>
                    <a:pt x="1267" y="19863"/>
                    <a:pt x="1351" y="19924"/>
                  </a:cubicBezTo>
                  <a:cubicBezTo>
                    <a:pt x="1435" y="19986"/>
                    <a:pt x="1525" y="20211"/>
                    <a:pt x="1597" y="20436"/>
                  </a:cubicBezTo>
                  <a:cubicBezTo>
                    <a:pt x="1608" y="20468"/>
                    <a:pt x="1619" y="20493"/>
                    <a:pt x="1632" y="20514"/>
                  </a:cubicBezTo>
                  <a:cubicBezTo>
                    <a:pt x="1653" y="20478"/>
                    <a:pt x="1671" y="20452"/>
                    <a:pt x="1682" y="20448"/>
                  </a:cubicBezTo>
                  <a:cubicBezTo>
                    <a:pt x="1723" y="20431"/>
                    <a:pt x="1799" y="20498"/>
                    <a:pt x="1840" y="20582"/>
                  </a:cubicBezTo>
                  <a:cubicBezTo>
                    <a:pt x="1881" y="20667"/>
                    <a:pt x="2028" y="20566"/>
                    <a:pt x="2046" y="20633"/>
                  </a:cubicBezTo>
                  <a:cubicBezTo>
                    <a:pt x="2063" y="20701"/>
                    <a:pt x="2098" y="20785"/>
                    <a:pt x="2128" y="20785"/>
                  </a:cubicBezTo>
                  <a:cubicBezTo>
                    <a:pt x="2157" y="20785"/>
                    <a:pt x="2186" y="20954"/>
                    <a:pt x="2210" y="20903"/>
                  </a:cubicBezTo>
                  <a:cubicBezTo>
                    <a:pt x="2233" y="20852"/>
                    <a:pt x="2321" y="20852"/>
                    <a:pt x="2345" y="20852"/>
                  </a:cubicBezTo>
                  <a:cubicBezTo>
                    <a:pt x="2368" y="20852"/>
                    <a:pt x="2368" y="20903"/>
                    <a:pt x="2392" y="20903"/>
                  </a:cubicBezTo>
                  <a:cubicBezTo>
                    <a:pt x="2415" y="20903"/>
                    <a:pt x="2415" y="21156"/>
                    <a:pt x="2433" y="21139"/>
                  </a:cubicBezTo>
                  <a:cubicBezTo>
                    <a:pt x="2450" y="21122"/>
                    <a:pt x="2515" y="21291"/>
                    <a:pt x="2556" y="21308"/>
                  </a:cubicBezTo>
                  <a:cubicBezTo>
                    <a:pt x="2597" y="21325"/>
                    <a:pt x="2638" y="21527"/>
                    <a:pt x="2656" y="21511"/>
                  </a:cubicBezTo>
                  <a:cubicBezTo>
                    <a:pt x="2674" y="21494"/>
                    <a:pt x="2703" y="21595"/>
                    <a:pt x="2715" y="21511"/>
                  </a:cubicBezTo>
                  <a:cubicBezTo>
                    <a:pt x="2726" y="21431"/>
                    <a:pt x="2784" y="21470"/>
                    <a:pt x="2800" y="21331"/>
                  </a:cubicBezTo>
                  <a:cubicBezTo>
                    <a:pt x="2726" y="21069"/>
                    <a:pt x="2646" y="20779"/>
                    <a:pt x="2648" y="20667"/>
                  </a:cubicBezTo>
                  <a:cubicBezTo>
                    <a:pt x="2652" y="20476"/>
                    <a:pt x="2680" y="20352"/>
                    <a:pt x="2597" y="20149"/>
                  </a:cubicBezTo>
                  <a:cubicBezTo>
                    <a:pt x="2515" y="19947"/>
                    <a:pt x="2605" y="19812"/>
                    <a:pt x="2664" y="19598"/>
                  </a:cubicBezTo>
                  <a:cubicBezTo>
                    <a:pt x="2716" y="19407"/>
                    <a:pt x="2828" y="19324"/>
                    <a:pt x="2899" y="19187"/>
                  </a:cubicBezTo>
                  <a:cubicBezTo>
                    <a:pt x="2884" y="19159"/>
                    <a:pt x="2870" y="19132"/>
                    <a:pt x="2856" y="19114"/>
                  </a:cubicBezTo>
                  <a:cubicBezTo>
                    <a:pt x="2803" y="19047"/>
                    <a:pt x="2785" y="18979"/>
                    <a:pt x="2826" y="18946"/>
                  </a:cubicBezTo>
                  <a:cubicBezTo>
                    <a:pt x="2867" y="18912"/>
                    <a:pt x="2850" y="18844"/>
                    <a:pt x="2809" y="18709"/>
                  </a:cubicBezTo>
                  <a:cubicBezTo>
                    <a:pt x="2768" y="18574"/>
                    <a:pt x="2750" y="18439"/>
                    <a:pt x="2726" y="18439"/>
                  </a:cubicBezTo>
                  <a:cubicBezTo>
                    <a:pt x="2703" y="18439"/>
                    <a:pt x="2668" y="18423"/>
                    <a:pt x="2632" y="18456"/>
                  </a:cubicBezTo>
                  <a:cubicBezTo>
                    <a:pt x="2597" y="18490"/>
                    <a:pt x="2603" y="18372"/>
                    <a:pt x="2609" y="18254"/>
                  </a:cubicBezTo>
                  <a:cubicBezTo>
                    <a:pt x="2615" y="18136"/>
                    <a:pt x="2544" y="18152"/>
                    <a:pt x="2533" y="18102"/>
                  </a:cubicBezTo>
                  <a:cubicBezTo>
                    <a:pt x="2521" y="18051"/>
                    <a:pt x="2550" y="17883"/>
                    <a:pt x="2562" y="17866"/>
                  </a:cubicBezTo>
                  <a:cubicBezTo>
                    <a:pt x="2574" y="17849"/>
                    <a:pt x="2609" y="17798"/>
                    <a:pt x="2609" y="17748"/>
                  </a:cubicBezTo>
                  <a:cubicBezTo>
                    <a:pt x="2609" y="17697"/>
                    <a:pt x="2544" y="17680"/>
                    <a:pt x="2568" y="17562"/>
                  </a:cubicBezTo>
                  <a:cubicBezTo>
                    <a:pt x="2591" y="17444"/>
                    <a:pt x="2638" y="17444"/>
                    <a:pt x="2638" y="17326"/>
                  </a:cubicBezTo>
                  <a:cubicBezTo>
                    <a:pt x="2638" y="17207"/>
                    <a:pt x="2674" y="17106"/>
                    <a:pt x="2715" y="17191"/>
                  </a:cubicBezTo>
                  <a:cubicBezTo>
                    <a:pt x="2756" y="17275"/>
                    <a:pt x="2773" y="17494"/>
                    <a:pt x="2820" y="17444"/>
                  </a:cubicBezTo>
                  <a:cubicBezTo>
                    <a:pt x="2867" y="17393"/>
                    <a:pt x="2838" y="17275"/>
                    <a:pt x="2832" y="17207"/>
                  </a:cubicBezTo>
                  <a:cubicBezTo>
                    <a:pt x="2826" y="17140"/>
                    <a:pt x="2814" y="17039"/>
                    <a:pt x="2867" y="17005"/>
                  </a:cubicBezTo>
                  <a:cubicBezTo>
                    <a:pt x="2920" y="16971"/>
                    <a:pt x="2897" y="16819"/>
                    <a:pt x="2938" y="16819"/>
                  </a:cubicBezTo>
                  <a:cubicBezTo>
                    <a:pt x="2979" y="16819"/>
                    <a:pt x="3055" y="16667"/>
                    <a:pt x="3079" y="16634"/>
                  </a:cubicBezTo>
                  <a:cubicBezTo>
                    <a:pt x="3102" y="16600"/>
                    <a:pt x="3155" y="16516"/>
                    <a:pt x="3178" y="16549"/>
                  </a:cubicBezTo>
                  <a:cubicBezTo>
                    <a:pt x="3202" y="16583"/>
                    <a:pt x="3231" y="16667"/>
                    <a:pt x="3249" y="16549"/>
                  </a:cubicBezTo>
                  <a:cubicBezTo>
                    <a:pt x="3266" y="16431"/>
                    <a:pt x="3337" y="16482"/>
                    <a:pt x="3343" y="16549"/>
                  </a:cubicBezTo>
                  <a:cubicBezTo>
                    <a:pt x="3349" y="16617"/>
                    <a:pt x="3460" y="16617"/>
                    <a:pt x="3495" y="16684"/>
                  </a:cubicBezTo>
                  <a:cubicBezTo>
                    <a:pt x="3531" y="16752"/>
                    <a:pt x="3607" y="16887"/>
                    <a:pt x="3607" y="16954"/>
                  </a:cubicBezTo>
                  <a:cubicBezTo>
                    <a:pt x="3607" y="17022"/>
                    <a:pt x="3642" y="17123"/>
                    <a:pt x="3642" y="17005"/>
                  </a:cubicBezTo>
                  <a:cubicBezTo>
                    <a:pt x="3642" y="16887"/>
                    <a:pt x="3671" y="16921"/>
                    <a:pt x="3718" y="17005"/>
                  </a:cubicBezTo>
                  <a:cubicBezTo>
                    <a:pt x="3765" y="17089"/>
                    <a:pt x="3830" y="17055"/>
                    <a:pt x="3842" y="16971"/>
                  </a:cubicBezTo>
                  <a:cubicBezTo>
                    <a:pt x="3853" y="16887"/>
                    <a:pt x="3942" y="16786"/>
                    <a:pt x="3971" y="16853"/>
                  </a:cubicBezTo>
                  <a:cubicBezTo>
                    <a:pt x="4000" y="16921"/>
                    <a:pt x="4012" y="16971"/>
                    <a:pt x="4047" y="16870"/>
                  </a:cubicBezTo>
                  <a:cubicBezTo>
                    <a:pt x="4082" y="16769"/>
                    <a:pt x="4165" y="16786"/>
                    <a:pt x="4176" y="16887"/>
                  </a:cubicBezTo>
                  <a:cubicBezTo>
                    <a:pt x="4188" y="16988"/>
                    <a:pt x="4229" y="17005"/>
                    <a:pt x="4264" y="17005"/>
                  </a:cubicBezTo>
                  <a:cubicBezTo>
                    <a:pt x="4300" y="17005"/>
                    <a:pt x="4306" y="17157"/>
                    <a:pt x="4329" y="17123"/>
                  </a:cubicBezTo>
                  <a:cubicBezTo>
                    <a:pt x="4352" y="17089"/>
                    <a:pt x="4347" y="16921"/>
                    <a:pt x="4376" y="16937"/>
                  </a:cubicBezTo>
                  <a:cubicBezTo>
                    <a:pt x="4405" y="16954"/>
                    <a:pt x="4429" y="17055"/>
                    <a:pt x="4476" y="17055"/>
                  </a:cubicBezTo>
                  <a:cubicBezTo>
                    <a:pt x="4523" y="17055"/>
                    <a:pt x="4558" y="17022"/>
                    <a:pt x="4558" y="16921"/>
                  </a:cubicBezTo>
                  <a:cubicBezTo>
                    <a:pt x="4558" y="16819"/>
                    <a:pt x="4552" y="16650"/>
                    <a:pt x="4523" y="16650"/>
                  </a:cubicBezTo>
                  <a:cubicBezTo>
                    <a:pt x="4493" y="16650"/>
                    <a:pt x="4464" y="16566"/>
                    <a:pt x="4429" y="16566"/>
                  </a:cubicBezTo>
                  <a:cubicBezTo>
                    <a:pt x="4394" y="16566"/>
                    <a:pt x="4358" y="16397"/>
                    <a:pt x="4394" y="16364"/>
                  </a:cubicBezTo>
                  <a:cubicBezTo>
                    <a:pt x="4429" y="16330"/>
                    <a:pt x="4487" y="16246"/>
                    <a:pt x="4476" y="16161"/>
                  </a:cubicBezTo>
                  <a:cubicBezTo>
                    <a:pt x="4464" y="16077"/>
                    <a:pt x="4452" y="15908"/>
                    <a:pt x="4499" y="15891"/>
                  </a:cubicBezTo>
                  <a:cubicBezTo>
                    <a:pt x="4546" y="15874"/>
                    <a:pt x="4646" y="15874"/>
                    <a:pt x="4640" y="15824"/>
                  </a:cubicBezTo>
                  <a:cubicBezTo>
                    <a:pt x="4634" y="15773"/>
                    <a:pt x="4540" y="15739"/>
                    <a:pt x="4523" y="15655"/>
                  </a:cubicBezTo>
                  <a:cubicBezTo>
                    <a:pt x="4505" y="15570"/>
                    <a:pt x="4499" y="15368"/>
                    <a:pt x="4517" y="15334"/>
                  </a:cubicBezTo>
                  <a:cubicBezTo>
                    <a:pt x="4534" y="15300"/>
                    <a:pt x="4593" y="15351"/>
                    <a:pt x="4628" y="15317"/>
                  </a:cubicBezTo>
                  <a:cubicBezTo>
                    <a:pt x="4664" y="15284"/>
                    <a:pt x="4740" y="15368"/>
                    <a:pt x="4787" y="15267"/>
                  </a:cubicBezTo>
                  <a:cubicBezTo>
                    <a:pt x="4834" y="15166"/>
                    <a:pt x="4934" y="15149"/>
                    <a:pt x="4986" y="15149"/>
                  </a:cubicBezTo>
                  <a:cubicBezTo>
                    <a:pt x="5039" y="15149"/>
                    <a:pt x="5080" y="15047"/>
                    <a:pt x="5121" y="15030"/>
                  </a:cubicBezTo>
                  <a:cubicBezTo>
                    <a:pt x="5163" y="15014"/>
                    <a:pt x="5280" y="14963"/>
                    <a:pt x="5309" y="14929"/>
                  </a:cubicBezTo>
                  <a:cubicBezTo>
                    <a:pt x="5339" y="14896"/>
                    <a:pt x="5497" y="14828"/>
                    <a:pt x="5503" y="14744"/>
                  </a:cubicBezTo>
                  <a:cubicBezTo>
                    <a:pt x="5509" y="14659"/>
                    <a:pt x="5635" y="14592"/>
                    <a:pt x="5667" y="14634"/>
                  </a:cubicBezTo>
                  <a:cubicBezTo>
                    <a:pt x="5700" y="14676"/>
                    <a:pt x="5741" y="14710"/>
                    <a:pt x="5770" y="14676"/>
                  </a:cubicBezTo>
                  <a:cubicBezTo>
                    <a:pt x="5799" y="14642"/>
                    <a:pt x="5861" y="14735"/>
                    <a:pt x="5855" y="14828"/>
                  </a:cubicBezTo>
                  <a:cubicBezTo>
                    <a:pt x="5849" y="14921"/>
                    <a:pt x="5882" y="15022"/>
                    <a:pt x="5879" y="15098"/>
                  </a:cubicBezTo>
                  <a:cubicBezTo>
                    <a:pt x="5876" y="15174"/>
                    <a:pt x="5846" y="15199"/>
                    <a:pt x="5864" y="15258"/>
                  </a:cubicBezTo>
                  <a:cubicBezTo>
                    <a:pt x="5882" y="15317"/>
                    <a:pt x="5961" y="15275"/>
                    <a:pt x="5984" y="15199"/>
                  </a:cubicBezTo>
                  <a:cubicBezTo>
                    <a:pt x="6008" y="15123"/>
                    <a:pt x="6034" y="15233"/>
                    <a:pt x="6034" y="15292"/>
                  </a:cubicBezTo>
                  <a:cubicBezTo>
                    <a:pt x="6034" y="15351"/>
                    <a:pt x="6072" y="15393"/>
                    <a:pt x="6072" y="15317"/>
                  </a:cubicBezTo>
                  <a:cubicBezTo>
                    <a:pt x="6072" y="15241"/>
                    <a:pt x="6119" y="15292"/>
                    <a:pt x="6134" y="15343"/>
                  </a:cubicBezTo>
                  <a:cubicBezTo>
                    <a:pt x="6149" y="15393"/>
                    <a:pt x="6205" y="15284"/>
                    <a:pt x="6205" y="15368"/>
                  </a:cubicBezTo>
                  <a:cubicBezTo>
                    <a:pt x="6205" y="15452"/>
                    <a:pt x="6122" y="15520"/>
                    <a:pt x="6158" y="15613"/>
                  </a:cubicBezTo>
                  <a:cubicBezTo>
                    <a:pt x="6193" y="15706"/>
                    <a:pt x="6213" y="15503"/>
                    <a:pt x="6257" y="15545"/>
                  </a:cubicBezTo>
                  <a:cubicBezTo>
                    <a:pt x="6301" y="15588"/>
                    <a:pt x="6360" y="15402"/>
                    <a:pt x="6401" y="15376"/>
                  </a:cubicBezTo>
                  <a:cubicBezTo>
                    <a:pt x="6442" y="15351"/>
                    <a:pt x="6486" y="15241"/>
                    <a:pt x="6521" y="15182"/>
                  </a:cubicBezTo>
                  <a:cubicBezTo>
                    <a:pt x="6557" y="15123"/>
                    <a:pt x="6633" y="15140"/>
                    <a:pt x="6610" y="15208"/>
                  </a:cubicBezTo>
                  <a:cubicBezTo>
                    <a:pt x="6586" y="15275"/>
                    <a:pt x="6560" y="15402"/>
                    <a:pt x="6648" y="15494"/>
                  </a:cubicBezTo>
                  <a:cubicBezTo>
                    <a:pt x="6736" y="15588"/>
                    <a:pt x="6836" y="16077"/>
                    <a:pt x="6891" y="16321"/>
                  </a:cubicBezTo>
                  <a:cubicBezTo>
                    <a:pt x="6947" y="16566"/>
                    <a:pt x="7000" y="17005"/>
                    <a:pt x="7029" y="17005"/>
                  </a:cubicBezTo>
                  <a:cubicBezTo>
                    <a:pt x="7059" y="17005"/>
                    <a:pt x="7067" y="16786"/>
                    <a:pt x="7106" y="16760"/>
                  </a:cubicBezTo>
                  <a:cubicBezTo>
                    <a:pt x="7144" y="16735"/>
                    <a:pt x="7167" y="16946"/>
                    <a:pt x="7208" y="16971"/>
                  </a:cubicBezTo>
                  <a:cubicBezTo>
                    <a:pt x="7249" y="16996"/>
                    <a:pt x="7305" y="17064"/>
                    <a:pt x="7337" y="17030"/>
                  </a:cubicBezTo>
                  <a:cubicBezTo>
                    <a:pt x="7370" y="16996"/>
                    <a:pt x="7443" y="16878"/>
                    <a:pt x="7469" y="16921"/>
                  </a:cubicBezTo>
                  <a:cubicBezTo>
                    <a:pt x="7496" y="16963"/>
                    <a:pt x="7531" y="16963"/>
                    <a:pt x="7555" y="17123"/>
                  </a:cubicBezTo>
                  <a:cubicBezTo>
                    <a:pt x="7578" y="17283"/>
                    <a:pt x="7613" y="17317"/>
                    <a:pt x="7637" y="17317"/>
                  </a:cubicBezTo>
                  <a:cubicBezTo>
                    <a:pt x="7660" y="17317"/>
                    <a:pt x="7665" y="17393"/>
                    <a:pt x="7665" y="17461"/>
                  </a:cubicBezTo>
                  <a:cubicBezTo>
                    <a:pt x="7665" y="17528"/>
                    <a:pt x="7708" y="17618"/>
                    <a:pt x="7732" y="17618"/>
                  </a:cubicBezTo>
                  <a:cubicBezTo>
                    <a:pt x="7755" y="17618"/>
                    <a:pt x="7818" y="17595"/>
                    <a:pt x="7837" y="17562"/>
                  </a:cubicBezTo>
                  <a:cubicBezTo>
                    <a:pt x="7857" y="17528"/>
                    <a:pt x="7880" y="17495"/>
                    <a:pt x="7884" y="17573"/>
                  </a:cubicBezTo>
                  <a:cubicBezTo>
                    <a:pt x="7888" y="17652"/>
                    <a:pt x="7924" y="17776"/>
                    <a:pt x="7947" y="17776"/>
                  </a:cubicBezTo>
                  <a:cubicBezTo>
                    <a:pt x="7970" y="17776"/>
                    <a:pt x="8017" y="17832"/>
                    <a:pt x="8021" y="17776"/>
                  </a:cubicBezTo>
                  <a:cubicBezTo>
                    <a:pt x="8025" y="17719"/>
                    <a:pt x="8088" y="17686"/>
                    <a:pt x="8111" y="17674"/>
                  </a:cubicBezTo>
                  <a:cubicBezTo>
                    <a:pt x="8135" y="17663"/>
                    <a:pt x="8217" y="17618"/>
                    <a:pt x="8233" y="17517"/>
                  </a:cubicBezTo>
                  <a:cubicBezTo>
                    <a:pt x="8248" y="17416"/>
                    <a:pt x="8315" y="17416"/>
                    <a:pt x="8334" y="17348"/>
                  </a:cubicBezTo>
                  <a:cubicBezTo>
                    <a:pt x="8354" y="17281"/>
                    <a:pt x="8409" y="17247"/>
                    <a:pt x="8420" y="17179"/>
                  </a:cubicBezTo>
                  <a:cubicBezTo>
                    <a:pt x="8432" y="17112"/>
                    <a:pt x="8503" y="17123"/>
                    <a:pt x="8511" y="17067"/>
                  </a:cubicBezTo>
                  <a:cubicBezTo>
                    <a:pt x="8518" y="17011"/>
                    <a:pt x="8577" y="16999"/>
                    <a:pt x="8604" y="17022"/>
                  </a:cubicBezTo>
                  <a:cubicBezTo>
                    <a:pt x="8632" y="17044"/>
                    <a:pt x="8769" y="17123"/>
                    <a:pt x="8788" y="17112"/>
                  </a:cubicBezTo>
                  <a:cubicBezTo>
                    <a:pt x="8808" y="17101"/>
                    <a:pt x="8812" y="17315"/>
                    <a:pt x="8831" y="17326"/>
                  </a:cubicBezTo>
                  <a:cubicBezTo>
                    <a:pt x="8851" y="17337"/>
                    <a:pt x="8921" y="17494"/>
                    <a:pt x="8941" y="17450"/>
                  </a:cubicBezTo>
                  <a:cubicBezTo>
                    <a:pt x="8960" y="17404"/>
                    <a:pt x="9007" y="17359"/>
                    <a:pt x="9047" y="17427"/>
                  </a:cubicBezTo>
                  <a:cubicBezTo>
                    <a:pt x="9086" y="17494"/>
                    <a:pt x="9125" y="17584"/>
                    <a:pt x="9141" y="17506"/>
                  </a:cubicBezTo>
                  <a:cubicBezTo>
                    <a:pt x="9156" y="17427"/>
                    <a:pt x="9238" y="17393"/>
                    <a:pt x="9250" y="17348"/>
                  </a:cubicBezTo>
                  <a:cubicBezTo>
                    <a:pt x="9262" y="17303"/>
                    <a:pt x="9274" y="17168"/>
                    <a:pt x="9254" y="17123"/>
                  </a:cubicBezTo>
                  <a:cubicBezTo>
                    <a:pt x="9235" y="17078"/>
                    <a:pt x="9215" y="16898"/>
                    <a:pt x="9207" y="16808"/>
                  </a:cubicBezTo>
                  <a:cubicBezTo>
                    <a:pt x="9199" y="16718"/>
                    <a:pt x="9254" y="16696"/>
                    <a:pt x="9262" y="16617"/>
                  </a:cubicBezTo>
                  <a:cubicBezTo>
                    <a:pt x="9270" y="16538"/>
                    <a:pt x="9317" y="16527"/>
                    <a:pt x="9332" y="16482"/>
                  </a:cubicBezTo>
                  <a:cubicBezTo>
                    <a:pt x="9348" y="16437"/>
                    <a:pt x="9352" y="16336"/>
                    <a:pt x="9379" y="16358"/>
                  </a:cubicBezTo>
                  <a:cubicBezTo>
                    <a:pt x="9407" y="16381"/>
                    <a:pt x="9465" y="16437"/>
                    <a:pt x="9477" y="16471"/>
                  </a:cubicBezTo>
                  <a:cubicBezTo>
                    <a:pt x="9489" y="16504"/>
                    <a:pt x="9532" y="16527"/>
                    <a:pt x="9559" y="16527"/>
                  </a:cubicBezTo>
                  <a:cubicBezTo>
                    <a:pt x="9587" y="16527"/>
                    <a:pt x="9630" y="16594"/>
                    <a:pt x="9657" y="16639"/>
                  </a:cubicBezTo>
                  <a:cubicBezTo>
                    <a:pt x="9685" y="16684"/>
                    <a:pt x="9771" y="16684"/>
                    <a:pt x="9786" y="16752"/>
                  </a:cubicBezTo>
                  <a:cubicBezTo>
                    <a:pt x="9802" y="16819"/>
                    <a:pt x="9782" y="17011"/>
                    <a:pt x="9802" y="17078"/>
                  </a:cubicBezTo>
                  <a:cubicBezTo>
                    <a:pt x="9821" y="17146"/>
                    <a:pt x="9868" y="17292"/>
                    <a:pt x="9884" y="17258"/>
                  </a:cubicBezTo>
                  <a:cubicBezTo>
                    <a:pt x="9900" y="17224"/>
                    <a:pt x="9974" y="17371"/>
                    <a:pt x="10002" y="17359"/>
                  </a:cubicBezTo>
                  <a:cubicBezTo>
                    <a:pt x="10029" y="17348"/>
                    <a:pt x="10072" y="17224"/>
                    <a:pt x="10095" y="17224"/>
                  </a:cubicBezTo>
                  <a:cubicBezTo>
                    <a:pt x="10119" y="17224"/>
                    <a:pt x="10193" y="17168"/>
                    <a:pt x="10217" y="17179"/>
                  </a:cubicBezTo>
                  <a:cubicBezTo>
                    <a:pt x="10240" y="17191"/>
                    <a:pt x="10326" y="17281"/>
                    <a:pt x="10338" y="17258"/>
                  </a:cubicBezTo>
                  <a:cubicBezTo>
                    <a:pt x="10350" y="17236"/>
                    <a:pt x="10428" y="17269"/>
                    <a:pt x="10440" y="17337"/>
                  </a:cubicBezTo>
                  <a:cubicBezTo>
                    <a:pt x="10452" y="17404"/>
                    <a:pt x="10549" y="17404"/>
                    <a:pt x="10549" y="17483"/>
                  </a:cubicBezTo>
                  <a:cubicBezTo>
                    <a:pt x="10549" y="17562"/>
                    <a:pt x="10604" y="17607"/>
                    <a:pt x="10620" y="17697"/>
                  </a:cubicBezTo>
                  <a:cubicBezTo>
                    <a:pt x="10635" y="17787"/>
                    <a:pt x="10765" y="17731"/>
                    <a:pt x="10788" y="17787"/>
                  </a:cubicBezTo>
                  <a:cubicBezTo>
                    <a:pt x="10812" y="17843"/>
                    <a:pt x="10960" y="17832"/>
                    <a:pt x="10964" y="17787"/>
                  </a:cubicBezTo>
                  <a:cubicBezTo>
                    <a:pt x="10968" y="17742"/>
                    <a:pt x="11109" y="17719"/>
                    <a:pt x="11136" y="17663"/>
                  </a:cubicBezTo>
                  <a:cubicBezTo>
                    <a:pt x="11164" y="17607"/>
                    <a:pt x="11238" y="17630"/>
                    <a:pt x="11242" y="17551"/>
                  </a:cubicBezTo>
                  <a:cubicBezTo>
                    <a:pt x="11246" y="17472"/>
                    <a:pt x="11316" y="17416"/>
                    <a:pt x="11348" y="17348"/>
                  </a:cubicBezTo>
                  <a:cubicBezTo>
                    <a:pt x="11379" y="17281"/>
                    <a:pt x="11504" y="17292"/>
                    <a:pt x="11512" y="17371"/>
                  </a:cubicBezTo>
                  <a:cubicBezTo>
                    <a:pt x="11520" y="17450"/>
                    <a:pt x="11594" y="17472"/>
                    <a:pt x="11626" y="17438"/>
                  </a:cubicBezTo>
                  <a:cubicBezTo>
                    <a:pt x="11657" y="17404"/>
                    <a:pt x="11739" y="17450"/>
                    <a:pt x="11751" y="17528"/>
                  </a:cubicBezTo>
                  <a:cubicBezTo>
                    <a:pt x="11763" y="17607"/>
                    <a:pt x="11856" y="17652"/>
                    <a:pt x="11880" y="17629"/>
                  </a:cubicBezTo>
                  <a:cubicBezTo>
                    <a:pt x="11903" y="17607"/>
                    <a:pt x="11978" y="17450"/>
                    <a:pt x="12005" y="17438"/>
                  </a:cubicBezTo>
                  <a:cubicBezTo>
                    <a:pt x="12033" y="17427"/>
                    <a:pt x="12072" y="17348"/>
                    <a:pt x="12064" y="17269"/>
                  </a:cubicBezTo>
                  <a:cubicBezTo>
                    <a:pt x="12056" y="17191"/>
                    <a:pt x="12119" y="16966"/>
                    <a:pt x="12127" y="16876"/>
                  </a:cubicBezTo>
                  <a:cubicBezTo>
                    <a:pt x="12134" y="16786"/>
                    <a:pt x="12189" y="16538"/>
                    <a:pt x="12209" y="16516"/>
                  </a:cubicBezTo>
                  <a:cubicBezTo>
                    <a:pt x="12228" y="16493"/>
                    <a:pt x="12271" y="16392"/>
                    <a:pt x="12267" y="16324"/>
                  </a:cubicBezTo>
                  <a:cubicBezTo>
                    <a:pt x="12263" y="16257"/>
                    <a:pt x="12252" y="16054"/>
                    <a:pt x="12228" y="16054"/>
                  </a:cubicBezTo>
                  <a:cubicBezTo>
                    <a:pt x="12205" y="16054"/>
                    <a:pt x="12162" y="16066"/>
                    <a:pt x="12217" y="15852"/>
                  </a:cubicBezTo>
                  <a:cubicBezTo>
                    <a:pt x="12271" y="15638"/>
                    <a:pt x="12369" y="15694"/>
                    <a:pt x="12385" y="15694"/>
                  </a:cubicBezTo>
                  <a:cubicBezTo>
                    <a:pt x="12400" y="15694"/>
                    <a:pt x="12526" y="15604"/>
                    <a:pt x="12580" y="15649"/>
                  </a:cubicBezTo>
                  <a:cubicBezTo>
                    <a:pt x="12635" y="15694"/>
                    <a:pt x="12670" y="15627"/>
                    <a:pt x="12729" y="15717"/>
                  </a:cubicBezTo>
                  <a:cubicBezTo>
                    <a:pt x="12788" y="15807"/>
                    <a:pt x="12870" y="15773"/>
                    <a:pt x="12890" y="15852"/>
                  </a:cubicBezTo>
                  <a:cubicBezTo>
                    <a:pt x="12909" y="15931"/>
                    <a:pt x="12987" y="15998"/>
                    <a:pt x="12976" y="16133"/>
                  </a:cubicBezTo>
                  <a:cubicBezTo>
                    <a:pt x="12964" y="16268"/>
                    <a:pt x="13019" y="16189"/>
                    <a:pt x="13038" y="16482"/>
                  </a:cubicBezTo>
                  <a:cubicBezTo>
                    <a:pt x="13058" y="16775"/>
                    <a:pt x="13105" y="16797"/>
                    <a:pt x="13117" y="16932"/>
                  </a:cubicBezTo>
                  <a:cubicBezTo>
                    <a:pt x="13128" y="17067"/>
                    <a:pt x="13191" y="17315"/>
                    <a:pt x="13183" y="17393"/>
                  </a:cubicBezTo>
                  <a:cubicBezTo>
                    <a:pt x="13175" y="17472"/>
                    <a:pt x="13167" y="17595"/>
                    <a:pt x="13234" y="17607"/>
                  </a:cubicBezTo>
                  <a:cubicBezTo>
                    <a:pt x="13300" y="17618"/>
                    <a:pt x="13348" y="17764"/>
                    <a:pt x="13363" y="17742"/>
                  </a:cubicBezTo>
                  <a:cubicBezTo>
                    <a:pt x="13379" y="17719"/>
                    <a:pt x="13457" y="17798"/>
                    <a:pt x="13496" y="17911"/>
                  </a:cubicBezTo>
                  <a:cubicBezTo>
                    <a:pt x="13535" y="18023"/>
                    <a:pt x="13594" y="17967"/>
                    <a:pt x="13590" y="18091"/>
                  </a:cubicBezTo>
                  <a:cubicBezTo>
                    <a:pt x="13586" y="18214"/>
                    <a:pt x="13621" y="18316"/>
                    <a:pt x="13617" y="18417"/>
                  </a:cubicBezTo>
                  <a:cubicBezTo>
                    <a:pt x="13614" y="18518"/>
                    <a:pt x="13692" y="18586"/>
                    <a:pt x="13747" y="18563"/>
                  </a:cubicBezTo>
                  <a:cubicBezTo>
                    <a:pt x="13801" y="18541"/>
                    <a:pt x="13841" y="18619"/>
                    <a:pt x="13864" y="18484"/>
                  </a:cubicBezTo>
                  <a:cubicBezTo>
                    <a:pt x="13888" y="18349"/>
                    <a:pt x="13966" y="18406"/>
                    <a:pt x="13993" y="18349"/>
                  </a:cubicBezTo>
                  <a:cubicBezTo>
                    <a:pt x="14020" y="18293"/>
                    <a:pt x="14103" y="18226"/>
                    <a:pt x="14099" y="18428"/>
                  </a:cubicBezTo>
                  <a:cubicBezTo>
                    <a:pt x="14095" y="18631"/>
                    <a:pt x="14142" y="18676"/>
                    <a:pt x="14103" y="18743"/>
                  </a:cubicBezTo>
                  <a:cubicBezTo>
                    <a:pt x="14064" y="18810"/>
                    <a:pt x="14044" y="19103"/>
                    <a:pt x="14032" y="19227"/>
                  </a:cubicBezTo>
                  <a:cubicBezTo>
                    <a:pt x="14020" y="19351"/>
                    <a:pt x="13962" y="19384"/>
                    <a:pt x="13954" y="19519"/>
                  </a:cubicBezTo>
                  <a:cubicBezTo>
                    <a:pt x="13946" y="19654"/>
                    <a:pt x="13891" y="19666"/>
                    <a:pt x="13891" y="19767"/>
                  </a:cubicBezTo>
                  <a:cubicBezTo>
                    <a:pt x="13891" y="19868"/>
                    <a:pt x="13813" y="19846"/>
                    <a:pt x="13774" y="19767"/>
                  </a:cubicBezTo>
                  <a:cubicBezTo>
                    <a:pt x="13735" y="19688"/>
                    <a:pt x="13696" y="19913"/>
                    <a:pt x="13664" y="19913"/>
                  </a:cubicBezTo>
                  <a:cubicBezTo>
                    <a:pt x="13633" y="19913"/>
                    <a:pt x="13637" y="20104"/>
                    <a:pt x="13645" y="20183"/>
                  </a:cubicBezTo>
                  <a:cubicBezTo>
                    <a:pt x="13653" y="20262"/>
                    <a:pt x="13633" y="20363"/>
                    <a:pt x="13653" y="20498"/>
                  </a:cubicBezTo>
                  <a:cubicBezTo>
                    <a:pt x="13663" y="20571"/>
                    <a:pt x="13657" y="20708"/>
                    <a:pt x="13662" y="20862"/>
                  </a:cubicBezTo>
                  <a:cubicBezTo>
                    <a:pt x="13710" y="20763"/>
                    <a:pt x="13753" y="20689"/>
                    <a:pt x="13772" y="20689"/>
                  </a:cubicBezTo>
                  <a:cubicBezTo>
                    <a:pt x="13821" y="20689"/>
                    <a:pt x="13870" y="20931"/>
                    <a:pt x="13925" y="20937"/>
                  </a:cubicBezTo>
                  <a:cubicBezTo>
                    <a:pt x="13980" y="20943"/>
                    <a:pt x="14228" y="20464"/>
                    <a:pt x="14230" y="20386"/>
                  </a:cubicBezTo>
                  <a:cubicBezTo>
                    <a:pt x="14232" y="20307"/>
                    <a:pt x="14377" y="19907"/>
                    <a:pt x="14445" y="19699"/>
                  </a:cubicBezTo>
                  <a:cubicBezTo>
                    <a:pt x="14514" y="19491"/>
                    <a:pt x="14604" y="19187"/>
                    <a:pt x="14639" y="18951"/>
                  </a:cubicBezTo>
                  <a:cubicBezTo>
                    <a:pt x="14661" y="18806"/>
                    <a:pt x="14756" y="18524"/>
                    <a:pt x="14780" y="18411"/>
                  </a:cubicBezTo>
                  <a:cubicBezTo>
                    <a:pt x="14803" y="18299"/>
                    <a:pt x="14819" y="18288"/>
                    <a:pt x="14862" y="18023"/>
                  </a:cubicBezTo>
                  <a:cubicBezTo>
                    <a:pt x="14905" y="17759"/>
                    <a:pt x="14905" y="17067"/>
                    <a:pt x="14919" y="17022"/>
                  </a:cubicBezTo>
                  <a:cubicBezTo>
                    <a:pt x="14932" y="16977"/>
                    <a:pt x="14925" y="16859"/>
                    <a:pt x="14944" y="16786"/>
                  </a:cubicBezTo>
                  <a:cubicBezTo>
                    <a:pt x="14964" y="16713"/>
                    <a:pt x="14954" y="16611"/>
                    <a:pt x="14993" y="16516"/>
                  </a:cubicBezTo>
                  <a:cubicBezTo>
                    <a:pt x="15032" y="16420"/>
                    <a:pt x="15024" y="16336"/>
                    <a:pt x="15015" y="16262"/>
                  </a:cubicBezTo>
                  <a:cubicBezTo>
                    <a:pt x="15005" y="16189"/>
                    <a:pt x="15017" y="16026"/>
                    <a:pt x="15007" y="15976"/>
                  </a:cubicBezTo>
                  <a:cubicBezTo>
                    <a:pt x="14997" y="15925"/>
                    <a:pt x="14999" y="15903"/>
                    <a:pt x="15022" y="15863"/>
                  </a:cubicBezTo>
                  <a:cubicBezTo>
                    <a:pt x="15046" y="15824"/>
                    <a:pt x="15007" y="15722"/>
                    <a:pt x="14974" y="15677"/>
                  </a:cubicBezTo>
                  <a:cubicBezTo>
                    <a:pt x="14940" y="15632"/>
                    <a:pt x="14897" y="15593"/>
                    <a:pt x="14893" y="15486"/>
                  </a:cubicBezTo>
                  <a:cubicBezTo>
                    <a:pt x="14889" y="15379"/>
                    <a:pt x="14833" y="15250"/>
                    <a:pt x="14789" y="15261"/>
                  </a:cubicBezTo>
                  <a:cubicBezTo>
                    <a:pt x="14746" y="15273"/>
                    <a:pt x="14666" y="15194"/>
                    <a:pt x="14676" y="15273"/>
                  </a:cubicBezTo>
                  <a:cubicBezTo>
                    <a:pt x="14686" y="15351"/>
                    <a:pt x="14672" y="15419"/>
                    <a:pt x="14651" y="15402"/>
                  </a:cubicBezTo>
                  <a:cubicBezTo>
                    <a:pt x="14629" y="15385"/>
                    <a:pt x="14619" y="15436"/>
                    <a:pt x="14594" y="15548"/>
                  </a:cubicBezTo>
                  <a:cubicBezTo>
                    <a:pt x="14568" y="15661"/>
                    <a:pt x="14478" y="15672"/>
                    <a:pt x="14519" y="15565"/>
                  </a:cubicBezTo>
                  <a:cubicBezTo>
                    <a:pt x="14561" y="15458"/>
                    <a:pt x="14506" y="15452"/>
                    <a:pt x="14514" y="15340"/>
                  </a:cubicBezTo>
                  <a:cubicBezTo>
                    <a:pt x="14522" y="15227"/>
                    <a:pt x="14555" y="15115"/>
                    <a:pt x="14510" y="15188"/>
                  </a:cubicBezTo>
                  <a:cubicBezTo>
                    <a:pt x="14465" y="15261"/>
                    <a:pt x="14465" y="15436"/>
                    <a:pt x="14428" y="15458"/>
                  </a:cubicBezTo>
                  <a:cubicBezTo>
                    <a:pt x="14390" y="15481"/>
                    <a:pt x="14402" y="15154"/>
                    <a:pt x="14412" y="15070"/>
                  </a:cubicBezTo>
                  <a:cubicBezTo>
                    <a:pt x="14422" y="14986"/>
                    <a:pt x="14343" y="15076"/>
                    <a:pt x="14261" y="15059"/>
                  </a:cubicBezTo>
                  <a:cubicBezTo>
                    <a:pt x="14179" y="15042"/>
                    <a:pt x="14201" y="14879"/>
                    <a:pt x="14267" y="14777"/>
                  </a:cubicBezTo>
                  <a:cubicBezTo>
                    <a:pt x="14334" y="14676"/>
                    <a:pt x="14322" y="14581"/>
                    <a:pt x="14355" y="14541"/>
                  </a:cubicBezTo>
                  <a:cubicBezTo>
                    <a:pt x="14388" y="14502"/>
                    <a:pt x="14475" y="14339"/>
                    <a:pt x="14525" y="14254"/>
                  </a:cubicBezTo>
                  <a:cubicBezTo>
                    <a:pt x="14576" y="14170"/>
                    <a:pt x="14586" y="14074"/>
                    <a:pt x="14598" y="13979"/>
                  </a:cubicBezTo>
                  <a:cubicBezTo>
                    <a:pt x="14610" y="13883"/>
                    <a:pt x="14703" y="13765"/>
                    <a:pt x="14788" y="13568"/>
                  </a:cubicBezTo>
                  <a:cubicBezTo>
                    <a:pt x="14872" y="13371"/>
                    <a:pt x="14913" y="13259"/>
                    <a:pt x="14932" y="13140"/>
                  </a:cubicBezTo>
                  <a:cubicBezTo>
                    <a:pt x="14952" y="13022"/>
                    <a:pt x="15077" y="12876"/>
                    <a:pt x="15079" y="12786"/>
                  </a:cubicBezTo>
                  <a:cubicBezTo>
                    <a:pt x="15081" y="12696"/>
                    <a:pt x="15228" y="12471"/>
                    <a:pt x="15328" y="12415"/>
                  </a:cubicBezTo>
                  <a:cubicBezTo>
                    <a:pt x="15427" y="12359"/>
                    <a:pt x="15586" y="12432"/>
                    <a:pt x="15615" y="12516"/>
                  </a:cubicBezTo>
                  <a:cubicBezTo>
                    <a:pt x="15645" y="12600"/>
                    <a:pt x="15666" y="12567"/>
                    <a:pt x="15684" y="12511"/>
                  </a:cubicBezTo>
                  <a:cubicBezTo>
                    <a:pt x="15701" y="12454"/>
                    <a:pt x="15740" y="12482"/>
                    <a:pt x="15807" y="12505"/>
                  </a:cubicBezTo>
                  <a:cubicBezTo>
                    <a:pt x="15874" y="12527"/>
                    <a:pt x="15889" y="12415"/>
                    <a:pt x="15934" y="12454"/>
                  </a:cubicBezTo>
                  <a:cubicBezTo>
                    <a:pt x="15979" y="12494"/>
                    <a:pt x="16016" y="12516"/>
                    <a:pt x="16044" y="12364"/>
                  </a:cubicBezTo>
                  <a:cubicBezTo>
                    <a:pt x="16071" y="12212"/>
                    <a:pt x="16200" y="12241"/>
                    <a:pt x="16230" y="12303"/>
                  </a:cubicBezTo>
                  <a:cubicBezTo>
                    <a:pt x="16259" y="12365"/>
                    <a:pt x="16283" y="12449"/>
                    <a:pt x="16330" y="12359"/>
                  </a:cubicBezTo>
                  <a:cubicBezTo>
                    <a:pt x="16376" y="12269"/>
                    <a:pt x="16376" y="12477"/>
                    <a:pt x="16421" y="12494"/>
                  </a:cubicBezTo>
                  <a:cubicBezTo>
                    <a:pt x="16466" y="12511"/>
                    <a:pt x="16437" y="12623"/>
                    <a:pt x="16398" y="12612"/>
                  </a:cubicBezTo>
                  <a:cubicBezTo>
                    <a:pt x="16359" y="12600"/>
                    <a:pt x="16310" y="12668"/>
                    <a:pt x="16355" y="12741"/>
                  </a:cubicBezTo>
                  <a:cubicBezTo>
                    <a:pt x="16400" y="12814"/>
                    <a:pt x="16453" y="12674"/>
                    <a:pt x="16488" y="12685"/>
                  </a:cubicBezTo>
                  <a:cubicBezTo>
                    <a:pt x="16523" y="12696"/>
                    <a:pt x="16578" y="12707"/>
                    <a:pt x="16627" y="12617"/>
                  </a:cubicBezTo>
                  <a:cubicBezTo>
                    <a:pt x="16676" y="12527"/>
                    <a:pt x="16690" y="12691"/>
                    <a:pt x="16721" y="12612"/>
                  </a:cubicBezTo>
                  <a:cubicBezTo>
                    <a:pt x="16752" y="12533"/>
                    <a:pt x="16823" y="12511"/>
                    <a:pt x="16858" y="12516"/>
                  </a:cubicBezTo>
                  <a:cubicBezTo>
                    <a:pt x="16893" y="12522"/>
                    <a:pt x="16864" y="12398"/>
                    <a:pt x="16805" y="12398"/>
                  </a:cubicBezTo>
                  <a:cubicBezTo>
                    <a:pt x="16746" y="12398"/>
                    <a:pt x="16748" y="12308"/>
                    <a:pt x="16795" y="12077"/>
                  </a:cubicBezTo>
                  <a:cubicBezTo>
                    <a:pt x="16842" y="11847"/>
                    <a:pt x="16932" y="11723"/>
                    <a:pt x="16989" y="11583"/>
                  </a:cubicBezTo>
                  <a:cubicBezTo>
                    <a:pt x="17046" y="11442"/>
                    <a:pt x="17087" y="11510"/>
                    <a:pt x="17087" y="11419"/>
                  </a:cubicBezTo>
                  <a:cubicBezTo>
                    <a:pt x="17087" y="11329"/>
                    <a:pt x="17114" y="11076"/>
                    <a:pt x="17157" y="11071"/>
                  </a:cubicBezTo>
                  <a:cubicBezTo>
                    <a:pt x="17200" y="11065"/>
                    <a:pt x="17308" y="11121"/>
                    <a:pt x="17374" y="11014"/>
                  </a:cubicBezTo>
                  <a:cubicBezTo>
                    <a:pt x="17441" y="10907"/>
                    <a:pt x="17435" y="11093"/>
                    <a:pt x="17462" y="11121"/>
                  </a:cubicBezTo>
                  <a:cubicBezTo>
                    <a:pt x="17490" y="11149"/>
                    <a:pt x="17527" y="10958"/>
                    <a:pt x="17558" y="11014"/>
                  </a:cubicBezTo>
                  <a:cubicBezTo>
                    <a:pt x="17590" y="11071"/>
                    <a:pt x="17511" y="11206"/>
                    <a:pt x="17494" y="11369"/>
                  </a:cubicBezTo>
                  <a:cubicBezTo>
                    <a:pt x="17476" y="11532"/>
                    <a:pt x="17535" y="11470"/>
                    <a:pt x="17568" y="11515"/>
                  </a:cubicBezTo>
                  <a:cubicBezTo>
                    <a:pt x="17601" y="11560"/>
                    <a:pt x="17525" y="11628"/>
                    <a:pt x="17533" y="11672"/>
                  </a:cubicBezTo>
                  <a:cubicBezTo>
                    <a:pt x="17541" y="11717"/>
                    <a:pt x="17607" y="11717"/>
                    <a:pt x="17693" y="11470"/>
                  </a:cubicBezTo>
                  <a:cubicBezTo>
                    <a:pt x="17779" y="11223"/>
                    <a:pt x="17858" y="11155"/>
                    <a:pt x="17912" y="11172"/>
                  </a:cubicBezTo>
                  <a:cubicBezTo>
                    <a:pt x="17967" y="11189"/>
                    <a:pt x="17936" y="11031"/>
                    <a:pt x="17940" y="10801"/>
                  </a:cubicBezTo>
                  <a:cubicBezTo>
                    <a:pt x="17944" y="10570"/>
                    <a:pt x="18112" y="10503"/>
                    <a:pt x="18167" y="10570"/>
                  </a:cubicBezTo>
                  <a:cubicBezTo>
                    <a:pt x="18222" y="10637"/>
                    <a:pt x="18218" y="10699"/>
                    <a:pt x="18165" y="10660"/>
                  </a:cubicBezTo>
                  <a:cubicBezTo>
                    <a:pt x="18112" y="10621"/>
                    <a:pt x="18063" y="10756"/>
                    <a:pt x="18065" y="10947"/>
                  </a:cubicBezTo>
                  <a:cubicBezTo>
                    <a:pt x="18067" y="11138"/>
                    <a:pt x="18018" y="11200"/>
                    <a:pt x="18044" y="11273"/>
                  </a:cubicBezTo>
                  <a:cubicBezTo>
                    <a:pt x="18069" y="11346"/>
                    <a:pt x="18006" y="11363"/>
                    <a:pt x="18004" y="11442"/>
                  </a:cubicBezTo>
                  <a:cubicBezTo>
                    <a:pt x="18002" y="11521"/>
                    <a:pt x="18004" y="11583"/>
                    <a:pt x="17965" y="11616"/>
                  </a:cubicBezTo>
                  <a:cubicBezTo>
                    <a:pt x="17926" y="11650"/>
                    <a:pt x="17795" y="11689"/>
                    <a:pt x="17791" y="11836"/>
                  </a:cubicBezTo>
                  <a:cubicBezTo>
                    <a:pt x="17787" y="11982"/>
                    <a:pt x="17717" y="11999"/>
                    <a:pt x="17683" y="12179"/>
                  </a:cubicBezTo>
                  <a:cubicBezTo>
                    <a:pt x="17650" y="12359"/>
                    <a:pt x="17523" y="12466"/>
                    <a:pt x="17439" y="12826"/>
                  </a:cubicBezTo>
                  <a:cubicBezTo>
                    <a:pt x="17355" y="13186"/>
                    <a:pt x="17222" y="13186"/>
                    <a:pt x="17222" y="13253"/>
                  </a:cubicBezTo>
                  <a:cubicBezTo>
                    <a:pt x="17222" y="13321"/>
                    <a:pt x="17130" y="13315"/>
                    <a:pt x="17098" y="13326"/>
                  </a:cubicBezTo>
                  <a:cubicBezTo>
                    <a:pt x="17067" y="13337"/>
                    <a:pt x="17128" y="13557"/>
                    <a:pt x="17053" y="13787"/>
                  </a:cubicBezTo>
                  <a:cubicBezTo>
                    <a:pt x="16979" y="14018"/>
                    <a:pt x="16930" y="14339"/>
                    <a:pt x="16932" y="14659"/>
                  </a:cubicBezTo>
                  <a:cubicBezTo>
                    <a:pt x="16934" y="14980"/>
                    <a:pt x="16971" y="15903"/>
                    <a:pt x="17005" y="16066"/>
                  </a:cubicBezTo>
                  <a:cubicBezTo>
                    <a:pt x="17038" y="16229"/>
                    <a:pt x="17018" y="16628"/>
                    <a:pt x="17046" y="16713"/>
                  </a:cubicBezTo>
                  <a:cubicBezTo>
                    <a:pt x="17073" y="16797"/>
                    <a:pt x="17063" y="16937"/>
                    <a:pt x="17081" y="16988"/>
                  </a:cubicBezTo>
                  <a:cubicBezTo>
                    <a:pt x="17098" y="17039"/>
                    <a:pt x="17171" y="16763"/>
                    <a:pt x="17220" y="16645"/>
                  </a:cubicBezTo>
                  <a:cubicBezTo>
                    <a:pt x="17269" y="16527"/>
                    <a:pt x="17253" y="16488"/>
                    <a:pt x="17286" y="16426"/>
                  </a:cubicBezTo>
                  <a:cubicBezTo>
                    <a:pt x="17320" y="16364"/>
                    <a:pt x="17306" y="16105"/>
                    <a:pt x="17316" y="16037"/>
                  </a:cubicBezTo>
                  <a:cubicBezTo>
                    <a:pt x="17325" y="15970"/>
                    <a:pt x="17386" y="15936"/>
                    <a:pt x="17406" y="15863"/>
                  </a:cubicBezTo>
                  <a:cubicBezTo>
                    <a:pt x="17425" y="15790"/>
                    <a:pt x="17476" y="15835"/>
                    <a:pt x="17504" y="15807"/>
                  </a:cubicBezTo>
                  <a:cubicBezTo>
                    <a:pt x="17531" y="15779"/>
                    <a:pt x="17501" y="15593"/>
                    <a:pt x="17492" y="15486"/>
                  </a:cubicBezTo>
                  <a:cubicBezTo>
                    <a:pt x="17482" y="15379"/>
                    <a:pt x="17572" y="15233"/>
                    <a:pt x="17619" y="15137"/>
                  </a:cubicBezTo>
                  <a:cubicBezTo>
                    <a:pt x="17666" y="15042"/>
                    <a:pt x="17725" y="15199"/>
                    <a:pt x="17777" y="15059"/>
                  </a:cubicBezTo>
                  <a:cubicBezTo>
                    <a:pt x="17830" y="14918"/>
                    <a:pt x="17774" y="14755"/>
                    <a:pt x="17754" y="14682"/>
                  </a:cubicBezTo>
                  <a:cubicBezTo>
                    <a:pt x="17734" y="14609"/>
                    <a:pt x="17807" y="14254"/>
                    <a:pt x="17848" y="14220"/>
                  </a:cubicBezTo>
                  <a:cubicBezTo>
                    <a:pt x="17889" y="14187"/>
                    <a:pt x="17910" y="14305"/>
                    <a:pt x="17950" y="14204"/>
                  </a:cubicBezTo>
                  <a:cubicBezTo>
                    <a:pt x="17989" y="14102"/>
                    <a:pt x="17914" y="13939"/>
                    <a:pt x="17887" y="13951"/>
                  </a:cubicBezTo>
                  <a:cubicBezTo>
                    <a:pt x="17860" y="13962"/>
                    <a:pt x="17850" y="13664"/>
                    <a:pt x="17914" y="13523"/>
                  </a:cubicBezTo>
                  <a:cubicBezTo>
                    <a:pt x="17979" y="13383"/>
                    <a:pt x="17953" y="13354"/>
                    <a:pt x="17910" y="13321"/>
                  </a:cubicBezTo>
                  <a:cubicBezTo>
                    <a:pt x="17867" y="13287"/>
                    <a:pt x="17860" y="13332"/>
                    <a:pt x="17826" y="13337"/>
                  </a:cubicBezTo>
                  <a:cubicBezTo>
                    <a:pt x="17793" y="13343"/>
                    <a:pt x="17760" y="13140"/>
                    <a:pt x="17811" y="12944"/>
                  </a:cubicBezTo>
                  <a:cubicBezTo>
                    <a:pt x="17862" y="12747"/>
                    <a:pt x="17910" y="12769"/>
                    <a:pt x="17922" y="12606"/>
                  </a:cubicBezTo>
                  <a:cubicBezTo>
                    <a:pt x="17934" y="12443"/>
                    <a:pt x="18004" y="12212"/>
                    <a:pt x="18022" y="12128"/>
                  </a:cubicBezTo>
                  <a:cubicBezTo>
                    <a:pt x="18040" y="12044"/>
                    <a:pt x="18110" y="12128"/>
                    <a:pt x="18138" y="12111"/>
                  </a:cubicBezTo>
                  <a:cubicBezTo>
                    <a:pt x="18165" y="12094"/>
                    <a:pt x="18155" y="12263"/>
                    <a:pt x="18188" y="12179"/>
                  </a:cubicBezTo>
                  <a:cubicBezTo>
                    <a:pt x="18222" y="12094"/>
                    <a:pt x="18276" y="11813"/>
                    <a:pt x="18321" y="11813"/>
                  </a:cubicBezTo>
                  <a:cubicBezTo>
                    <a:pt x="18366" y="11813"/>
                    <a:pt x="18337" y="12021"/>
                    <a:pt x="18349" y="12145"/>
                  </a:cubicBezTo>
                  <a:cubicBezTo>
                    <a:pt x="18361" y="12269"/>
                    <a:pt x="18386" y="12111"/>
                    <a:pt x="18472" y="11943"/>
                  </a:cubicBezTo>
                  <a:cubicBezTo>
                    <a:pt x="18558" y="11774"/>
                    <a:pt x="18746" y="11790"/>
                    <a:pt x="18803" y="11869"/>
                  </a:cubicBezTo>
                  <a:cubicBezTo>
                    <a:pt x="18860" y="11948"/>
                    <a:pt x="18869" y="12134"/>
                    <a:pt x="18901" y="12111"/>
                  </a:cubicBezTo>
                  <a:cubicBezTo>
                    <a:pt x="18948" y="12077"/>
                    <a:pt x="18908" y="11926"/>
                    <a:pt x="18955" y="11886"/>
                  </a:cubicBezTo>
                  <a:cubicBezTo>
                    <a:pt x="19002" y="11847"/>
                    <a:pt x="19085" y="11706"/>
                    <a:pt x="19147" y="11577"/>
                  </a:cubicBezTo>
                  <a:cubicBezTo>
                    <a:pt x="19210" y="11447"/>
                    <a:pt x="19192" y="11543"/>
                    <a:pt x="19225" y="11425"/>
                  </a:cubicBezTo>
                  <a:cubicBezTo>
                    <a:pt x="19259" y="11307"/>
                    <a:pt x="19292" y="11358"/>
                    <a:pt x="19302" y="11279"/>
                  </a:cubicBezTo>
                  <a:cubicBezTo>
                    <a:pt x="19312" y="11200"/>
                    <a:pt x="19401" y="11071"/>
                    <a:pt x="19525" y="10992"/>
                  </a:cubicBezTo>
                  <a:cubicBezTo>
                    <a:pt x="19648" y="10913"/>
                    <a:pt x="19808" y="10677"/>
                    <a:pt x="19801" y="10604"/>
                  </a:cubicBezTo>
                  <a:cubicBezTo>
                    <a:pt x="19793" y="10531"/>
                    <a:pt x="19848" y="10497"/>
                    <a:pt x="19854" y="10570"/>
                  </a:cubicBezTo>
                  <a:cubicBezTo>
                    <a:pt x="19859" y="10643"/>
                    <a:pt x="19906" y="10615"/>
                    <a:pt x="19971" y="10654"/>
                  </a:cubicBezTo>
                  <a:cubicBezTo>
                    <a:pt x="20035" y="10694"/>
                    <a:pt x="20065" y="10767"/>
                    <a:pt x="20116" y="10621"/>
                  </a:cubicBezTo>
                  <a:cubicBezTo>
                    <a:pt x="20167" y="10474"/>
                    <a:pt x="20110" y="10424"/>
                    <a:pt x="20112" y="10311"/>
                  </a:cubicBezTo>
                  <a:cubicBezTo>
                    <a:pt x="20114" y="10199"/>
                    <a:pt x="20024" y="10081"/>
                    <a:pt x="20035" y="9963"/>
                  </a:cubicBezTo>
                  <a:cubicBezTo>
                    <a:pt x="20047" y="9844"/>
                    <a:pt x="19969" y="9529"/>
                    <a:pt x="19945" y="9591"/>
                  </a:cubicBezTo>
                  <a:cubicBezTo>
                    <a:pt x="19922" y="9653"/>
                    <a:pt x="19867" y="9541"/>
                    <a:pt x="19867" y="9451"/>
                  </a:cubicBezTo>
                  <a:cubicBezTo>
                    <a:pt x="19867" y="9361"/>
                    <a:pt x="19863" y="9254"/>
                    <a:pt x="19826" y="9321"/>
                  </a:cubicBezTo>
                  <a:cubicBezTo>
                    <a:pt x="19789" y="9389"/>
                    <a:pt x="19726" y="9355"/>
                    <a:pt x="19715" y="9254"/>
                  </a:cubicBezTo>
                  <a:cubicBezTo>
                    <a:pt x="19703" y="9153"/>
                    <a:pt x="19787" y="9079"/>
                    <a:pt x="19846" y="9147"/>
                  </a:cubicBezTo>
                  <a:cubicBezTo>
                    <a:pt x="19904" y="9214"/>
                    <a:pt x="19887" y="9282"/>
                    <a:pt x="19916" y="9333"/>
                  </a:cubicBezTo>
                  <a:cubicBezTo>
                    <a:pt x="19945" y="9383"/>
                    <a:pt x="20026" y="9361"/>
                    <a:pt x="20067" y="9304"/>
                  </a:cubicBezTo>
                  <a:cubicBezTo>
                    <a:pt x="20108" y="9248"/>
                    <a:pt x="20223" y="9141"/>
                    <a:pt x="20243" y="9046"/>
                  </a:cubicBezTo>
                  <a:cubicBezTo>
                    <a:pt x="20262" y="8950"/>
                    <a:pt x="20241" y="8905"/>
                    <a:pt x="20280" y="8849"/>
                  </a:cubicBezTo>
                  <a:cubicBezTo>
                    <a:pt x="20319" y="8792"/>
                    <a:pt x="20290" y="8674"/>
                    <a:pt x="20257" y="8624"/>
                  </a:cubicBezTo>
                  <a:cubicBezTo>
                    <a:pt x="20223" y="8573"/>
                    <a:pt x="20231" y="8438"/>
                    <a:pt x="20266" y="8438"/>
                  </a:cubicBezTo>
                  <a:cubicBezTo>
                    <a:pt x="20302" y="8438"/>
                    <a:pt x="20292" y="8320"/>
                    <a:pt x="20315" y="8314"/>
                  </a:cubicBezTo>
                  <a:cubicBezTo>
                    <a:pt x="20339" y="8309"/>
                    <a:pt x="20343" y="8365"/>
                    <a:pt x="20386" y="8303"/>
                  </a:cubicBezTo>
                  <a:cubicBezTo>
                    <a:pt x="20429" y="8241"/>
                    <a:pt x="20388" y="8399"/>
                    <a:pt x="20368" y="8506"/>
                  </a:cubicBezTo>
                  <a:cubicBezTo>
                    <a:pt x="20349" y="8612"/>
                    <a:pt x="20409" y="8702"/>
                    <a:pt x="20415" y="8764"/>
                  </a:cubicBezTo>
                  <a:cubicBezTo>
                    <a:pt x="20421" y="8826"/>
                    <a:pt x="20505" y="8849"/>
                    <a:pt x="20552" y="8776"/>
                  </a:cubicBezTo>
                  <a:cubicBezTo>
                    <a:pt x="20599" y="8702"/>
                    <a:pt x="20750" y="8866"/>
                    <a:pt x="20759" y="8972"/>
                  </a:cubicBezTo>
                  <a:cubicBezTo>
                    <a:pt x="20769" y="9079"/>
                    <a:pt x="20791" y="9209"/>
                    <a:pt x="20853" y="9299"/>
                  </a:cubicBezTo>
                  <a:cubicBezTo>
                    <a:pt x="20916" y="9389"/>
                    <a:pt x="20973" y="9350"/>
                    <a:pt x="20984" y="9434"/>
                  </a:cubicBezTo>
                  <a:cubicBezTo>
                    <a:pt x="20996" y="9518"/>
                    <a:pt x="21020" y="9563"/>
                    <a:pt x="21055" y="9541"/>
                  </a:cubicBezTo>
                  <a:cubicBezTo>
                    <a:pt x="21090" y="9518"/>
                    <a:pt x="21110" y="9630"/>
                    <a:pt x="21135" y="9563"/>
                  </a:cubicBezTo>
                  <a:cubicBezTo>
                    <a:pt x="21161" y="9496"/>
                    <a:pt x="21174" y="9603"/>
                    <a:pt x="21208" y="9518"/>
                  </a:cubicBezTo>
                  <a:cubicBezTo>
                    <a:pt x="21241" y="9434"/>
                    <a:pt x="21135" y="9377"/>
                    <a:pt x="21149" y="9310"/>
                  </a:cubicBezTo>
                  <a:cubicBezTo>
                    <a:pt x="21163" y="9242"/>
                    <a:pt x="21184" y="9361"/>
                    <a:pt x="21213" y="9355"/>
                  </a:cubicBezTo>
                  <a:cubicBezTo>
                    <a:pt x="21243" y="9350"/>
                    <a:pt x="21206" y="9186"/>
                    <a:pt x="21227" y="9169"/>
                  </a:cubicBezTo>
                  <a:cubicBezTo>
                    <a:pt x="21249" y="9153"/>
                    <a:pt x="21231" y="8815"/>
                    <a:pt x="21208" y="8792"/>
                  </a:cubicBezTo>
                  <a:cubicBezTo>
                    <a:pt x="21184" y="8770"/>
                    <a:pt x="21204" y="8652"/>
                    <a:pt x="21249" y="8747"/>
                  </a:cubicBezTo>
                  <a:cubicBezTo>
                    <a:pt x="21294" y="8843"/>
                    <a:pt x="21364" y="8837"/>
                    <a:pt x="21397" y="8837"/>
                  </a:cubicBezTo>
                  <a:cubicBezTo>
                    <a:pt x="21431" y="8837"/>
                    <a:pt x="21399" y="8747"/>
                    <a:pt x="21366" y="8731"/>
                  </a:cubicBezTo>
                  <a:cubicBezTo>
                    <a:pt x="21333" y="8714"/>
                    <a:pt x="21372" y="8635"/>
                    <a:pt x="21395" y="8697"/>
                  </a:cubicBezTo>
                  <a:cubicBezTo>
                    <a:pt x="21419" y="8759"/>
                    <a:pt x="21464" y="8787"/>
                    <a:pt x="21468" y="8719"/>
                  </a:cubicBezTo>
                  <a:cubicBezTo>
                    <a:pt x="21472" y="8652"/>
                    <a:pt x="21495" y="8506"/>
                    <a:pt x="21536" y="8511"/>
                  </a:cubicBezTo>
                  <a:cubicBezTo>
                    <a:pt x="21577" y="8517"/>
                    <a:pt x="21591" y="8449"/>
                    <a:pt x="21552" y="8410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234" name="出自【趣你的PPT】(微信:qunideppt)：最优质的PPT资源库"/>
            <p:cNvSpPr/>
            <p:nvPr/>
          </p:nvSpPr>
          <p:spPr>
            <a:xfrm>
              <a:off x="6564346" y="2375889"/>
              <a:ext cx="3328498" cy="115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5" h="21544" extrusionOk="0">
                  <a:moveTo>
                    <a:pt x="21552" y="8410"/>
                  </a:moveTo>
                  <a:cubicBezTo>
                    <a:pt x="21513" y="8371"/>
                    <a:pt x="21388" y="8140"/>
                    <a:pt x="21356" y="8011"/>
                  </a:cubicBezTo>
                  <a:cubicBezTo>
                    <a:pt x="21325" y="7881"/>
                    <a:pt x="21174" y="7819"/>
                    <a:pt x="21174" y="7887"/>
                  </a:cubicBezTo>
                  <a:cubicBezTo>
                    <a:pt x="21174" y="7954"/>
                    <a:pt x="21125" y="7870"/>
                    <a:pt x="21114" y="7797"/>
                  </a:cubicBezTo>
                  <a:cubicBezTo>
                    <a:pt x="21102" y="7724"/>
                    <a:pt x="20943" y="7713"/>
                    <a:pt x="20941" y="7791"/>
                  </a:cubicBezTo>
                  <a:cubicBezTo>
                    <a:pt x="20939" y="7870"/>
                    <a:pt x="20979" y="7876"/>
                    <a:pt x="21002" y="7966"/>
                  </a:cubicBezTo>
                  <a:cubicBezTo>
                    <a:pt x="21026" y="8056"/>
                    <a:pt x="20971" y="8106"/>
                    <a:pt x="20982" y="8207"/>
                  </a:cubicBezTo>
                  <a:cubicBezTo>
                    <a:pt x="20994" y="8309"/>
                    <a:pt x="20924" y="8157"/>
                    <a:pt x="20898" y="8101"/>
                  </a:cubicBezTo>
                  <a:cubicBezTo>
                    <a:pt x="20873" y="8045"/>
                    <a:pt x="20885" y="7825"/>
                    <a:pt x="20893" y="7713"/>
                  </a:cubicBezTo>
                  <a:cubicBezTo>
                    <a:pt x="20900" y="7600"/>
                    <a:pt x="20848" y="7622"/>
                    <a:pt x="20842" y="7510"/>
                  </a:cubicBezTo>
                  <a:cubicBezTo>
                    <a:pt x="20836" y="7397"/>
                    <a:pt x="20660" y="7167"/>
                    <a:pt x="20585" y="7077"/>
                  </a:cubicBezTo>
                  <a:cubicBezTo>
                    <a:pt x="20511" y="6987"/>
                    <a:pt x="20415" y="6908"/>
                    <a:pt x="20390" y="6796"/>
                  </a:cubicBezTo>
                  <a:cubicBezTo>
                    <a:pt x="20364" y="6683"/>
                    <a:pt x="20231" y="6672"/>
                    <a:pt x="20180" y="6520"/>
                  </a:cubicBezTo>
                  <a:cubicBezTo>
                    <a:pt x="20129" y="6368"/>
                    <a:pt x="19906" y="6098"/>
                    <a:pt x="19810" y="6081"/>
                  </a:cubicBezTo>
                  <a:cubicBezTo>
                    <a:pt x="19715" y="6064"/>
                    <a:pt x="19736" y="5912"/>
                    <a:pt x="19689" y="5935"/>
                  </a:cubicBezTo>
                  <a:cubicBezTo>
                    <a:pt x="19642" y="5957"/>
                    <a:pt x="19441" y="5929"/>
                    <a:pt x="19378" y="5901"/>
                  </a:cubicBezTo>
                  <a:cubicBezTo>
                    <a:pt x="19315" y="5873"/>
                    <a:pt x="19302" y="6008"/>
                    <a:pt x="19257" y="5957"/>
                  </a:cubicBezTo>
                  <a:cubicBezTo>
                    <a:pt x="19212" y="5907"/>
                    <a:pt x="18979" y="5665"/>
                    <a:pt x="18951" y="5755"/>
                  </a:cubicBezTo>
                  <a:cubicBezTo>
                    <a:pt x="18924" y="5845"/>
                    <a:pt x="18936" y="5974"/>
                    <a:pt x="18908" y="5997"/>
                  </a:cubicBezTo>
                  <a:cubicBezTo>
                    <a:pt x="18881" y="6019"/>
                    <a:pt x="18908" y="6132"/>
                    <a:pt x="18973" y="6301"/>
                  </a:cubicBezTo>
                  <a:cubicBezTo>
                    <a:pt x="19038" y="6469"/>
                    <a:pt x="18998" y="6599"/>
                    <a:pt x="18940" y="6672"/>
                  </a:cubicBezTo>
                  <a:cubicBezTo>
                    <a:pt x="18881" y="6745"/>
                    <a:pt x="18787" y="6604"/>
                    <a:pt x="18758" y="6475"/>
                  </a:cubicBezTo>
                  <a:cubicBezTo>
                    <a:pt x="18728" y="6346"/>
                    <a:pt x="18648" y="6402"/>
                    <a:pt x="18629" y="6233"/>
                  </a:cubicBezTo>
                  <a:cubicBezTo>
                    <a:pt x="18609" y="6064"/>
                    <a:pt x="18652" y="6036"/>
                    <a:pt x="18691" y="6132"/>
                  </a:cubicBezTo>
                  <a:cubicBezTo>
                    <a:pt x="18730" y="6227"/>
                    <a:pt x="18783" y="6149"/>
                    <a:pt x="18789" y="6025"/>
                  </a:cubicBezTo>
                  <a:cubicBezTo>
                    <a:pt x="18795" y="5901"/>
                    <a:pt x="18683" y="5817"/>
                    <a:pt x="18623" y="5828"/>
                  </a:cubicBezTo>
                  <a:cubicBezTo>
                    <a:pt x="18562" y="5839"/>
                    <a:pt x="18529" y="6081"/>
                    <a:pt x="18466" y="6182"/>
                  </a:cubicBezTo>
                  <a:cubicBezTo>
                    <a:pt x="18404" y="6284"/>
                    <a:pt x="18161" y="6143"/>
                    <a:pt x="18135" y="6076"/>
                  </a:cubicBezTo>
                  <a:cubicBezTo>
                    <a:pt x="18110" y="6008"/>
                    <a:pt x="17771" y="6076"/>
                    <a:pt x="17736" y="6143"/>
                  </a:cubicBezTo>
                  <a:cubicBezTo>
                    <a:pt x="17701" y="6211"/>
                    <a:pt x="17727" y="6475"/>
                    <a:pt x="17709" y="6498"/>
                  </a:cubicBezTo>
                  <a:cubicBezTo>
                    <a:pt x="17691" y="6520"/>
                    <a:pt x="17674" y="6194"/>
                    <a:pt x="17674" y="6132"/>
                  </a:cubicBezTo>
                  <a:cubicBezTo>
                    <a:pt x="17674" y="6070"/>
                    <a:pt x="17633" y="6025"/>
                    <a:pt x="17572" y="6025"/>
                  </a:cubicBezTo>
                  <a:cubicBezTo>
                    <a:pt x="17511" y="6025"/>
                    <a:pt x="17476" y="6019"/>
                    <a:pt x="17501" y="5946"/>
                  </a:cubicBezTo>
                  <a:cubicBezTo>
                    <a:pt x="17527" y="5873"/>
                    <a:pt x="17478" y="5800"/>
                    <a:pt x="17525" y="5704"/>
                  </a:cubicBezTo>
                  <a:cubicBezTo>
                    <a:pt x="17572" y="5609"/>
                    <a:pt x="17439" y="5311"/>
                    <a:pt x="17310" y="5164"/>
                  </a:cubicBezTo>
                  <a:cubicBezTo>
                    <a:pt x="17181" y="5018"/>
                    <a:pt x="16887" y="5102"/>
                    <a:pt x="16809" y="5170"/>
                  </a:cubicBezTo>
                  <a:cubicBezTo>
                    <a:pt x="16731" y="5237"/>
                    <a:pt x="16574" y="5215"/>
                    <a:pt x="16500" y="5221"/>
                  </a:cubicBezTo>
                  <a:cubicBezTo>
                    <a:pt x="16425" y="5226"/>
                    <a:pt x="16486" y="5136"/>
                    <a:pt x="16465" y="5035"/>
                  </a:cubicBezTo>
                  <a:cubicBezTo>
                    <a:pt x="16443" y="4934"/>
                    <a:pt x="16316" y="4810"/>
                    <a:pt x="16298" y="4894"/>
                  </a:cubicBezTo>
                  <a:cubicBezTo>
                    <a:pt x="16281" y="4979"/>
                    <a:pt x="16247" y="4894"/>
                    <a:pt x="16247" y="4832"/>
                  </a:cubicBezTo>
                  <a:cubicBezTo>
                    <a:pt x="16247" y="4771"/>
                    <a:pt x="16128" y="4647"/>
                    <a:pt x="16081" y="4675"/>
                  </a:cubicBezTo>
                  <a:cubicBezTo>
                    <a:pt x="16034" y="4703"/>
                    <a:pt x="16013" y="4551"/>
                    <a:pt x="16067" y="4551"/>
                  </a:cubicBezTo>
                  <a:cubicBezTo>
                    <a:pt x="16122" y="4551"/>
                    <a:pt x="16216" y="4585"/>
                    <a:pt x="16175" y="4405"/>
                  </a:cubicBezTo>
                  <a:cubicBezTo>
                    <a:pt x="16134" y="4225"/>
                    <a:pt x="15782" y="4169"/>
                    <a:pt x="15748" y="4202"/>
                  </a:cubicBezTo>
                  <a:cubicBezTo>
                    <a:pt x="15715" y="4236"/>
                    <a:pt x="15746" y="4365"/>
                    <a:pt x="15670" y="4574"/>
                  </a:cubicBezTo>
                  <a:cubicBezTo>
                    <a:pt x="15594" y="4782"/>
                    <a:pt x="15519" y="4641"/>
                    <a:pt x="15529" y="4540"/>
                  </a:cubicBezTo>
                  <a:cubicBezTo>
                    <a:pt x="15539" y="4439"/>
                    <a:pt x="15633" y="4456"/>
                    <a:pt x="15633" y="4354"/>
                  </a:cubicBezTo>
                  <a:cubicBezTo>
                    <a:pt x="15633" y="4253"/>
                    <a:pt x="15504" y="4309"/>
                    <a:pt x="15484" y="4225"/>
                  </a:cubicBezTo>
                  <a:cubicBezTo>
                    <a:pt x="15465" y="4141"/>
                    <a:pt x="15512" y="4084"/>
                    <a:pt x="15558" y="4124"/>
                  </a:cubicBezTo>
                  <a:cubicBezTo>
                    <a:pt x="15605" y="4163"/>
                    <a:pt x="15688" y="4186"/>
                    <a:pt x="15692" y="4124"/>
                  </a:cubicBezTo>
                  <a:cubicBezTo>
                    <a:pt x="15696" y="4062"/>
                    <a:pt x="15643" y="4051"/>
                    <a:pt x="15564" y="4011"/>
                  </a:cubicBezTo>
                  <a:cubicBezTo>
                    <a:pt x="15486" y="3972"/>
                    <a:pt x="15296" y="3842"/>
                    <a:pt x="15197" y="3871"/>
                  </a:cubicBezTo>
                  <a:cubicBezTo>
                    <a:pt x="15097" y="3899"/>
                    <a:pt x="15052" y="3764"/>
                    <a:pt x="14997" y="3752"/>
                  </a:cubicBezTo>
                  <a:cubicBezTo>
                    <a:pt x="14942" y="3741"/>
                    <a:pt x="14942" y="3837"/>
                    <a:pt x="14968" y="3927"/>
                  </a:cubicBezTo>
                  <a:cubicBezTo>
                    <a:pt x="14993" y="4017"/>
                    <a:pt x="14915" y="4073"/>
                    <a:pt x="14850" y="4045"/>
                  </a:cubicBezTo>
                  <a:cubicBezTo>
                    <a:pt x="14786" y="4017"/>
                    <a:pt x="14692" y="4146"/>
                    <a:pt x="14729" y="4281"/>
                  </a:cubicBezTo>
                  <a:cubicBezTo>
                    <a:pt x="14766" y="4416"/>
                    <a:pt x="14803" y="4242"/>
                    <a:pt x="14835" y="4287"/>
                  </a:cubicBezTo>
                  <a:cubicBezTo>
                    <a:pt x="14866" y="4332"/>
                    <a:pt x="14752" y="4427"/>
                    <a:pt x="14799" y="4489"/>
                  </a:cubicBezTo>
                  <a:cubicBezTo>
                    <a:pt x="14846" y="4551"/>
                    <a:pt x="14838" y="4681"/>
                    <a:pt x="14840" y="4748"/>
                  </a:cubicBezTo>
                  <a:cubicBezTo>
                    <a:pt x="14842" y="4815"/>
                    <a:pt x="14762" y="4849"/>
                    <a:pt x="14733" y="4748"/>
                  </a:cubicBezTo>
                  <a:cubicBezTo>
                    <a:pt x="14703" y="4647"/>
                    <a:pt x="14662" y="4737"/>
                    <a:pt x="14608" y="4726"/>
                  </a:cubicBezTo>
                  <a:cubicBezTo>
                    <a:pt x="14553" y="4714"/>
                    <a:pt x="14512" y="4787"/>
                    <a:pt x="14570" y="4810"/>
                  </a:cubicBezTo>
                  <a:cubicBezTo>
                    <a:pt x="14629" y="4832"/>
                    <a:pt x="14649" y="4939"/>
                    <a:pt x="14570" y="4962"/>
                  </a:cubicBezTo>
                  <a:cubicBezTo>
                    <a:pt x="14492" y="4984"/>
                    <a:pt x="14512" y="4754"/>
                    <a:pt x="14465" y="4782"/>
                  </a:cubicBezTo>
                  <a:cubicBezTo>
                    <a:pt x="14418" y="4810"/>
                    <a:pt x="14316" y="4675"/>
                    <a:pt x="14261" y="4681"/>
                  </a:cubicBezTo>
                  <a:cubicBezTo>
                    <a:pt x="14206" y="4686"/>
                    <a:pt x="14181" y="4810"/>
                    <a:pt x="14109" y="4827"/>
                  </a:cubicBezTo>
                  <a:cubicBezTo>
                    <a:pt x="14036" y="4844"/>
                    <a:pt x="13938" y="4720"/>
                    <a:pt x="13909" y="4607"/>
                  </a:cubicBezTo>
                  <a:cubicBezTo>
                    <a:pt x="13880" y="4495"/>
                    <a:pt x="13870" y="4461"/>
                    <a:pt x="13835" y="4591"/>
                  </a:cubicBezTo>
                  <a:cubicBezTo>
                    <a:pt x="13799" y="4720"/>
                    <a:pt x="13797" y="4967"/>
                    <a:pt x="13762" y="4984"/>
                  </a:cubicBezTo>
                  <a:cubicBezTo>
                    <a:pt x="13727" y="5001"/>
                    <a:pt x="13713" y="5221"/>
                    <a:pt x="13678" y="5277"/>
                  </a:cubicBezTo>
                  <a:cubicBezTo>
                    <a:pt x="13643" y="5333"/>
                    <a:pt x="13641" y="5192"/>
                    <a:pt x="13596" y="5204"/>
                  </a:cubicBezTo>
                  <a:cubicBezTo>
                    <a:pt x="13551" y="5215"/>
                    <a:pt x="13406" y="4810"/>
                    <a:pt x="13398" y="4692"/>
                  </a:cubicBezTo>
                  <a:cubicBezTo>
                    <a:pt x="13390" y="4574"/>
                    <a:pt x="13300" y="4349"/>
                    <a:pt x="13277" y="4304"/>
                  </a:cubicBezTo>
                  <a:cubicBezTo>
                    <a:pt x="13254" y="4259"/>
                    <a:pt x="13300" y="4236"/>
                    <a:pt x="13330" y="4309"/>
                  </a:cubicBezTo>
                  <a:cubicBezTo>
                    <a:pt x="13359" y="4382"/>
                    <a:pt x="13396" y="4382"/>
                    <a:pt x="13426" y="4338"/>
                  </a:cubicBezTo>
                  <a:cubicBezTo>
                    <a:pt x="13455" y="4292"/>
                    <a:pt x="13451" y="4084"/>
                    <a:pt x="13400" y="4079"/>
                  </a:cubicBezTo>
                  <a:cubicBezTo>
                    <a:pt x="13349" y="4073"/>
                    <a:pt x="13369" y="3949"/>
                    <a:pt x="13394" y="3927"/>
                  </a:cubicBezTo>
                  <a:cubicBezTo>
                    <a:pt x="13420" y="3904"/>
                    <a:pt x="13336" y="3685"/>
                    <a:pt x="13367" y="3663"/>
                  </a:cubicBezTo>
                  <a:cubicBezTo>
                    <a:pt x="13398" y="3640"/>
                    <a:pt x="13385" y="3544"/>
                    <a:pt x="13342" y="3527"/>
                  </a:cubicBezTo>
                  <a:cubicBezTo>
                    <a:pt x="13299" y="3511"/>
                    <a:pt x="13254" y="3409"/>
                    <a:pt x="13252" y="3347"/>
                  </a:cubicBezTo>
                  <a:cubicBezTo>
                    <a:pt x="13250" y="3286"/>
                    <a:pt x="13068" y="3263"/>
                    <a:pt x="13075" y="3353"/>
                  </a:cubicBezTo>
                  <a:cubicBezTo>
                    <a:pt x="13083" y="3443"/>
                    <a:pt x="13017" y="3415"/>
                    <a:pt x="13027" y="3342"/>
                  </a:cubicBezTo>
                  <a:cubicBezTo>
                    <a:pt x="13036" y="3269"/>
                    <a:pt x="12962" y="3291"/>
                    <a:pt x="12876" y="3224"/>
                  </a:cubicBezTo>
                  <a:cubicBezTo>
                    <a:pt x="12790" y="3156"/>
                    <a:pt x="12788" y="2982"/>
                    <a:pt x="12758" y="2971"/>
                  </a:cubicBezTo>
                  <a:cubicBezTo>
                    <a:pt x="12729" y="2959"/>
                    <a:pt x="12739" y="3212"/>
                    <a:pt x="12696" y="3156"/>
                  </a:cubicBezTo>
                  <a:cubicBezTo>
                    <a:pt x="12653" y="3100"/>
                    <a:pt x="12606" y="3207"/>
                    <a:pt x="12629" y="3353"/>
                  </a:cubicBezTo>
                  <a:cubicBezTo>
                    <a:pt x="12653" y="3499"/>
                    <a:pt x="12631" y="3522"/>
                    <a:pt x="12627" y="3640"/>
                  </a:cubicBezTo>
                  <a:cubicBezTo>
                    <a:pt x="12623" y="3758"/>
                    <a:pt x="12600" y="3707"/>
                    <a:pt x="12549" y="3657"/>
                  </a:cubicBezTo>
                  <a:cubicBezTo>
                    <a:pt x="12498" y="3606"/>
                    <a:pt x="12498" y="3781"/>
                    <a:pt x="12389" y="3702"/>
                  </a:cubicBezTo>
                  <a:cubicBezTo>
                    <a:pt x="12279" y="3623"/>
                    <a:pt x="12230" y="3707"/>
                    <a:pt x="12211" y="3606"/>
                  </a:cubicBezTo>
                  <a:cubicBezTo>
                    <a:pt x="12191" y="3505"/>
                    <a:pt x="12158" y="3494"/>
                    <a:pt x="12154" y="3578"/>
                  </a:cubicBezTo>
                  <a:cubicBezTo>
                    <a:pt x="12150" y="3663"/>
                    <a:pt x="11982" y="3629"/>
                    <a:pt x="11968" y="3505"/>
                  </a:cubicBezTo>
                  <a:cubicBezTo>
                    <a:pt x="11954" y="3381"/>
                    <a:pt x="11997" y="3359"/>
                    <a:pt x="12023" y="3325"/>
                  </a:cubicBezTo>
                  <a:cubicBezTo>
                    <a:pt x="12048" y="3291"/>
                    <a:pt x="11995" y="3241"/>
                    <a:pt x="11903" y="3257"/>
                  </a:cubicBezTo>
                  <a:cubicBezTo>
                    <a:pt x="11811" y="3274"/>
                    <a:pt x="11753" y="3122"/>
                    <a:pt x="11659" y="3150"/>
                  </a:cubicBezTo>
                  <a:cubicBezTo>
                    <a:pt x="11565" y="3179"/>
                    <a:pt x="11356" y="3235"/>
                    <a:pt x="11326" y="3274"/>
                  </a:cubicBezTo>
                  <a:cubicBezTo>
                    <a:pt x="11297" y="3314"/>
                    <a:pt x="11354" y="3465"/>
                    <a:pt x="11309" y="3477"/>
                  </a:cubicBezTo>
                  <a:cubicBezTo>
                    <a:pt x="11264" y="3488"/>
                    <a:pt x="11295" y="3229"/>
                    <a:pt x="11287" y="3106"/>
                  </a:cubicBezTo>
                  <a:cubicBezTo>
                    <a:pt x="11279" y="2982"/>
                    <a:pt x="11211" y="2965"/>
                    <a:pt x="11220" y="3061"/>
                  </a:cubicBezTo>
                  <a:cubicBezTo>
                    <a:pt x="11230" y="3156"/>
                    <a:pt x="11113" y="3190"/>
                    <a:pt x="11084" y="3117"/>
                  </a:cubicBezTo>
                  <a:cubicBezTo>
                    <a:pt x="11054" y="3044"/>
                    <a:pt x="11007" y="2948"/>
                    <a:pt x="10931" y="2892"/>
                  </a:cubicBezTo>
                  <a:cubicBezTo>
                    <a:pt x="10855" y="2836"/>
                    <a:pt x="10761" y="3072"/>
                    <a:pt x="10782" y="3139"/>
                  </a:cubicBezTo>
                  <a:cubicBezTo>
                    <a:pt x="10804" y="3207"/>
                    <a:pt x="10860" y="3156"/>
                    <a:pt x="10862" y="3201"/>
                  </a:cubicBezTo>
                  <a:cubicBezTo>
                    <a:pt x="10866" y="3294"/>
                    <a:pt x="10700" y="3257"/>
                    <a:pt x="10700" y="3336"/>
                  </a:cubicBezTo>
                  <a:cubicBezTo>
                    <a:pt x="10700" y="3415"/>
                    <a:pt x="10545" y="3522"/>
                    <a:pt x="10498" y="3539"/>
                  </a:cubicBezTo>
                  <a:cubicBezTo>
                    <a:pt x="10370" y="3585"/>
                    <a:pt x="10342" y="3584"/>
                    <a:pt x="10281" y="3730"/>
                  </a:cubicBezTo>
                  <a:cubicBezTo>
                    <a:pt x="10221" y="3876"/>
                    <a:pt x="10268" y="3601"/>
                    <a:pt x="10315" y="3465"/>
                  </a:cubicBezTo>
                  <a:cubicBezTo>
                    <a:pt x="10362" y="3331"/>
                    <a:pt x="10410" y="3387"/>
                    <a:pt x="10438" y="3280"/>
                  </a:cubicBezTo>
                  <a:cubicBezTo>
                    <a:pt x="10465" y="3173"/>
                    <a:pt x="10508" y="3184"/>
                    <a:pt x="10583" y="3150"/>
                  </a:cubicBezTo>
                  <a:cubicBezTo>
                    <a:pt x="10657" y="3117"/>
                    <a:pt x="10653" y="2993"/>
                    <a:pt x="10688" y="2948"/>
                  </a:cubicBezTo>
                  <a:cubicBezTo>
                    <a:pt x="10724" y="2903"/>
                    <a:pt x="10810" y="2807"/>
                    <a:pt x="10825" y="2706"/>
                  </a:cubicBezTo>
                  <a:cubicBezTo>
                    <a:pt x="10841" y="2605"/>
                    <a:pt x="11017" y="2436"/>
                    <a:pt x="11052" y="2442"/>
                  </a:cubicBezTo>
                  <a:cubicBezTo>
                    <a:pt x="11087" y="2447"/>
                    <a:pt x="11095" y="2239"/>
                    <a:pt x="11115" y="2239"/>
                  </a:cubicBezTo>
                  <a:cubicBezTo>
                    <a:pt x="11134" y="2239"/>
                    <a:pt x="11236" y="2110"/>
                    <a:pt x="11275" y="2059"/>
                  </a:cubicBezTo>
                  <a:cubicBezTo>
                    <a:pt x="11314" y="2009"/>
                    <a:pt x="11334" y="1902"/>
                    <a:pt x="11336" y="1829"/>
                  </a:cubicBezTo>
                  <a:cubicBezTo>
                    <a:pt x="11338" y="1756"/>
                    <a:pt x="11283" y="1767"/>
                    <a:pt x="11277" y="1699"/>
                  </a:cubicBezTo>
                  <a:cubicBezTo>
                    <a:pt x="11271" y="1632"/>
                    <a:pt x="11303" y="1677"/>
                    <a:pt x="11344" y="1632"/>
                  </a:cubicBezTo>
                  <a:cubicBezTo>
                    <a:pt x="11385" y="1587"/>
                    <a:pt x="11344" y="1429"/>
                    <a:pt x="11311" y="1457"/>
                  </a:cubicBezTo>
                  <a:cubicBezTo>
                    <a:pt x="11277" y="1486"/>
                    <a:pt x="11328" y="1373"/>
                    <a:pt x="11299" y="1272"/>
                  </a:cubicBezTo>
                  <a:cubicBezTo>
                    <a:pt x="11269" y="1170"/>
                    <a:pt x="11211" y="1334"/>
                    <a:pt x="11213" y="1227"/>
                  </a:cubicBezTo>
                  <a:cubicBezTo>
                    <a:pt x="11215" y="1120"/>
                    <a:pt x="11209" y="985"/>
                    <a:pt x="11185" y="917"/>
                  </a:cubicBezTo>
                  <a:cubicBezTo>
                    <a:pt x="11162" y="850"/>
                    <a:pt x="11119" y="1035"/>
                    <a:pt x="11070" y="929"/>
                  </a:cubicBezTo>
                  <a:cubicBezTo>
                    <a:pt x="11021" y="822"/>
                    <a:pt x="10878" y="754"/>
                    <a:pt x="10878" y="799"/>
                  </a:cubicBezTo>
                  <a:cubicBezTo>
                    <a:pt x="10878" y="844"/>
                    <a:pt x="10810" y="732"/>
                    <a:pt x="10796" y="777"/>
                  </a:cubicBezTo>
                  <a:cubicBezTo>
                    <a:pt x="10782" y="822"/>
                    <a:pt x="10669" y="816"/>
                    <a:pt x="10633" y="788"/>
                  </a:cubicBezTo>
                  <a:cubicBezTo>
                    <a:pt x="10598" y="760"/>
                    <a:pt x="10549" y="827"/>
                    <a:pt x="10547" y="929"/>
                  </a:cubicBezTo>
                  <a:cubicBezTo>
                    <a:pt x="10545" y="1030"/>
                    <a:pt x="10407" y="990"/>
                    <a:pt x="10381" y="974"/>
                  </a:cubicBezTo>
                  <a:cubicBezTo>
                    <a:pt x="10356" y="957"/>
                    <a:pt x="10477" y="670"/>
                    <a:pt x="10477" y="619"/>
                  </a:cubicBezTo>
                  <a:cubicBezTo>
                    <a:pt x="10477" y="569"/>
                    <a:pt x="10272" y="630"/>
                    <a:pt x="10260" y="574"/>
                  </a:cubicBezTo>
                  <a:cubicBezTo>
                    <a:pt x="10248" y="518"/>
                    <a:pt x="10148" y="501"/>
                    <a:pt x="10103" y="507"/>
                  </a:cubicBezTo>
                  <a:cubicBezTo>
                    <a:pt x="10058" y="512"/>
                    <a:pt x="10101" y="473"/>
                    <a:pt x="10142" y="462"/>
                  </a:cubicBezTo>
                  <a:cubicBezTo>
                    <a:pt x="10183" y="450"/>
                    <a:pt x="10221" y="349"/>
                    <a:pt x="10266" y="327"/>
                  </a:cubicBezTo>
                  <a:cubicBezTo>
                    <a:pt x="10311" y="304"/>
                    <a:pt x="10301" y="259"/>
                    <a:pt x="10281" y="180"/>
                  </a:cubicBezTo>
                  <a:cubicBezTo>
                    <a:pt x="10262" y="102"/>
                    <a:pt x="10215" y="141"/>
                    <a:pt x="10170" y="102"/>
                  </a:cubicBezTo>
                  <a:cubicBezTo>
                    <a:pt x="10125" y="63"/>
                    <a:pt x="10070" y="6"/>
                    <a:pt x="10031" y="1"/>
                  </a:cubicBezTo>
                  <a:cubicBezTo>
                    <a:pt x="9992" y="-5"/>
                    <a:pt x="9949" y="57"/>
                    <a:pt x="9857" y="107"/>
                  </a:cubicBezTo>
                  <a:cubicBezTo>
                    <a:pt x="9765" y="158"/>
                    <a:pt x="9757" y="361"/>
                    <a:pt x="9710" y="422"/>
                  </a:cubicBezTo>
                  <a:cubicBezTo>
                    <a:pt x="9663" y="484"/>
                    <a:pt x="9581" y="732"/>
                    <a:pt x="9620" y="754"/>
                  </a:cubicBezTo>
                  <a:cubicBezTo>
                    <a:pt x="9659" y="777"/>
                    <a:pt x="9639" y="844"/>
                    <a:pt x="9645" y="917"/>
                  </a:cubicBezTo>
                  <a:cubicBezTo>
                    <a:pt x="9651" y="990"/>
                    <a:pt x="9616" y="1007"/>
                    <a:pt x="9571" y="985"/>
                  </a:cubicBezTo>
                  <a:cubicBezTo>
                    <a:pt x="9526" y="962"/>
                    <a:pt x="9368" y="968"/>
                    <a:pt x="9369" y="1064"/>
                  </a:cubicBezTo>
                  <a:cubicBezTo>
                    <a:pt x="9371" y="1159"/>
                    <a:pt x="9462" y="1204"/>
                    <a:pt x="9456" y="1255"/>
                  </a:cubicBezTo>
                  <a:cubicBezTo>
                    <a:pt x="9450" y="1305"/>
                    <a:pt x="9387" y="1249"/>
                    <a:pt x="9356" y="1199"/>
                  </a:cubicBezTo>
                  <a:cubicBezTo>
                    <a:pt x="9325" y="1148"/>
                    <a:pt x="9254" y="1176"/>
                    <a:pt x="9240" y="1272"/>
                  </a:cubicBezTo>
                  <a:cubicBezTo>
                    <a:pt x="9227" y="1367"/>
                    <a:pt x="9172" y="1345"/>
                    <a:pt x="9154" y="1322"/>
                  </a:cubicBezTo>
                  <a:cubicBezTo>
                    <a:pt x="9137" y="1300"/>
                    <a:pt x="9097" y="1367"/>
                    <a:pt x="9068" y="1339"/>
                  </a:cubicBezTo>
                  <a:cubicBezTo>
                    <a:pt x="9039" y="1311"/>
                    <a:pt x="9127" y="1187"/>
                    <a:pt x="9105" y="1125"/>
                  </a:cubicBezTo>
                  <a:cubicBezTo>
                    <a:pt x="9084" y="1064"/>
                    <a:pt x="8990" y="1120"/>
                    <a:pt x="8980" y="1221"/>
                  </a:cubicBezTo>
                  <a:cubicBezTo>
                    <a:pt x="8970" y="1322"/>
                    <a:pt x="8914" y="1148"/>
                    <a:pt x="8892" y="1182"/>
                  </a:cubicBezTo>
                  <a:cubicBezTo>
                    <a:pt x="8871" y="1216"/>
                    <a:pt x="8847" y="1255"/>
                    <a:pt x="8806" y="1305"/>
                  </a:cubicBezTo>
                  <a:cubicBezTo>
                    <a:pt x="8765" y="1356"/>
                    <a:pt x="8694" y="1249"/>
                    <a:pt x="8679" y="1339"/>
                  </a:cubicBezTo>
                  <a:cubicBezTo>
                    <a:pt x="8663" y="1429"/>
                    <a:pt x="8757" y="1457"/>
                    <a:pt x="8759" y="1497"/>
                  </a:cubicBezTo>
                  <a:cubicBezTo>
                    <a:pt x="8761" y="1536"/>
                    <a:pt x="8546" y="1530"/>
                    <a:pt x="8540" y="1592"/>
                  </a:cubicBezTo>
                  <a:cubicBezTo>
                    <a:pt x="8534" y="1654"/>
                    <a:pt x="8462" y="1654"/>
                    <a:pt x="8373" y="1660"/>
                  </a:cubicBezTo>
                  <a:cubicBezTo>
                    <a:pt x="8285" y="1666"/>
                    <a:pt x="8321" y="1789"/>
                    <a:pt x="8250" y="1829"/>
                  </a:cubicBezTo>
                  <a:cubicBezTo>
                    <a:pt x="8180" y="1868"/>
                    <a:pt x="8148" y="1874"/>
                    <a:pt x="8125" y="1975"/>
                  </a:cubicBezTo>
                  <a:cubicBezTo>
                    <a:pt x="8102" y="2076"/>
                    <a:pt x="8047" y="2093"/>
                    <a:pt x="8023" y="2014"/>
                  </a:cubicBezTo>
                  <a:cubicBezTo>
                    <a:pt x="8000" y="1936"/>
                    <a:pt x="7935" y="2054"/>
                    <a:pt x="7970" y="2065"/>
                  </a:cubicBezTo>
                  <a:cubicBezTo>
                    <a:pt x="8006" y="2076"/>
                    <a:pt x="7972" y="2177"/>
                    <a:pt x="7951" y="2155"/>
                  </a:cubicBezTo>
                  <a:cubicBezTo>
                    <a:pt x="7929" y="2132"/>
                    <a:pt x="7867" y="2262"/>
                    <a:pt x="7902" y="2250"/>
                  </a:cubicBezTo>
                  <a:cubicBezTo>
                    <a:pt x="7937" y="2239"/>
                    <a:pt x="7955" y="2324"/>
                    <a:pt x="7937" y="2386"/>
                  </a:cubicBezTo>
                  <a:cubicBezTo>
                    <a:pt x="7920" y="2447"/>
                    <a:pt x="7843" y="2312"/>
                    <a:pt x="7824" y="2369"/>
                  </a:cubicBezTo>
                  <a:cubicBezTo>
                    <a:pt x="7804" y="2425"/>
                    <a:pt x="7861" y="2498"/>
                    <a:pt x="7896" y="2487"/>
                  </a:cubicBezTo>
                  <a:cubicBezTo>
                    <a:pt x="7931" y="2476"/>
                    <a:pt x="7951" y="2543"/>
                    <a:pt x="7955" y="2616"/>
                  </a:cubicBezTo>
                  <a:cubicBezTo>
                    <a:pt x="7959" y="2689"/>
                    <a:pt x="7873" y="2571"/>
                    <a:pt x="7855" y="2633"/>
                  </a:cubicBezTo>
                  <a:cubicBezTo>
                    <a:pt x="7837" y="2695"/>
                    <a:pt x="7869" y="2723"/>
                    <a:pt x="7906" y="2734"/>
                  </a:cubicBezTo>
                  <a:cubicBezTo>
                    <a:pt x="7943" y="2745"/>
                    <a:pt x="7916" y="2785"/>
                    <a:pt x="7949" y="2869"/>
                  </a:cubicBezTo>
                  <a:cubicBezTo>
                    <a:pt x="7951" y="2876"/>
                    <a:pt x="7954" y="2882"/>
                    <a:pt x="7955" y="2888"/>
                  </a:cubicBezTo>
                  <a:cubicBezTo>
                    <a:pt x="7975" y="2957"/>
                    <a:pt x="7937" y="2982"/>
                    <a:pt x="7941" y="3049"/>
                  </a:cubicBezTo>
                  <a:cubicBezTo>
                    <a:pt x="7945" y="3122"/>
                    <a:pt x="7904" y="3150"/>
                    <a:pt x="7904" y="3083"/>
                  </a:cubicBezTo>
                  <a:cubicBezTo>
                    <a:pt x="7904" y="3015"/>
                    <a:pt x="7800" y="2993"/>
                    <a:pt x="7779" y="3066"/>
                  </a:cubicBezTo>
                  <a:cubicBezTo>
                    <a:pt x="7757" y="3139"/>
                    <a:pt x="7742" y="3195"/>
                    <a:pt x="7716" y="3128"/>
                  </a:cubicBezTo>
                  <a:cubicBezTo>
                    <a:pt x="7691" y="3061"/>
                    <a:pt x="7616" y="3145"/>
                    <a:pt x="7520" y="3156"/>
                  </a:cubicBezTo>
                  <a:cubicBezTo>
                    <a:pt x="7425" y="3167"/>
                    <a:pt x="7227" y="3190"/>
                    <a:pt x="7178" y="3241"/>
                  </a:cubicBezTo>
                  <a:cubicBezTo>
                    <a:pt x="7129" y="3291"/>
                    <a:pt x="7088" y="3488"/>
                    <a:pt x="7133" y="3617"/>
                  </a:cubicBezTo>
                  <a:cubicBezTo>
                    <a:pt x="7178" y="3747"/>
                    <a:pt x="7135" y="3803"/>
                    <a:pt x="7135" y="3887"/>
                  </a:cubicBezTo>
                  <a:cubicBezTo>
                    <a:pt x="7135" y="3972"/>
                    <a:pt x="7252" y="4146"/>
                    <a:pt x="7315" y="4163"/>
                  </a:cubicBezTo>
                  <a:cubicBezTo>
                    <a:pt x="7378" y="4180"/>
                    <a:pt x="7428" y="4399"/>
                    <a:pt x="7391" y="4534"/>
                  </a:cubicBezTo>
                  <a:cubicBezTo>
                    <a:pt x="7354" y="4669"/>
                    <a:pt x="7241" y="4495"/>
                    <a:pt x="7166" y="4326"/>
                  </a:cubicBezTo>
                  <a:cubicBezTo>
                    <a:pt x="7092" y="4157"/>
                    <a:pt x="6920" y="4090"/>
                    <a:pt x="6863" y="4101"/>
                  </a:cubicBezTo>
                  <a:cubicBezTo>
                    <a:pt x="6806" y="4112"/>
                    <a:pt x="6839" y="3955"/>
                    <a:pt x="6767" y="3960"/>
                  </a:cubicBezTo>
                  <a:cubicBezTo>
                    <a:pt x="6695" y="3966"/>
                    <a:pt x="6634" y="4152"/>
                    <a:pt x="6683" y="4152"/>
                  </a:cubicBezTo>
                  <a:cubicBezTo>
                    <a:pt x="6732" y="4152"/>
                    <a:pt x="6763" y="4141"/>
                    <a:pt x="6738" y="4208"/>
                  </a:cubicBezTo>
                  <a:cubicBezTo>
                    <a:pt x="6712" y="4275"/>
                    <a:pt x="6751" y="4259"/>
                    <a:pt x="6810" y="4332"/>
                  </a:cubicBezTo>
                  <a:cubicBezTo>
                    <a:pt x="6869" y="4405"/>
                    <a:pt x="6761" y="4506"/>
                    <a:pt x="6700" y="4388"/>
                  </a:cubicBezTo>
                  <a:cubicBezTo>
                    <a:pt x="6640" y="4270"/>
                    <a:pt x="6575" y="4382"/>
                    <a:pt x="6558" y="4473"/>
                  </a:cubicBezTo>
                  <a:cubicBezTo>
                    <a:pt x="6540" y="4562"/>
                    <a:pt x="6628" y="4821"/>
                    <a:pt x="6734" y="4866"/>
                  </a:cubicBezTo>
                  <a:cubicBezTo>
                    <a:pt x="6839" y="4911"/>
                    <a:pt x="6804" y="5007"/>
                    <a:pt x="6853" y="5057"/>
                  </a:cubicBezTo>
                  <a:cubicBezTo>
                    <a:pt x="6902" y="5108"/>
                    <a:pt x="6867" y="5164"/>
                    <a:pt x="6834" y="5170"/>
                  </a:cubicBezTo>
                  <a:cubicBezTo>
                    <a:pt x="6800" y="5176"/>
                    <a:pt x="6734" y="5024"/>
                    <a:pt x="6681" y="4945"/>
                  </a:cubicBezTo>
                  <a:cubicBezTo>
                    <a:pt x="6628" y="4866"/>
                    <a:pt x="6485" y="4979"/>
                    <a:pt x="6456" y="4889"/>
                  </a:cubicBezTo>
                  <a:cubicBezTo>
                    <a:pt x="6427" y="4799"/>
                    <a:pt x="6476" y="4709"/>
                    <a:pt x="6448" y="4641"/>
                  </a:cubicBezTo>
                  <a:cubicBezTo>
                    <a:pt x="6421" y="4574"/>
                    <a:pt x="6444" y="4422"/>
                    <a:pt x="6479" y="4264"/>
                  </a:cubicBezTo>
                  <a:cubicBezTo>
                    <a:pt x="6515" y="4107"/>
                    <a:pt x="6474" y="3837"/>
                    <a:pt x="6423" y="3792"/>
                  </a:cubicBezTo>
                  <a:cubicBezTo>
                    <a:pt x="6372" y="3747"/>
                    <a:pt x="6376" y="3899"/>
                    <a:pt x="6387" y="3944"/>
                  </a:cubicBezTo>
                  <a:cubicBezTo>
                    <a:pt x="6399" y="3989"/>
                    <a:pt x="6393" y="4202"/>
                    <a:pt x="6354" y="4343"/>
                  </a:cubicBezTo>
                  <a:cubicBezTo>
                    <a:pt x="6315" y="4484"/>
                    <a:pt x="6196" y="4484"/>
                    <a:pt x="6196" y="4579"/>
                  </a:cubicBezTo>
                  <a:cubicBezTo>
                    <a:pt x="6196" y="4675"/>
                    <a:pt x="6115" y="4748"/>
                    <a:pt x="6143" y="4815"/>
                  </a:cubicBezTo>
                  <a:cubicBezTo>
                    <a:pt x="6170" y="4883"/>
                    <a:pt x="6278" y="5232"/>
                    <a:pt x="6294" y="5339"/>
                  </a:cubicBezTo>
                  <a:cubicBezTo>
                    <a:pt x="6309" y="5445"/>
                    <a:pt x="6198" y="5783"/>
                    <a:pt x="6215" y="5980"/>
                  </a:cubicBezTo>
                  <a:cubicBezTo>
                    <a:pt x="6233" y="6177"/>
                    <a:pt x="6200" y="6267"/>
                    <a:pt x="6221" y="6363"/>
                  </a:cubicBezTo>
                  <a:cubicBezTo>
                    <a:pt x="6243" y="6458"/>
                    <a:pt x="6291" y="6374"/>
                    <a:pt x="6323" y="6413"/>
                  </a:cubicBezTo>
                  <a:cubicBezTo>
                    <a:pt x="6354" y="6453"/>
                    <a:pt x="6405" y="6357"/>
                    <a:pt x="6477" y="6317"/>
                  </a:cubicBezTo>
                  <a:cubicBezTo>
                    <a:pt x="6550" y="6278"/>
                    <a:pt x="6683" y="6498"/>
                    <a:pt x="6732" y="6565"/>
                  </a:cubicBezTo>
                  <a:cubicBezTo>
                    <a:pt x="6781" y="6632"/>
                    <a:pt x="6755" y="6745"/>
                    <a:pt x="6781" y="6857"/>
                  </a:cubicBezTo>
                  <a:cubicBezTo>
                    <a:pt x="6806" y="6970"/>
                    <a:pt x="6722" y="6970"/>
                    <a:pt x="6720" y="7139"/>
                  </a:cubicBezTo>
                  <a:cubicBezTo>
                    <a:pt x="6718" y="7308"/>
                    <a:pt x="6867" y="7381"/>
                    <a:pt x="6873" y="7431"/>
                  </a:cubicBezTo>
                  <a:cubicBezTo>
                    <a:pt x="6879" y="7482"/>
                    <a:pt x="6767" y="7442"/>
                    <a:pt x="6724" y="7397"/>
                  </a:cubicBezTo>
                  <a:cubicBezTo>
                    <a:pt x="6681" y="7352"/>
                    <a:pt x="6677" y="7189"/>
                    <a:pt x="6663" y="7156"/>
                  </a:cubicBezTo>
                  <a:cubicBezTo>
                    <a:pt x="6650" y="7122"/>
                    <a:pt x="6693" y="6987"/>
                    <a:pt x="6697" y="6880"/>
                  </a:cubicBezTo>
                  <a:cubicBezTo>
                    <a:pt x="6700" y="6773"/>
                    <a:pt x="6648" y="6711"/>
                    <a:pt x="6630" y="6638"/>
                  </a:cubicBezTo>
                  <a:cubicBezTo>
                    <a:pt x="6612" y="6565"/>
                    <a:pt x="6581" y="6458"/>
                    <a:pt x="6546" y="6481"/>
                  </a:cubicBezTo>
                  <a:cubicBezTo>
                    <a:pt x="6511" y="6503"/>
                    <a:pt x="6382" y="6537"/>
                    <a:pt x="6342" y="6638"/>
                  </a:cubicBezTo>
                  <a:cubicBezTo>
                    <a:pt x="6303" y="6739"/>
                    <a:pt x="6348" y="7026"/>
                    <a:pt x="6370" y="7167"/>
                  </a:cubicBezTo>
                  <a:cubicBezTo>
                    <a:pt x="6391" y="7308"/>
                    <a:pt x="6256" y="7504"/>
                    <a:pt x="6260" y="7617"/>
                  </a:cubicBezTo>
                  <a:cubicBezTo>
                    <a:pt x="6264" y="7729"/>
                    <a:pt x="6219" y="7780"/>
                    <a:pt x="6160" y="7870"/>
                  </a:cubicBezTo>
                  <a:cubicBezTo>
                    <a:pt x="6102" y="7960"/>
                    <a:pt x="6037" y="8027"/>
                    <a:pt x="6039" y="8174"/>
                  </a:cubicBezTo>
                  <a:cubicBezTo>
                    <a:pt x="6041" y="8320"/>
                    <a:pt x="5961" y="8241"/>
                    <a:pt x="5920" y="8174"/>
                  </a:cubicBezTo>
                  <a:cubicBezTo>
                    <a:pt x="5879" y="8106"/>
                    <a:pt x="5826" y="8213"/>
                    <a:pt x="5767" y="8207"/>
                  </a:cubicBezTo>
                  <a:cubicBezTo>
                    <a:pt x="5708" y="8202"/>
                    <a:pt x="5708" y="8061"/>
                    <a:pt x="5661" y="8112"/>
                  </a:cubicBezTo>
                  <a:cubicBezTo>
                    <a:pt x="5615" y="8162"/>
                    <a:pt x="5583" y="8050"/>
                    <a:pt x="5597" y="7949"/>
                  </a:cubicBezTo>
                  <a:cubicBezTo>
                    <a:pt x="5611" y="7848"/>
                    <a:pt x="5663" y="7926"/>
                    <a:pt x="5667" y="7999"/>
                  </a:cubicBezTo>
                  <a:cubicBezTo>
                    <a:pt x="5671" y="8072"/>
                    <a:pt x="5704" y="8039"/>
                    <a:pt x="5744" y="7977"/>
                  </a:cubicBezTo>
                  <a:cubicBezTo>
                    <a:pt x="5783" y="7915"/>
                    <a:pt x="5763" y="8056"/>
                    <a:pt x="5820" y="8067"/>
                  </a:cubicBezTo>
                  <a:cubicBezTo>
                    <a:pt x="5877" y="8078"/>
                    <a:pt x="5845" y="7983"/>
                    <a:pt x="5888" y="7994"/>
                  </a:cubicBezTo>
                  <a:cubicBezTo>
                    <a:pt x="5932" y="8005"/>
                    <a:pt x="5933" y="7966"/>
                    <a:pt x="5920" y="7904"/>
                  </a:cubicBezTo>
                  <a:cubicBezTo>
                    <a:pt x="5906" y="7842"/>
                    <a:pt x="5951" y="7797"/>
                    <a:pt x="5978" y="7763"/>
                  </a:cubicBezTo>
                  <a:cubicBezTo>
                    <a:pt x="6009" y="7725"/>
                    <a:pt x="5994" y="7600"/>
                    <a:pt x="6020" y="7561"/>
                  </a:cubicBezTo>
                  <a:cubicBezTo>
                    <a:pt x="6045" y="7521"/>
                    <a:pt x="6027" y="7442"/>
                    <a:pt x="6055" y="7437"/>
                  </a:cubicBezTo>
                  <a:cubicBezTo>
                    <a:pt x="6082" y="7431"/>
                    <a:pt x="6094" y="7313"/>
                    <a:pt x="6119" y="7313"/>
                  </a:cubicBezTo>
                  <a:cubicBezTo>
                    <a:pt x="6145" y="7313"/>
                    <a:pt x="6159" y="7195"/>
                    <a:pt x="6143" y="7133"/>
                  </a:cubicBezTo>
                  <a:cubicBezTo>
                    <a:pt x="6127" y="7071"/>
                    <a:pt x="6153" y="6903"/>
                    <a:pt x="6178" y="6880"/>
                  </a:cubicBezTo>
                  <a:cubicBezTo>
                    <a:pt x="6203" y="6857"/>
                    <a:pt x="6205" y="6790"/>
                    <a:pt x="6182" y="6739"/>
                  </a:cubicBezTo>
                  <a:cubicBezTo>
                    <a:pt x="6159" y="6689"/>
                    <a:pt x="6072" y="6520"/>
                    <a:pt x="6078" y="6413"/>
                  </a:cubicBezTo>
                  <a:cubicBezTo>
                    <a:pt x="6084" y="6306"/>
                    <a:pt x="6063" y="6109"/>
                    <a:pt x="6074" y="6025"/>
                  </a:cubicBezTo>
                  <a:cubicBezTo>
                    <a:pt x="6086" y="5941"/>
                    <a:pt x="6076" y="5766"/>
                    <a:pt x="6072" y="5665"/>
                  </a:cubicBezTo>
                  <a:cubicBezTo>
                    <a:pt x="6069" y="5564"/>
                    <a:pt x="6094" y="5451"/>
                    <a:pt x="6106" y="5266"/>
                  </a:cubicBezTo>
                  <a:cubicBezTo>
                    <a:pt x="6117" y="5080"/>
                    <a:pt x="6037" y="4883"/>
                    <a:pt x="5998" y="4832"/>
                  </a:cubicBezTo>
                  <a:cubicBezTo>
                    <a:pt x="5959" y="4782"/>
                    <a:pt x="5984" y="4681"/>
                    <a:pt x="6041" y="4545"/>
                  </a:cubicBezTo>
                  <a:cubicBezTo>
                    <a:pt x="6098" y="4411"/>
                    <a:pt x="6102" y="3989"/>
                    <a:pt x="6098" y="3899"/>
                  </a:cubicBezTo>
                  <a:cubicBezTo>
                    <a:pt x="6094" y="3809"/>
                    <a:pt x="5978" y="3730"/>
                    <a:pt x="5934" y="3741"/>
                  </a:cubicBezTo>
                  <a:cubicBezTo>
                    <a:pt x="5888" y="3752"/>
                    <a:pt x="5722" y="3730"/>
                    <a:pt x="5681" y="3707"/>
                  </a:cubicBezTo>
                  <a:cubicBezTo>
                    <a:pt x="5640" y="3685"/>
                    <a:pt x="5626" y="3809"/>
                    <a:pt x="5607" y="3921"/>
                  </a:cubicBezTo>
                  <a:cubicBezTo>
                    <a:pt x="5587" y="4034"/>
                    <a:pt x="5544" y="4208"/>
                    <a:pt x="5519" y="4461"/>
                  </a:cubicBezTo>
                  <a:cubicBezTo>
                    <a:pt x="5493" y="4714"/>
                    <a:pt x="5390" y="4793"/>
                    <a:pt x="5343" y="4849"/>
                  </a:cubicBezTo>
                  <a:cubicBezTo>
                    <a:pt x="5296" y="4906"/>
                    <a:pt x="5266" y="5091"/>
                    <a:pt x="5288" y="5181"/>
                  </a:cubicBezTo>
                  <a:cubicBezTo>
                    <a:pt x="5309" y="5271"/>
                    <a:pt x="5341" y="5198"/>
                    <a:pt x="5362" y="5232"/>
                  </a:cubicBezTo>
                  <a:cubicBezTo>
                    <a:pt x="5384" y="5266"/>
                    <a:pt x="5360" y="5502"/>
                    <a:pt x="5346" y="5536"/>
                  </a:cubicBezTo>
                  <a:cubicBezTo>
                    <a:pt x="5333" y="5569"/>
                    <a:pt x="5372" y="5654"/>
                    <a:pt x="5339" y="5715"/>
                  </a:cubicBezTo>
                  <a:cubicBezTo>
                    <a:pt x="5305" y="5777"/>
                    <a:pt x="5274" y="5907"/>
                    <a:pt x="5294" y="5974"/>
                  </a:cubicBezTo>
                  <a:cubicBezTo>
                    <a:pt x="5313" y="6042"/>
                    <a:pt x="5409" y="6076"/>
                    <a:pt x="5450" y="6143"/>
                  </a:cubicBezTo>
                  <a:cubicBezTo>
                    <a:pt x="5491" y="6211"/>
                    <a:pt x="5476" y="6334"/>
                    <a:pt x="5507" y="6453"/>
                  </a:cubicBezTo>
                  <a:cubicBezTo>
                    <a:pt x="5538" y="6571"/>
                    <a:pt x="5572" y="6498"/>
                    <a:pt x="5587" y="6571"/>
                  </a:cubicBezTo>
                  <a:cubicBezTo>
                    <a:pt x="5603" y="6644"/>
                    <a:pt x="5530" y="6936"/>
                    <a:pt x="5505" y="6947"/>
                  </a:cubicBezTo>
                  <a:cubicBezTo>
                    <a:pt x="5480" y="6959"/>
                    <a:pt x="5376" y="6649"/>
                    <a:pt x="5345" y="6582"/>
                  </a:cubicBezTo>
                  <a:cubicBezTo>
                    <a:pt x="5313" y="6514"/>
                    <a:pt x="5192" y="6407"/>
                    <a:pt x="5131" y="6317"/>
                  </a:cubicBezTo>
                  <a:cubicBezTo>
                    <a:pt x="5071" y="6227"/>
                    <a:pt x="5022" y="6239"/>
                    <a:pt x="4955" y="6109"/>
                  </a:cubicBezTo>
                  <a:cubicBezTo>
                    <a:pt x="4889" y="5980"/>
                    <a:pt x="4832" y="5918"/>
                    <a:pt x="4711" y="5924"/>
                  </a:cubicBezTo>
                  <a:cubicBezTo>
                    <a:pt x="4589" y="5929"/>
                    <a:pt x="4511" y="5845"/>
                    <a:pt x="4470" y="5862"/>
                  </a:cubicBezTo>
                  <a:cubicBezTo>
                    <a:pt x="4429" y="5879"/>
                    <a:pt x="4444" y="5744"/>
                    <a:pt x="4372" y="5654"/>
                  </a:cubicBezTo>
                  <a:cubicBezTo>
                    <a:pt x="4300" y="5564"/>
                    <a:pt x="4253" y="5440"/>
                    <a:pt x="4212" y="5502"/>
                  </a:cubicBezTo>
                  <a:cubicBezTo>
                    <a:pt x="4170" y="5564"/>
                    <a:pt x="4186" y="5789"/>
                    <a:pt x="4249" y="5817"/>
                  </a:cubicBezTo>
                  <a:cubicBezTo>
                    <a:pt x="4311" y="5845"/>
                    <a:pt x="4280" y="5941"/>
                    <a:pt x="4347" y="5929"/>
                  </a:cubicBezTo>
                  <a:cubicBezTo>
                    <a:pt x="4413" y="5918"/>
                    <a:pt x="4433" y="5986"/>
                    <a:pt x="4431" y="6104"/>
                  </a:cubicBezTo>
                  <a:cubicBezTo>
                    <a:pt x="4429" y="6222"/>
                    <a:pt x="4462" y="6340"/>
                    <a:pt x="4491" y="6419"/>
                  </a:cubicBezTo>
                  <a:cubicBezTo>
                    <a:pt x="4521" y="6498"/>
                    <a:pt x="4503" y="6627"/>
                    <a:pt x="4450" y="6627"/>
                  </a:cubicBezTo>
                  <a:cubicBezTo>
                    <a:pt x="4397" y="6627"/>
                    <a:pt x="4337" y="6649"/>
                    <a:pt x="4360" y="6756"/>
                  </a:cubicBezTo>
                  <a:cubicBezTo>
                    <a:pt x="4384" y="6863"/>
                    <a:pt x="4345" y="6891"/>
                    <a:pt x="4292" y="6835"/>
                  </a:cubicBezTo>
                  <a:cubicBezTo>
                    <a:pt x="4239" y="6779"/>
                    <a:pt x="4270" y="6672"/>
                    <a:pt x="4292" y="6610"/>
                  </a:cubicBezTo>
                  <a:cubicBezTo>
                    <a:pt x="4313" y="6548"/>
                    <a:pt x="4245" y="6469"/>
                    <a:pt x="4212" y="6435"/>
                  </a:cubicBezTo>
                  <a:cubicBezTo>
                    <a:pt x="4178" y="6402"/>
                    <a:pt x="4045" y="6683"/>
                    <a:pt x="4008" y="6728"/>
                  </a:cubicBezTo>
                  <a:cubicBezTo>
                    <a:pt x="3971" y="6773"/>
                    <a:pt x="3879" y="6660"/>
                    <a:pt x="3785" y="6728"/>
                  </a:cubicBezTo>
                  <a:cubicBezTo>
                    <a:pt x="3691" y="6796"/>
                    <a:pt x="3697" y="7009"/>
                    <a:pt x="3662" y="6987"/>
                  </a:cubicBezTo>
                  <a:cubicBezTo>
                    <a:pt x="3627" y="6965"/>
                    <a:pt x="3523" y="7015"/>
                    <a:pt x="3484" y="6947"/>
                  </a:cubicBezTo>
                  <a:cubicBezTo>
                    <a:pt x="3444" y="6880"/>
                    <a:pt x="3476" y="6841"/>
                    <a:pt x="3517" y="6846"/>
                  </a:cubicBezTo>
                  <a:cubicBezTo>
                    <a:pt x="3558" y="6852"/>
                    <a:pt x="3572" y="6812"/>
                    <a:pt x="3548" y="6734"/>
                  </a:cubicBezTo>
                  <a:cubicBezTo>
                    <a:pt x="3525" y="6655"/>
                    <a:pt x="3580" y="6531"/>
                    <a:pt x="3578" y="6475"/>
                  </a:cubicBezTo>
                  <a:cubicBezTo>
                    <a:pt x="3576" y="6419"/>
                    <a:pt x="3423" y="6565"/>
                    <a:pt x="3398" y="6627"/>
                  </a:cubicBezTo>
                  <a:cubicBezTo>
                    <a:pt x="3372" y="6689"/>
                    <a:pt x="3400" y="6801"/>
                    <a:pt x="3372" y="6841"/>
                  </a:cubicBezTo>
                  <a:cubicBezTo>
                    <a:pt x="3345" y="6880"/>
                    <a:pt x="3345" y="6773"/>
                    <a:pt x="3313" y="6739"/>
                  </a:cubicBezTo>
                  <a:cubicBezTo>
                    <a:pt x="3282" y="6706"/>
                    <a:pt x="3053" y="6857"/>
                    <a:pt x="3010" y="6998"/>
                  </a:cubicBezTo>
                  <a:cubicBezTo>
                    <a:pt x="2967" y="7139"/>
                    <a:pt x="2883" y="7144"/>
                    <a:pt x="2883" y="7223"/>
                  </a:cubicBezTo>
                  <a:cubicBezTo>
                    <a:pt x="2883" y="7302"/>
                    <a:pt x="2779" y="7296"/>
                    <a:pt x="2738" y="7352"/>
                  </a:cubicBezTo>
                  <a:cubicBezTo>
                    <a:pt x="2697" y="7409"/>
                    <a:pt x="2725" y="7639"/>
                    <a:pt x="2709" y="7752"/>
                  </a:cubicBezTo>
                  <a:cubicBezTo>
                    <a:pt x="2693" y="7864"/>
                    <a:pt x="2533" y="7831"/>
                    <a:pt x="2484" y="7836"/>
                  </a:cubicBezTo>
                  <a:cubicBezTo>
                    <a:pt x="2435" y="7842"/>
                    <a:pt x="2417" y="7566"/>
                    <a:pt x="2378" y="7549"/>
                  </a:cubicBezTo>
                  <a:cubicBezTo>
                    <a:pt x="2339" y="7532"/>
                    <a:pt x="2362" y="7375"/>
                    <a:pt x="2374" y="7308"/>
                  </a:cubicBezTo>
                  <a:cubicBezTo>
                    <a:pt x="2386" y="7240"/>
                    <a:pt x="2417" y="7296"/>
                    <a:pt x="2466" y="7206"/>
                  </a:cubicBezTo>
                  <a:cubicBezTo>
                    <a:pt x="2515" y="7116"/>
                    <a:pt x="2564" y="7251"/>
                    <a:pt x="2584" y="7189"/>
                  </a:cubicBezTo>
                  <a:cubicBezTo>
                    <a:pt x="2603" y="7127"/>
                    <a:pt x="2509" y="6964"/>
                    <a:pt x="2503" y="6824"/>
                  </a:cubicBezTo>
                  <a:cubicBezTo>
                    <a:pt x="2497" y="6683"/>
                    <a:pt x="2394" y="6644"/>
                    <a:pt x="2335" y="6689"/>
                  </a:cubicBezTo>
                  <a:cubicBezTo>
                    <a:pt x="2276" y="6734"/>
                    <a:pt x="2212" y="6694"/>
                    <a:pt x="2171" y="6638"/>
                  </a:cubicBezTo>
                  <a:cubicBezTo>
                    <a:pt x="2130" y="6582"/>
                    <a:pt x="2134" y="6739"/>
                    <a:pt x="2194" y="6784"/>
                  </a:cubicBezTo>
                  <a:cubicBezTo>
                    <a:pt x="2255" y="6829"/>
                    <a:pt x="2224" y="6964"/>
                    <a:pt x="2233" y="7049"/>
                  </a:cubicBezTo>
                  <a:cubicBezTo>
                    <a:pt x="2243" y="7133"/>
                    <a:pt x="2218" y="7324"/>
                    <a:pt x="2182" y="7471"/>
                  </a:cubicBezTo>
                  <a:cubicBezTo>
                    <a:pt x="2147" y="7617"/>
                    <a:pt x="2173" y="7611"/>
                    <a:pt x="2226" y="7605"/>
                  </a:cubicBezTo>
                  <a:cubicBezTo>
                    <a:pt x="2278" y="7600"/>
                    <a:pt x="2274" y="7797"/>
                    <a:pt x="2274" y="7943"/>
                  </a:cubicBezTo>
                  <a:cubicBezTo>
                    <a:pt x="2274" y="8089"/>
                    <a:pt x="2233" y="8129"/>
                    <a:pt x="2233" y="8236"/>
                  </a:cubicBezTo>
                  <a:cubicBezTo>
                    <a:pt x="2233" y="8343"/>
                    <a:pt x="2190" y="8185"/>
                    <a:pt x="2177" y="8230"/>
                  </a:cubicBezTo>
                  <a:cubicBezTo>
                    <a:pt x="2163" y="8275"/>
                    <a:pt x="2145" y="8207"/>
                    <a:pt x="2137" y="8117"/>
                  </a:cubicBezTo>
                  <a:cubicBezTo>
                    <a:pt x="2130" y="8028"/>
                    <a:pt x="2049" y="8078"/>
                    <a:pt x="2004" y="8044"/>
                  </a:cubicBezTo>
                  <a:cubicBezTo>
                    <a:pt x="1959" y="8011"/>
                    <a:pt x="1942" y="8067"/>
                    <a:pt x="1920" y="8162"/>
                  </a:cubicBezTo>
                  <a:cubicBezTo>
                    <a:pt x="1899" y="8258"/>
                    <a:pt x="1836" y="8297"/>
                    <a:pt x="1803" y="8309"/>
                  </a:cubicBezTo>
                  <a:cubicBezTo>
                    <a:pt x="1766" y="8321"/>
                    <a:pt x="1711" y="8506"/>
                    <a:pt x="1676" y="8573"/>
                  </a:cubicBezTo>
                  <a:cubicBezTo>
                    <a:pt x="1640" y="8641"/>
                    <a:pt x="1635" y="8770"/>
                    <a:pt x="1683" y="8905"/>
                  </a:cubicBezTo>
                  <a:cubicBezTo>
                    <a:pt x="1732" y="9040"/>
                    <a:pt x="1742" y="9130"/>
                    <a:pt x="1738" y="9203"/>
                  </a:cubicBezTo>
                  <a:cubicBezTo>
                    <a:pt x="1734" y="9276"/>
                    <a:pt x="1601" y="9254"/>
                    <a:pt x="1580" y="9175"/>
                  </a:cubicBezTo>
                  <a:cubicBezTo>
                    <a:pt x="1558" y="9096"/>
                    <a:pt x="1472" y="9068"/>
                    <a:pt x="1443" y="9085"/>
                  </a:cubicBezTo>
                  <a:cubicBezTo>
                    <a:pt x="1413" y="9102"/>
                    <a:pt x="1333" y="8832"/>
                    <a:pt x="1292" y="8826"/>
                  </a:cubicBezTo>
                  <a:cubicBezTo>
                    <a:pt x="1251" y="8821"/>
                    <a:pt x="1226" y="8967"/>
                    <a:pt x="1212" y="9040"/>
                  </a:cubicBezTo>
                  <a:cubicBezTo>
                    <a:pt x="1198" y="9113"/>
                    <a:pt x="1231" y="9136"/>
                    <a:pt x="1251" y="9259"/>
                  </a:cubicBezTo>
                  <a:cubicBezTo>
                    <a:pt x="1271" y="9383"/>
                    <a:pt x="1343" y="9389"/>
                    <a:pt x="1380" y="9389"/>
                  </a:cubicBezTo>
                  <a:cubicBezTo>
                    <a:pt x="1417" y="9389"/>
                    <a:pt x="1404" y="9552"/>
                    <a:pt x="1392" y="9619"/>
                  </a:cubicBezTo>
                  <a:cubicBezTo>
                    <a:pt x="1380" y="9687"/>
                    <a:pt x="1312" y="9737"/>
                    <a:pt x="1292" y="9664"/>
                  </a:cubicBezTo>
                  <a:cubicBezTo>
                    <a:pt x="1273" y="9591"/>
                    <a:pt x="1190" y="9664"/>
                    <a:pt x="1188" y="9574"/>
                  </a:cubicBezTo>
                  <a:cubicBezTo>
                    <a:pt x="1187" y="9484"/>
                    <a:pt x="1128" y="9350"/>
                    <a:pt x="1067" y="9377"/>
                  </a:cubicBezTo>
                  <a:cubicBezTo>
                    <a:pt x="1007" y="9406"/>
                    <a:pt x="995" y="9293"/>
                    <a:pt x="999" y="9158"/>
                  </a:cubicBezTo>
                  <a:cubicBezTo>
                    <a:pt x="1003" y="9023"/>
                    <a:pt x="965" y="8944"/>
                    <a:pt x="967" y="8883"/>
                  </a:cubicBezTo>
                  <a:cubicBezTo>
                    <a:pt x="969" y="8820"/>
                    <a:pt x="940" y="8697"/>
                    <a:pt x="971" y="8635"/>
                  </a:cubicBezTo>
                  <a:cubicBezTo>
                    <a:pt x="1003" y="8573"/>
                    <a:pt x="979" y="8478"/>
                    <a:pt x="981" y="8393"/>
                  </a:cubicBezTo>
                  <a:cubicBezTo>
                    <a:pt x="983" y="8309"/>
                    <a:pt x="928" y="8179"/>
                    <a:pt x="879" y="8179"/>
                  </a:cubicBezTo>
                  <a:cubicBezTo>
                    <a:pt x="830" y="8179"/>
                    <a:pt x="840" y="8039"/>
                    <a:pt x="799" y="8011"/>
                  </a:cubicBezTo>
                  <a:cubicBezTo>
                    <a:pt x="758" y="7983"/>
                    <a:pt x="676" y="7785"/>
                    <a:pt x="670" y="7701"/>
                  </a:cubicBezTo>
                  <a:cubicBezTo>
                    <a:pt x="664" y="7617"/>
                    <a:pt x="601" y="7605"/>
                    <a:pt x="623" y="7577"/>
                  </a:cubicBezTo>
                  <a:cubicBezTo>
                    <a:pt x="645" y="7549"/>
                    <a:pt x="693" y="7589"/>
                    <a:pt x="729" y="7690"/>
                  </a:cubicBezTo>
                  <a:cubicBezTo>
                    <a:pt x="764" y="7791"/>
                    <a:pt x="821" y="7881"/>
                    <a:pt x="913" y="7915"/>
                  </a:cubicBezTo>
                  <a:cubicBezTo>
                    <a:pt x="1005" y="7949"/>
                    <a:pt x="1042" y="8072"/>
                    <a:pt x="1143" y="8123"/>
                  </a:cubicBezTo>
                  <a:cubicBezTo>
                    <a:pt x="1245" y="8174"/>
                    <a:pt x="1306" y="8207"/>
                    <a:pt x="1453" y="8270"/>
                  </a:cubicBezTo>
                  <a:cubicBezTo>
                    <a:pt x="1599" y="8331"/>
                    <a:pt x="1795" y="7904"/>
                    <a:pt x="1836" y="7785"/>
                  </a:cubicBezTo>
                  <a:cubicBezTo>
                    <a:pt x="1877" y="7667"/>
                    <a:pt x="1824" y="7426"/>
                    <a:pt x="1824" y="7336"/>
                  </a:cubicBezTo>
                  <a:cubicBezTo>
                    <a:pt x="1824" y="7246"/>
                    <a:pt x="1758" y="7234"/>
                    <a:pt x="1748" y="7167"/>
                  </a:cubicBezTo>
                  <a:cubicBezTo>
                    <a:pt x="1738" y="7099"/>
                    <a:pt x="1695" y="6976"/>
                    <a:pt x="1639" y="6976"/>
                  </a:cubicBezTo>
                  <a:cubicBezTo>
                    <a:pt x="1582" y="6976"/>
                    <a:pt x="1574" y="6790"/>
                    <a:pt x="1529" y="6801"/>
                  </a:cubicBezTo>
                  <a:cubicBezTo>
                    <a:pt x="1484" y="6812"/>
                    <a:pt x="1453" y="6745"/>
                    <a:pt x="1335" y="6520"/>
                  </a:cubicBezTo>
                  <a:cubicBezTo>
                    <a:pt x="1218" y="6295"/>
                    <a:pt x="1055" y="6132"/>
                    <a:pt x="1026" y="6171"/>
                  </a:cubicBezTo>
                  <a:cubicBezTo>
                    <a:pt x="997" y="6211"/>
                    <a:pt x="977" y="6233"/>
                    <a:pt x="958" y="6149"/>
                  </a:cubicBezTo>
                  <a:cubicBezTo>
                    <a:pt x="938" y="6064"/>
                    <a:pt x="893" y="6076"/>
                    <a:pt x="862" y="6143"/>
                  </a:cubicBezTo>
                  <a:cubicBezTo>
                    <a:pt x="830" y="6211"/>
                    <a:pt x="799" y="6081"/>
                    <a:pt x="740" y="6120"/>
                  </a:cubicBezTo>
                  <a:cubicBezTo>
                    <a:pt x="682" y="6160"/>
                    <a:pt x="650" y="6047"/>
                    <a:pt x="666" y="5997"/>
                  </a:cubicBezTo>
                  <a:cubicBezTo>
                    <a:pt x="682" y="5946"/>
                    <a:pt x="768" y="5991"/>
                    <a:pt x="764" y="5907"/>
                  </a:cubicBezTo>
                  <a:cubicBezTo>
                    <a:pt x="760" y="5823"/>
                    <a:pt x="729" y="5907"/>
                    <a:pt x="676" y="5806"/>
                  </a:cubicBezTo>
                  <a:cubicBezTo>
                    <a:pt x="623" y="5704"/>
                    <a:pt x="594" y="5772"/>
                    <a:pt x="582" y="5856"/>
                  </a:cubicBezTo>
                  <a:cubicBezTo>
                    <a:pt x="570" y="5941"/>
                    <a:pt x="529" y="5918"/>
                    <a:pt x="502" y="5845"/>
                  </a:cubicBezTo>
                  <a:cubicBezTo>
                    <a:pt x="499" y="5838"/>
                    <a:pt x="496" y="5833"/>
                    <a:pt x="493" y="5827"/>
                  </a:cubicBezTo>
                  <a:cubicBezTo>
                    <a:pt x="484" y="5968"/>
                    <a:pt x="455" y="5982"/>
                    <a:pt x="425" y="5963"/>
                  </a:cubicBezTo>
                  <a:cubicBezTo>
                    <a:pt x="390" y="5941"/>
                    <a:pt x="355" y="6109"/>
                    <a:pt x="316" y="6109"/>
                  </a:cubicBezTo>
                  <a:cubicBezTo>
                    <a:pt x="277" y="6109"/>
                    <a:pt x="234" y="6233"/>
                    <a:pt x="226" y="6334"/>
                  </a:cubicBezTo>
                  <a:cubicBezTo>
                    <a:pt x="218" y="6435"/>
                    <a:pt x="175" y="6379"/>
                    <a:pt x="175" y="6447"/>
                  </a:cubicBezTo>
                  <a:cubicBezTo>
                    <a:pt x="175" y="6514"/>
                    <a:pt x="175" y="6582"/>
                    <a:pt x="155" y="6649"/>
                  </a:cubicBezTo>
                  <a:cubicBezTo>
                    <a:pt x="136" y="6717"/>
                    <a:pt x="155" y="6751"/>
                    <a:pt x="175" y="6863"/>
                  </a:cubicBezTo>
                  <a:cubicBezTo>
                    <a:pt x="195" y="6976"/>
                    <a:pt x="238" y="6964"/>
                    <a:pt x="257" y="6998"/>
                  </a:cubicBezTo>
                  <a:cubicBezTo>
                    <a:pt x="277" y="7032"/>
                    <a:pt x="351" y="7212"/>
                    <a:pt x="351" y="7279"/>
                  </a:cubicBezTo>
                  <a:cubicBezTo>
                    <a:pt x="351" y="7347"/>
                    <a:pt x="292" y="7516"/>
                    <a:pt x="269" y="7561"/>
                  </a:cubicBezTo>
                  <a:cubicBezTo>
                    <a:pt x="245" y="7605"/>
                    <a:pt x="214" y="7718"/>
                    <a:pt x="230" y="7785"/>
                  </a:cubicBezTo>
                  <a:cubicBezTo>
                    <a:pt x="245" y="7853"/>
                    <a:pt x="312" y="8134"/>
                    <a:pt x="355" y="8359"/>
                  </a:cubicBezTo>
                  <a:cubicBezTo>
                    <a:pt x="398" y="8584"/>
                    <a:pt x="339" y="8483"/>
                    <a:pt x="312" y="8584"/>
                  </a:cubicBezTo>
                  <a:cubicBezTo>
                    <a:pt x="285" y="8686"/>
                    <a:pt x="324" y="8810"/>
                    <a:pt x="331" y="8877"/>
                  </a:cubicBezTo>
                  <a:cubicBezTo>
                    <a:pt x="339" y="8944"/>
                    <a:pt x="296" y="8933"/>
                    <a:pt x="300" y="8989"/>
                  </a:cubicBezTo>
                  <a:cubicBezTo>
                    <a:pt x="304" y="9046"/>
                    <a:pt x="363" y="9068"/>
                    <a:pt x="367" y="9113"/>
                  </a:cubicBezTo>
                  <a:cubicBezTo>
                    <a:pt x="371" y="9158"/>
                    <a:pt x="328" y="9214"/>
                    <a:pt x="347" y="9304"/>
                  </a:cubicBezTo>
                  <a:cubicBezTo>
                    <a:pt x="367" y="9395"/>
                    <a:pt x="414" y="9394"/>
                    <a:pt x="418" y="9507"/>
                  </a:cubicBezTo>
                  <a:cubicBezTo>
                    <a:pt x="422" y="9619"/>
                    <a:pt x="331" y="9630"/>
                    <a:pt x="335" y="9721"/>
                  </a:cubicBezTo>
                  <a:cubicBezTo>
                    <a:pt x="339" y="9811"/>
                    <a:pt x="453" y="9923"/>
                    <a:pt x="504" y="10092"/>
                  </a:cubicBezTo>
                  <a:cubicBezTo>
                    <a:pt x="555" y="10261"/>
                    <a:pt x="551" y="10306"/>
                    <a:pt x="539" y="10396"/>
                  </a:cubicBezTo>
                  <a:cubicBezTo>
                    <a:pt x="515" y="10577"/>
                    <a:pt x="375" y="10733"/>
                    <a:pt x="343" y="10936"/>
                  </a:cubicBezTo>
                  <a:cubicBezTo>
                    <a:pt x="312" y="11138"/>
                    <a:pt x="195" y="11250"/>
                    <a:pt x="140" y="11408"/>
                  </a:cubicBezTo>
                  <a:cubicBezTo>
                    <a:pt x="117" y="11473"/>
                    <a:pt x="95" y="11559"/>
                    <a:pt x="77" y="11639"/>
                  </a:cubicBezTo>
                  <a:cubicBezTo>
                    <a:pt x="100" y="11622"/>
                    <a:pt x="118" y="11602"/>
                    <a:pt x="132" y="11583"/>
                  </a:cubicBezTo>
                  <a:cubicBezTo>
                    <a:pt x="163" y="11537"/>
                    <a:pt x="185" y="11757"/>
                    <a:pt x="216" y="11830"/>
                  </a:cubicBezTo>
                  <a:cubicBezTo>
                    <a:pt x="247" y="11903"/>
                    <a:pt x="310" y="11836"/>
                    <a:pt x="331" y="11903"/>
                  </a:cubicBezTo>
                  <a:cubicBezTo>
                    <a:pt x="353" y="11971"/>
                    <a:pt x="314" y="11976"/>
                    <a:pt x="269" y="11954"/>
                  </a:cubicBezTo>
                  <a:cubicBezTo>
                    <a:pt x="224" y="11931"/>
                    <a:pt x="212" y="12010"/>
                    <a:pt x="142" y="12077"/>
                  </a:cubicBezTo>
                  <a:cubicBezTo>
                    <a:pt x="89" y="12128"/>
                    <a:pt x="94" y="12182"/>
                    <a:pt x="77" y="12224"/>
                  </a:cubicBezTo>
                  <a:cubicBezTo>
                    <a:pt x="108" y="12356"/>
                    <a:pt x="66" y="12373"/>
                    <a:pt x="50" y="12474"/>
                  </a:cubicBezTo>
                  <a:cubicBezTo>
                    <a:pt x="32" y="12583"/>
                    <a:pt x="9" y="12600"/>
                    <a:pt x="6" y="12668"/>
                  </a:cubicBezTo>
                  <a:cubicBezTo>
                    <a:pt x="3" y="12736"/>
                    <a:pt x="12" y="12786"/>
                    <a:pt x="14" y="12887"/>
                  </a:cubicBezTo>
                  <a:cubicBezTo>
                    <a:pt x="17" y="12989"/>
                    <a:pt x="23" y="13005"/>
                    <a:pt x="44" y="13090"/>
                  </a:cubicBezTo>
                  <a:cubicBezTo>
                    <a:pt x="64" y="13174"/>
                    <a:pt x="26" y="13174"/>
                    <a:pt x="9" y="13216"/>
                  </a:cubicBezTo>
                  <a:cubicBezTo>
                    <a:pt x="-9" y="13259"/>
                    <a:pt x="3" y="13351"/>
                    <a:pt x="26" y="13419"/>
                  </a:cubicBezTo>
                  <a:cubicBezTo>
                    <a:pt x="50" y="13486"/>
                    <a:pt x="50" y="13571"/>
                    <a:pt x="41" y="13630"/>
                  </a:cubicBezTo>
                  <a:cubicBezTo>
                    <a:pt x="32" y="13689"/>
                    <a:pt x="61" y="13790"/>
                    <a:pt x="82" y="13849"/>
                  </a:cubicBezTo>
                  <a:cubicBezTo>
                    <a:pt x="102" y="13908"/>
                    <a:pt x="100" y="14069"/>
                    <a:pt x="117" y="14111"/>
                  </a:cubicBezTo>
                  <a:cubicBezTo>
                    <a:pt x="135" y="14153"/>
                    <a:pt x="155" y="14195"/>
                    <a:pt x="188" y="14170"/>
                  </a:cubicBezTo>
                  <a:cubicBezTo>
                    <a:pt x="220" y="14144"/>
                    <a:pt x="240" y="14187"/>
                    <a:pt x="255" y="14263"/>
                  </a:cubicBezTo>
                  <a:cubicBezTo>
                    <a:pt x="270" y="14339"/>
                    <a:pt x="293" y="14305"/>
                    <a:pt x="326" y="14263"/>
                  </a:cubicBezTo>
                  <a:cubicBezTo>
                    <a:pt x="358" y="14220"/>
                    <a:pt x="431" y="14339"/>
                    <a:pt x="449" y="14364"/>
                  </a:cubicBezTo>
                  <a:cubicBezTo>
                    <a:pt x="466" y="14389"/>
                    <a:pt x="458" y="14533"/>
                    <a:pt x="461" y="14625"/>
                  </a:cubicBezTo>
                  <a:cubicBezTo>
                    <a:pt x="463" y="14718"/>
                    <a:pt x="443" y="14836"/>
                    <a:pt x="475" y="14896"/>
                  </a:cubicBezTo>
                  <a:cubicBezTo>
                    <a:pt x="508" y="14955"/>
                    <a:pt x="499" y="15090"/>
                    <a:pt x="537" y="15132"/>
                  </a:cubicBezTo>
                  <a:cubicBezTo>
                    <a:pt x="575" y="15174"/>
                    <a:pt x="590" y="15326"/>
                    <a:pt x="613" y="15343"/>
                  </a:cubicBezTo>
                  <a:cubicBezTo>
                    <a:pt x="637" y="15359"/>
                    <a:pt x="681" y="15461"/>
                    <a:pt x="687" y="15537"/>
                  </a:cubicBezTo>
                  <a:cubicBezTo>
                    <a:pt x="692" y="15613"/>
                    <a:pt x="646" y="15680"/>
                    <a:pt x="619" y="15714"/>
                  </a:cubicBezTo>
                  <a:cubicBezTo>
                    <a:pt x="593" y="15748"/>
                    <a:pt x="543" y="15613"/>
                    <a:pt x="525" y="15672"/>
                  </a:cubicBezTo>
                  <a:cubicBezTo>
                    <a:pt x="508" y="15731"/>
                    <a:pt x="531" y="15840"/>
                    <a:pt x="546" y="16026"/>
                  </a:cubicBezTo>
                  <a:cubicBezTo>
                    <a:pt x="560" y="16212"/>
                    <a:pt x="572" y="16229"/>
                    <a:pt x="601" y="16229"/>
                  </a:cubicBezTo>
                  <a:cubicBezTo>
                    <a:pt x="631" y="16229"/>
                    <a:pt x="643" y="16170"/>
                    <a:pt x="663" y="16136"/>
                  </a:cubicBezTo>
                  <a:cubicBezTo>
                    <a:pt x="684" y="16102"/>
                    <a:pt x="731" y="16153"/>
                    <a:pt x="751" y="16127"/>
                  </a:cubicBezTo>
                  <a:cubicBezTo>
                    <a:pt x="772" y="16102"/>
                    <a:pt x="845" y="16094"/>
                    <a:pt x="860" y="16161"/>
                  </a:cubicBezTo>
                  <a:cubicBezTo>
                    <a:pt x="874" y="16229"/>
                    <a:pt x="889" y="16389"/>
                    <a:pt x="877" y="16448"/>
                  </a:cubicBezTo>
                  <a:cubicBezTo>
                    <a:pt x="866" y="16507"/>
                    <a:pt x="892" y="16575"/>
                    <a:pt x="907" y="16659"/>
                  </a:cubicBezTo>
                  <a:cubicBezTo>
                    <a:pt x="921" y="16743"/>
                    <a:pt x="983" y="16701"/>
                    <a:pt x="1004" y="16727"/>
                  </a:cubicBezTo>
                  <a:cubicBezTo>
                    <a:pt x="1024" y="16752"/>
                    <a:pt x="1071" y="16937"/>
                    <a:pt x="1062" y="17022"/>
                  </a:cubicBezTo>
                  <a:cubicBezTo>
                    <a:pt x="1053" y="17106"/>
                    <a:pt x="1092" y="17123"/>
                    <a:pt x="1112" y="17098"/>
                  </a:cubicBezTo>
                  <a:cubicBezTo>
                    <a:pt x="1133" y="17072"/>
                    <a:pt x="1153" y="17140"/>
                    <a:pt x="1177" y="17182"/>
                  </a:cubicBezTo>
                  <a:cubicBezTo>
                    <a:pt x="1200" y="17224"/>
                    <a:pt x="1221" y="17207"/>
                    <a:pt x="1244" y="17165"/>
                  </a:cubicBezTo>
                  <a:cubicBezTo>
                    <a:pt x="1268" y="17123"/>
                    <a:pt x="1306" y="17089"/>
                    <a:pt x="1318" y="17148"/>
                  </a:cubicBezTo>
                  <a:cubicBezTo>
                    <a:pt x="1329" y="17207"/>
                    <a:pt x="1376" y="17317"/>
                    <a:pt x="1376" y="17351"/>
                  </a:cubicBezTo>
                  <a:cubicBezTo>
                    <a:pt x="1376" y="17385"/>
                    <a:pt x="1450" y="17351"/>
                    <a:pt x="1485" y="17402"/>
                  </a:cubicBezTo>
                  <a:cubicBezTo>
                    <a:pt x="1520" y="17452"/>
                    <a:pt x="1558" y="17427"/>
                    <a:pt x="1596" y="17486"/>
                  </a:cubicBezTo>
                  <a:cubicBezTo>
                    <a:pt x="1635" y="17545"/>
                    <a:pt x="1670" y="17553"/>
                    <a:pt x="1673" y="17621"/>
                  </a:cubicBezTo>
                  <a:cubicBezTo>
                    <a:pt x="1676" y="17688"/>
                    <a:pt x="1635" y="17748"/>
                    <a:pt x="1635" y="17781"/>
                  </a:cubicBezTo>
                  <a:cubicBezTo>
                    <a:pt x="1635" y="17815"/>
                    <a:pt x="1667" y="17840"/>
                    <a:pt x="1667" y="17891"/>
                  </a:cubicBezTo>
                  <a:cubicBezTo>
                    <a:pt x="1667" y="17942"/>
                    <a:pt x="1626" y="17942"/>
                    <a:pt x="1620" y="17984"/>
                  </a:cubicBezTo>
                  <a:cubicBezTo>
                    <a:pt x="1614" y="18026"/>
                    <a:pt x="1643" y="18085"/>
                    <a:pt x="1649" y="18127"/>
                  </a:cubicBezTo>
                  <a:cubicBezTo>
                    <a:pt x="1655" y="18169"/>
                    <a:pt x="1626" y="18313"/>
                    <a:pt x="1626" y="18355"/>
                  </a:cubicBezTo>
                  <a:cubicBezTo>
                    <a:pt x="1626" y="18397"/>
                    <a:pt x="1538" y="18346"/>
                    <a:pt x="1517" y="18346"/>
                  </a:cubicBezTo>
                  <a:cubicBezTo>
                    <a:pt x="1497" y="18346"/>
                    <a:pt x="1435" y="18541"/>
                    <a:pt x="1414" y="18549"/>
                  </a:cubicBezTo>
                  <a:cubicBezTo>
                    <a:pt x="1397" y="18556"/>
                    <a:pt x="1405" y="18650"/>
                    <a:pt x="1411" y="18729"/>
                  </a:cubicBezTo>
                  <a:cubicBezTo>
                    <a:pt x="1475" y="18695"/>
                    <a:pt x="1540" y="18680"/>
                    <a:pt x="1547" y="18721"/>
                  </a:cubicBezTo>
                  <a:cubicBezTo>
                    <a:pt x="1558" y="18788"/>
                    <a:pt x="1410" y="18968"/>
                    <a:pt x="1382" y="18996"/>
                  </a:cubicBezTo>
                  <a:cubicBezTo>
                    <a:pt x="1355" y="19024"/>
                    <a:pt x="1435" y="19142"/>
                    <a:pt x="1433" y="19210"/>
                  </a:cubicBezTo>
                  <a:cubicBezTo>
                    <a:pt x="1431" y="19277"/>
                    <a:pt x="1347" y="19295"/>
                    <a:pt x="1355" y="19429"/>
                  </a:cubicBezTo>
                  <a:cubicBezTo>
                    <a:pt x="1363" y="19564"/>
                    <a:pt x="1327" y="19593"/>
                    <a:pt x="1282" y="19593"/>
                  </a:cubicBezTo>
                  <a:cubicBezTo>
                    <a:pt x="1237" y="19593"/>
                    <a:pt x="1226" y="19671"/>
                    <a:pt x="1247" y="19682"/>
                  </a:cubicBezTo>
                  <a:cubicBezTo>
                    <a:pt x="1269" y="19694"/>
                    <a:pt x="1267" y="19863"/>
                    <a:pt x="1351" y="19924"/>
                  </a:cubicBezTo>
                  <a:cubicBezTo>
                    <a:pt x="1435" y="19986"/>
                    <a:pt x="1525" y="20211"/>
                    <a:pt x="1597" y="20436"/>
                  </a:cubicBezTo>
                  <a:cubicBezTo>
                    <a:pt x="1608" y="20468"/>
                    <a:pt x="1619" y="20493"/>
                    <a:pt x="1632" y="20514"/>
                  </a:cubicBezTo>
                  <a:cubicBezTo>
                    <a:pt x="1653" y="20478"/>
                    <a:pt x="1671" y="20452"/>
                    <a:pt x="1682" y="20448"/>
                  </a:cubicBezTo>
                  <a:cubicBezTo>
                    <a:pt x="1723" y="20431"/>
                    <a:pt x="1799" y="20498"/>
                    <a:pt x="1840" y="20582"/>
                  </a:cubicBezTo>
                  <a:cubicBezTo>
                    <a:pt x="1881" y="20667"/>
                    <a:pt x="2028" y="20566"/>
                    <a:pt x="2046" y="20633"/>
                  </a:cubicBezTo>
                  <a:cubicBezTo>
                    <a:pt x="2063" y="20701"/>
                    <a:pt x="2098" y="20785"/>
                    <a:pt x="2128" y="20785"/>
                  </a:cubicBezTo>
                  <a:cubicBezTo>
                    <a:pt x="2157" y="20785"/>
                    <a:pt x="2186" y="20954"/>
                    <a:pt x="2210" y="20903"/>
                  </a:cubicBezTo>
                  <a:cubicBezTo>
                    <a:pt x="2233" y="20852"/>
                    <a:pt x="2321" y="20852"/>
                    <a:pt x="2345" y="20852"/>
                  </a:cubicBezTo>
                  <a:cubicBezTo>
                    <a:pt x="2368" y="20852"/>
                    <a:pt x="2368" y="20903"/>
                    <a:pt x="2392" y="20903"/>
                  </a:cubicBezTo>
                  <a:cubicBezTo>
                    <a:pt x="2415" y="20903"/>
                    <a:pt x="2415" y="21156"/>
                    <a:pt x="2433" y="21139"/>
                  </a:cubicBezTo>
                  <a:cubicBezTo>
                    <a:pt x="2450" y="21122"/>
                    <a:pt x="2515" y="21291"/>
                    <a:pt x="2556" y="21308"/>
                  </a:cubicBezTo>
                  <a:cubicBezTo>
                    <a:pt x="2597" y="21325"/>
                    <a:pt x="2638" y="21527"/>
                    <a:pt x="2656" y="21511"/>
                  </a:cubicBezTo>
                  <a:cubicBezTo>
                    <a:pt x="2674" y="21494"/>
                    <a:pt x="2703" y="21595"/>
                    <a:pt x="2715" y="21511"/>
                  </a:cubicBezTo>
                  <a:cubicBezTo>
                    <a:pt x="2726" y="21431"/>
                    <a:pt x="2784" y="21470"/>
                    <a:pt x="2800" y="21331"/>
                  </a:cubicBezTo>
                  <a:cubicBezTo>
                    <a:pt x="2726" y="21069"/>
                    <a:pt x="2646" y="20779"/>
                    <a:pt x="2648" y="20667"/>
                  </a:cubicBezTo>
                  <a:cubicBezTo>
                    <a:pt x="2652" y="20476"/>
                    <a:pt x="2680" y="20352"/>
                    <a:pt x="2597" y="20149"/>
                  </a:cubicBezTo>
                  <a:cubicBezTo>
                    <a:pt x="2515" y="19947"/>
                    <a:pt x="2605" y="19812"/>
                    <a:pt x="2664" y="19598"/>
                  </a:cubicBezTo>
                  <a:cubicBezTo>
                    <a:pt x="2716" y="19407"/>
                    <a:pt x="2828" y="19324"/>
                    <a:pt x="2899" y="19187"/>
                  </a:cubicBezTo>
                  <a:cubicBezTo>
                    <a:pt x="2884" y="19159"/>
                    <a:pt x="2870" y="19132"/>
                    <a:pt x="2856" y="19114"/>
                  </a:cubicBezTo>
                  <a:cubicBezTo>
                    <a:pt x="2803" y="19047"/>
                    <a:pt x="2785" y="18979"/>
                    <a:pt x="2826" y="18946"/>
                  </a:cubicBezTo>
                  <a:cubicBezTo>
                    <a:pt x="2867" y="18912"/>
                    <a:pt x="2850" y="18844"/>
                    <a:pt x="2809" y="18709"/>
                  </a:cubicBezTo>
                  <a:cubicBezTo>
                    <a:pt x="2768" y="18574"/>
                    <a:pt x="2750" y="18439"/>
                    <a:pt x="2726" y="18439"/>
                  </a:cubicBezTo>
                  <a:cubicBezTo>
                    <a:pt x="2703" y="18439"/>
                    <a:pt x="2668" y="18423"/>
                    <a:pt x="2632" y="18456"/>
                  </a:cubicBezTo>
                  <a:cubicBezTo>
                    <a:pt x="2597" y="18490"/>
                    <a:pt x="2603" y="18372"/>
                    <a:pt x="2609" y="18254"/>
                  </a:cubicBezTo>
                  <a:cubicBezTo>
                    <a:pt x="2615" y="18136"/>
                    <a:pt x="2544" y="18152"/>
                    <a:pt x="2533" y="18102"/>
                  </a:cubicBezTo>
                  <a:cubicBezTo>
                    <a:pt x="2521" y="18051"/>
                    <a:pt x="2550" y="17883"/>
                    <a:pt x="2562" y="17866"/>
                  </a:cubicBezTo>
                  <a:cubicBezTo>
                    <a:pt x="2574" y="17849"/>
                    <a:pt x="2609" y="17798"/>
                    <a:pt x="2609" y="17748"/>
                  </a:cubicBezTo>
                  <a:cubicBezTo>
                    <a:pt x="2609" y="17697"/>
                    <a:pt x="2544" y="17680"/>
                    <a:pt x="2568" y="17562"/>
                  </a:cubicBezTo>
                  <a:cubicBezTo>
                    <a:pt x="2591" y="17444"/>
                    <a:pt x="2638" y="17444"/>
                    <a:pt x="2638" y="17326"/>
                  </a:cubicBezTo>
                  <a:cubicBezTo>
                    <a:pt x="2638" y="17207"/>
                    <a:pt x="2674" y="17106"/>
                    <a:pt x="2715" y="17191"/>
                  </a:cubicBezTo>
                  <a:cubicBezTo>
                    <a:pt x="2756" y="17275"/>
                    <a:pt x="2773" y="17494"/>
                    <a:pt x="2820" y="17444"/>
                  </a:cubicBezTo>
                  <a:cubicBezTo>
                    <a:pt x="2867" y="17393"/>
                    <a:pt x="2838" y="17275"/>
                    <a:pt x="2832" y="17207"/>
                  </a:cubicBezTo>
                  <a:cubicBezTo>
                    <a:pt x="2826" y="17140"/>
                    <a:pt x="2814" y="17039"/>
                    <a:pt x="2867" y="17005"/>
                  </a:cubicBezTo>
                  <a:cubicBezTo>
                    <a:pt x="2920" y="16971"/>
                    <a:pt x="2897" y="16819"/>
                    <a:pt x="2938" y="16819"/>
                  </a:cubicBezTo>
                  <a:cubicBezTo>
                    <a:pt x="2979" y="16819"/>
                    <a:pt x="3055" y="16667"/>
                    <a:pt x="3079" y="16634"/>
                  </a:cubicBezTo>
                  <a:cubicBezTo>
                    <a:pt x="3102" y="16600"/>
                    <a:pt x="3155" y="16516"/>
                    <a:pt x="3178" y="16549"/>
                  </a:cubicBezTo>
                  <a:cubicBezTo>
                    <a:pt x="3202" y="16583"/>
                    <a:pt x="3231" y="16667"/>
                    <a:pt x="3249" y="16549"/>
                  </a:cubicBezTo>
                  <a:cubicBezTo>
                    <a:pt x="3266" y="16431"/>
                    <a:pt x="3337" y="16482"/>
                    <a:pt x="3343" y="16549"/>
                  </a:cubicBezTo>
                  <a:cubicBezTo>
                    <a:pt x="3349" y="16617"/>
                    <a:pt x="3460" y="16617"/>
                    <a:pt x="3495" y="16684"/>
                  </a:cubicBezTo>
                  <a:cubicBezTo>
                    <a:pt x="3531" y="16752"/>
                    <a:pt x="3607" y="16887"/>
                    <a:pt x="3607" y="16954"/>
                  </a:cubicBezTo>
                  <a:cubicBezTo>
                    <a:pt x="3607" y="17022"/>
                    <a:pt x="3642" y="17123"/>
                    <a:pt x="3642" y="17005"/>
                  </a:cubicBezTo>
                  <a:cubicBezTo>
                    <a:pt x="3642" y="16887"/>
                    <a:pt x="3671" y="16921"/>
                    <a:pt x="3718" y="17005"/>
                  </a:cubicBezTo>
                  <a:cubicBezTo>
                    <a:pt x="3765" y="17089"/>
                    <a:pt x="3830" y="17055"/>
                    <a:pt x="3842" y="16971"/>
                  </a:cubicBezTo>
                  <a:cubicBezTo>
                    <a:pt x="3853" y="16887"/>
                    <a:pt x="3942" y="16786"/>
                    <a:pt x="3971" y="16853"/>
                  </a:cubicBezTo>
                  <a:cubicBezTo>
                    <a:pt x="4000" y="16921"/>
                    <a:pt x="4012" y="16971"/>
                    <a:pt x="4047" y="16870"/>
                  </a:cubicBezTo>
                  <a:cubicBezTo>
                    <a:pt x="4082" y="16769"/>
                    <a:pt x="4165" y="16786"/>
                    <a:pt x="4176" y="16887"/>
                  </a:cubicBezTo>
                  <a:cubicBezTo>
                    <a:pt x="4188" y="16988"/>
                    <a:pt x="4229" y="17005"/>
                    <a:pt x="4264" y="17005"/>
                  </a:cubicBezTo>
                  <a:cubicBezTo>
                    <a:pt x="4300" y="17005"/>
                    <a:pt x="4306" y="17157"/>
                    <a:pt x="4329" y="17123"/>
                  </a:cubicBezTo>
                  <a:cubicBezTo>
                    <a:pt x="4352" y="17089"/>
                    <a:pt x="4347" y="16921"/>
                    <a:pt x="4376" y="16937"/>
                  </a:cubicBezTo>
                  <a:cubicBezTo>
                    <a:pt x="4405" y="16954"/>
                    <a:pt x="4429" y="17055"/>
                    <a:pt x="4476" y="17055"/>
                  </a:cubicBezTo>
                  <a:cubicBezTo>
                    <a:pt x="4523" y="17055"/>
                    <a:pt x="4558" y="17022"/>
                    <a:pt x="4558" y="16921"/>
                  </a:cubicBezTo>
                  <a:cubicBezTo>
                    <a:pt x="4558" y="16819"/>
                    <a:pt x="4552" y="16650"/>
                    <a:pt x="4523" y="16650"/>
                  </a:cubicBezTo>
                  <a:cubicBezTo>
                    <a:pt x="4493" y="16650"/>
                    <a:pt x="4464" y="16566"/>
                    <a:pt x="4429" y="16566"/>
                  </a:cubicBezTo>
                  <a:cubicBezTo>
                    <a:pt x="4394" y="16566"/>
                    <a:pt x="4358" y="16397"/>
                    <a:pt x="4394" y="16364"/>
                  </a:cubicBezTo>
                  <a:cubicBezTo>
                    <a:pt x="4429" y="16330"/>
                    <a:pt x="4487" y="16246"/>
                    <a:pt x="4476" y="16161"/>
                  </a:cubicBezTo>
                  <a:cubicBezTo>
                    <a:pt x="4464" y="16077"/>
                    <a:pt x="4452" y="15908"/>
                    <a:pt x="4499" y="15891"/>
                  </a:cubicBezTo>
                  <a:cubicBezTo>
                    <a:pt x="4546" y="15874"/>
                    <a:pt x="4646" y="15874"/>
                    <a:pt x="4640" y="15824"/>
                  </a:cubicBezTo>
                  <a:cubicBezTo>
                    <a:pt x="4634" y="15773"/>
                    <a:pt x="4540" y="15739"/>
                    <a:pt x="4523" y="15655"/>
                  </a:cubicBezTo>
                  <a:cubicBezTo>
                    <a:pt x="4505" y="15570"/>
                    <a:pt x="4499" y="15368"/>
                    <a:pt x="4517" y="15334"/>
                  </a:cubicBezTo>
                  <a:cubicBezTo>
                    <a:pt x="4534" y="15300"/>
                    <a:pt x="4593" y="15351"/>
                    <a:pt x="4628" y="15317"/>
                  </a:cubicBezTo>
                  <a:cubicBezTo>
                    <a:pt x="4664" y="15284"/>
                    <a:pt x="4740" y="15368"/>
                    <a:pt x="4787" y="15267"/>
                  </a:cubicBezTo>
                  <a:cubicBezTo>
                    <a:pt x="4834" y="15166"/>
                    <a:pt x="4934" y="15149"/>
                    <a:pt x="4986" y="15149"/>
                  </a:cubicBezTo>
                  <a:cubicBezTo>
                    <a:pt x="5039" y="15149"/>
                    <a:pt x="5080" y="15047"/>
                    <a:pt x="5121" y="15030"/>
                  </a:cubicBezTo>
                  <a:cubicBezTo>
                    <a:pt x="5163" y="15014"/>
                    <a:pt x="5280" y="14963"/>
                    <a:pt x="5309" y="14929"/>
                  </a:cubicBezTo>
                  <a:cubicBezTo>
                    <a:pt x="5339" y="14896"/>
                    <a:pt x="5497" y="14828"/>
                    <a:pt x="5503" y="14744"/>
                  </a:cubicBezTo>
                  <a:cubicBezTo>
                    <a:pt x="5509" y="14659"/>
                    <a:pt x="5635" y="14592"/>
                    <a:pt x="5667" y="14634"/>
                  </a:cubicBezTo>
                  <a:cubicBezTo>
                    <a:pt x="5700" y="14676"/>
                    <a:pt x="5741" y="14710"/>
                    <a:pt x="5770" y="14676"/>
                  </a:cubicBezTo>
                  <a:cubicBezTo>
                    <a:pt x="5799" y="14642"/>
                    <a:pt x="5861" y="14735"/>
                    <a:pt x="5855" y="14828"/>
                  </a:cubicBezTo>
                  <a:cubicBezTo>
                    <a:pt x="5849" y="14921"/>
                    <a:pt x="5882" y="15022"/>
                    <a:pt x="5879" y="15098"/>
                  </a:cubicBezTo>
                  <a:cubicBezTo>
                    <a:pt x="5876" y="15174"/>
                    <a:pt x="5846" y="15199"/>
                    <a:pt x="5864" y="15258"/>
                  </a:cubicBezTo>
                  <a:cubicBezTo>
                    <a:pt x="5882" y="15317"/>
                    <a:pt x="5961" y="15275"/>
                    <a:pt x="5984" y="15199"/>
                  </a:cubicBezTo>
                  <a:cubicBezTo>
                    <a:pt x="6008" y="15123"/>
                    <a:pt x="6034" y="15233"/>
                    <a:pt x="6034" y="15292"/>
                  </a:cubicBezTo>
                  <a:cubicBezTo>
                    <a:pt x="6034" y="15351"/>
                    <a:pt x="6072" y="15393"/>
                    <a:pt x="6072" y="15317"/>
                  </a:cubicBezTo>
                  <a:cubicBezTo>
                    <a:pt x="6072" y="15241"/>
                    <a:pt x="6119" y="15292"/>
                    <a:pt x="6134" y="15343"/>
                  </a:cubicBezTo>
                  <a:cubicBezTo>
                    <a:pt x="6149" y="15393"/>
                    <a:pt x="6205" y="15284"/>
                    <a:pt x="6205" y="15368"/>
                  </a:cubicBezTo>
                  <a:cubicBezTo>
                    <a:pt x="6205" y="15452"/>
                    <a:pt x="6122" y="15520"/>
                    <a:pt x="6158" y="15613"/>
                  </a:cubicBezTo>
                  <a:cubicBezTo>
                    <a:pt x="6193" y="15706"/>
                    <a:pt x="6213" y="15503"/>
                    <a:pt x="6257" y="15545"/>
                  </a:cubicBezTo>
                  <a:cubicBezTo>
                    <a:pt x="6301" y="15588"/>
                    <a:pt x="6360" y="15402"/>
                    <a:pt x="6401" y="15376"/>
                  </a:cubicBezTo>
                  <a:cubicBezTo>
                    <a:pt x="6442" y="15351"/>
                    <a:pt x="6486" y="15241"/>
                    <a:pt x="6521" y="15182"/>
                  </a:cubicBezTo>
                  <a:cubicBezTo>
                    <a:pt x="6557" y="15123"/>
                    <a:pt x="6633" y="15140"/>
                    <a:pt x="6610" y="15208"/>
                  </a:cubicBezTo>
                  <a:cubicBezTo>
                    <a:pt x="6586" y="15275"/>
                    <a:pt x="6560" y="15402"/>
                    <a:pt x="6648" y="15494"/>
                  </a:cubicBezTo>
                  <a:cubicBezTo>
                    <a:pt x="6736" y="15588"/>
                    <a:pt x="6836" y="16077"/>
                    <a:pt x="6891" y="16321"/>
                  </a:cubicBezTo>
                  <a:cubicBezTo>
                    <a:pt x="6947" y="16566"/>
                    <a:pt x="7000" y="17005"/>
                    <a:pt x="7029" y="17005"/>
                  </a:cubicBezTo>
                  <a:cubicBezTo>
                    <a:pt x="7059" y="17005"/>
                    <a:pt x="7067" y="16786"/>
                    <a:pt x="7106" y="16760"/>
                  </a:cubicBezTo>
                  <a:cubicBezTo>
                    <a:pt x="7144" y="16735"/>
                    <a:pt x="7167" y="16946"/>
                    <a:pt x="7208" y="16971"/>
                  </a:cubicBezTo>
                  <a:cubicBezTo>
                    <a:pt x="7249" y="16996"/>
                    <a:pt x="7305" y="17064"/>
                    <a:pt x="7337" y="17030"/>
                  </a:cubicBezTo>
                  <a:cubicBezTo>
                    <a:pt x="7370" y="16996"/>
                    <a:pt x="7443" y="16878"/>
                    <a:pt x="7469" y="16921"/>
                  </a:cubicBezTo>
                  <a:cubicBezTo>
                    <a:pt x="7496" y="16963"/>
                    <a:pt x="7531" y="16963"/>
                    <a:pt x="7555" y="17123"/>
                  </a:cubicBezTo>
                  <a:cubicBezTo>
                    <a:pt x="7578" y="17283"/>
                    <a:pt x="7613" y="17317"/>
                    <a:pt x="7637" y="17317"/>
                  </a:cubicBezTo>
                  <a:cubicBezTo>
                    <a:pt x="7660" y="17317"/>
                    <a:pt x="7665" y="17393"/>
                    <a:pt x="7665" y="17461"/>
                  </a:cubicBezTo>
                  <a:cubicBezTo>
                    <a:pt x="7665" y="17528"/>
                    <a:pt x="7708" y="17618"/>
                    <a:pt x="7732" y="17618"/>
                  </a:cubicBezTo>
                  <a:cubicBezTo>
                    <a:pt x="7755" y="17618"/>
                    <a:pt x="7818" y="17595"/>
                    <a:pt x="7837" y="17562"/>
                  </a:cubicBezTo>
                  <a:cubicBezTo>
                    <a:pt x="7857" y="17528"/>
                    <a:pt x="7880" y="17495"/>
                    <a:pt x="7884" y="17573"/>
                  </a:cubicBezTo>
                  <a:cubicBezTo>
                    <a:pt x="7888" y="17652"/>
                    <a:pt x="7924" y="17776"/>
                    <a:pt x="7947" y="17776"/>
                  </a:cubicBezTo>
                  <a:cubicBezTo>
                    <a:pt x="7970" y="17776"/>
                    <a:pt x="8017" y="17832"/>
                    <a:pt x="8021" y="17776"/>
                  </a:cubicBezTo>
                  <a:cubicBezTo>
                    <a:pt x="8025" y="17719"/>
                    <a:pt x="8088" y="17686"/>
                    <a:pt x="8111" y="17674"/>
                  </a:cubicBezTo>
                  <a:cubicBezTo>
                    <a:pt x="8135" y="17663"/>
                    <a:pt x="8217" y="17618"/>
                    <a:pt x="8233" y="17517"/>
                  </a:cubicBezTo>
                  <a:cubicBezTo>
                    <a:pt x="8248" y="17416"/>
                    <a:pt x="8315" y="17416"/>
                    <a:pt x="8334" y="17348"/>
                  </a:cubicBezTo>
                  <a:cubicBezTo>
                    <a:pt x="8354" y="17281"/>
                    <a:pt x="8409" y="17247"/>
                    <a:pt x="8420" y="17179"/>
                  </a:cubicBezTo>
                  <a:cubicBezTo>
                    <a:pt x="8432" y="17112"/>
                    <a:pt x="8503" y="17123"/>
                    <a:pt x="8511" y="17067"/>
                  </a:cubicBezTo>
                  <a:cubicBezTo>
                    <a:pt x="8518" y="17011"/>
                    <a:pt x="8577" y="16999"/>
                    <a:pt x="8604" y="17022"/>
                  </a:cubicBezTo>
                  <a:cubicBezTo>
                    <a:pt x="8632" y="17044"/>
                    <a:pt x="8769" y="17123"/>
                    <a:pt x="8788" y="17112"/>
                  </a:cubicBezTo>
                  <a:cubicBezTo>
                    <a:pt x="8808" y="17101"/>
                    <a:pt x="8812" y="17315"/>
                    <a:pt x="8831" y="17326"/>
                  </a:cubicBezTo>
                  <a:cubicBezTo>
                    <a:pt x="8851" y="17337"/>
                    <a:pt x="8921" y="17494"/>
                    <a:pt x="8941" y="17450"/>
                  </a:cubicBezTo>
                  <a:cubicBezTo>
                    <a:pt x="8960" y="17404"/>
                    <a:pt x="9007" y="17359"/>
                    <a:pt x="9047" y="17427"/>
                  </a:cubicBezTo>
                  <a:cubicBezTo>
                    <a:pt x="9086" y="17494"/>
                    <a:pt x="9125" y="17584"/>
                    <a:pt x="9141" y="17506"/>
                  </a:cubicBezTo>
                  <a:cubicBezTo>
                    <a:pt x="9156" y="17427"/>
                    <a:pt x="9238" y="17393"/>
                    <a:pt x="9250" y="17348"/>
                  </a:cubicBezTo>
                  <a:cubicBezTo>
                    <a:pt x="9262" y="17303"/>
                    <a:pt x="9274" y="17168"/>
                    <a:pt x="9254" y="17123"/>
                  </a:cubicBezTo>
                  <a:cubicBezTo>
                    <a:pt x="9235" y="17078"/>
                    <a:pt x="9215" y="16898"/>
                    <a:pt x="9207" y="16808"/>
                  </a:cubicBezTo>
                  <a:cubicBezTo>
                    <a:pt x="9199" y="16718"/>
                    <a:pt x="9254" y="16696"/>
                    <a:pt x="9262" y="16617"/>
                  </a:cubicBezTo>
                  <a:cubicBezTo>
                    <a:pt x="9270" y="16538"/>
                    <a:pt x="9317" y="16527"/>
                    <a:pt x="9332" y="16482"/>
                  </a:cubicBezTo>
                  <a:cubicBezTo>
                    <a:pt x="9348" y="16437"/>
                    <a:pt x="9352" y="16336"/>
                    <a:pt x="9379" y="16358"/>
                  </a:cubicBezTo>
                  <a:cubicBezTo>
                    <a:pt x="9407" y="16381"/>
                    <a:pt x="9465" y="16437"/>
                    <a:pt x="9477" y="16471"/>
                  </a:cubicBezTo>
                  <a:cubicBezTo>
                    <a:pt x="9489" y="16504"/>
                    <a:pt x="9532" y="16527"/>
                    <a:pt x="9559" y="16527"/>
                  </a:cubicBezTo>
                  <a:cubicBezTo>
                    <a:pt x="9587" y="16527"/>
                    <a:pt x="9630" y="16594"/>
                    <a:pt x="9657" y="16639"/>
                  </a:cubicBezTo>
                  <a:cubicBezTo>
                    <a:pt x="9685" y="16684"/>
                    <a:pt x="9771" y="16684"/>
                    <a:pt x="9786" y="16752"/>
                  </a:cubicBezTo>
                  <a:cubicBezTo>
                    <a:pt x="9802" y="16819"/>
                    <a:pt x="9782" y="17011"/>
                    <a:pt x="9802" y="17078"/>
                  </a:cubicBezTo>
                  <a:cubicBezTo>
                    <a:pt x="9821" y="17146"/>
                    <a:pt x="9868" y="17292"/>
                    <a:pt x="9884" y="17258"/>
                  </a:cubicBezTo>
                  <a:cubicBezTo>
                    <a:pt x="9900" y="17224"/>
                    <a:pt x="9974" y="17371"/>
                    <a:pt x="10002" y="17359"/>
                  </a:cubicBezTo>
                  <a:cubicBezTo>
                    <a:pt x="10029" y="17348"/>
                    <a:pt x="10072" y="17224"/>
                    <a:pt x="10095" y="17224"/>
                  </a:cubicBezTo>
                  <a:cubicBezTo>
                    <a:pt x="10119" y="17224"/>
                    <a:pt x="10193" y="17168"/>
                    <a:pt x="10217" y="17179"/>
                  </a:cubicBezTo>
                  <a:cubicBezTo>
                    <a:pt x="10240" y="17191"/>
                    <a:pt x="10326" y="17281"/>
                    <a:pt x="10338" y="17258"/>
                  </a:cubicBezTo>
                  <a:cubicBezTo>
                    <a:pt x="10350" y="17236"/>
                    <a:pt x="10428" y="17269"/>
                    <a:pt x="10440" y="17337"/>
                  </a:cubicBezTo>
                  <a:cubicBezTo>
                    <a:pt x="10452" y="17404"/>
                    <a:pt x="10549" y="17404"/>
                    <a:pt x="10549" y="17483"/>
                  </a:cubicBezTo>
                  <a:cubicBezTo>
                    <a:pt x="10549" y="17562"/>
                    <a:pt x="10604" y="17607"/>
                    <a:pt x="10620" y="17697"/>
                  </a:cubicBezTo>
                  <a:cubicBezTo>
                    <a:pt x="10635" y="17787"/>
                    <a:pt x="10765" y="17731"/>
                    <a:pt x="10788" y="17787"/>
                  </a:cubicBezTo>
                  <a:cubicBezTo>
                    <a:pt x="10812" y="17843"/>
                    <a:pt x="10960" y="17832"/>
                    <a:pt x="10964" y="17787"/>
                  </a:cubicBezTo>
                  <a:cubicBezTo>
                    <a:pt x="10968" y="17742"/>
                    <a:pt x="11109" y="17719"/>
                    <a:pt x="11136" y="17663"/>
                  </a:cubicBezTo>
                  <a:cubicBezTo>
                    <a:pt x="11164" y="17607"/>
                    <a:pt x="11238" y="17630"/>
                    <a:pt x="11242" y="17551"/>
                  </a:cubicBezTo>
                  <a:cubicBezTo>
                    <a:pt x="11246" y="17472"/>
                    <a:pt x="11316" y="17416"/>
                    <a:pt x="11348" y="17348"/>
                  </a:cubicBezTo>
                  <a:cubicBezTo>
                    <a:pt x="11379" y="17281"/>
                    <a:pt x="11504" y="17292"/>
                    <a:pt x="11512" y="17371"/>
                  </a:cubicBezTo>
                  <a:cubicBezTo>
                    <a:pt x="11520" y="17450"/>
                    <a:pt x="11594" y="17472"/>
                    <a:pt x="11626" y="17438"/>
                  </a:cubicBezTo>
                  <a:cubicBezTo>
                    <a:pt x="11657" y="17404"/>
                    <a:pt x="11739" y="17450"/>
                    <a:pt x="11751" y="17528"/>
                  </a:cubicBezTo>
                  <a:cubicBezTo>
                    <a:pt x="11763" y="17607"/>
                    <a:pt x="11856" y="17652"/>
                    <a:pt x="11880" y="17629"/>
                  </a:cubicBezTo>
                  <a:cubicBezTo>
                    <a:pt x="11903" y="17607"/>
                    <a:pt x="11978" y="17450"/>
                    <a:pt x="12005" y="17438"/>
                  </a:cubicBezTo>
                  <a:cubicBezTo>
                    <a:pt x="12033" y="17427"/>
                    <a:pt x="12072" y="17348"/>
                    <a:pt x="12064" y="17269"/>
                  </a:cubicBezTo>
                  <a:cubicBezTo>
                    <a:pt x="12056" y="17191"/>
                    <a:pt x="12119" y="16966"/>
                    <a:pt x="12127" y="16876"/>
                  </a:cubicBezTo>
                  <a:cubicBezTo>
                    <a:pt x="12134" y="16786"/>
                    <a:pt x="12189" y="16538"/>
                    <a:pt x="12209" y="16516"/>
                  </a:cubicBezTo>
                  <a:cubicBezTo>
                    <a:pt x="12228" y="16493"/>
                    <a:pt x="12271" y="16392"/>
                    <a:pt x="12267" y="16324"/>
                  </a:cubicBezTo>
                  <a:cubicBezTo>
                    <a:pt x="12263" y="16257"/>
                    <a:pt x="12252" y="16054"/>
                    <a:pt x="12228" y="16054"/>
                  </a:cubicBezTo>
                  <a:cubicBezTo>
                    <a:pt x="12205" y="16054"/>
                    <a:pt x="12162" y="16066"/>
                    <a:pt x="12217" y="15852"/>
                  </a:cubicBezTo>
                  <a:cubicBezTo>
                    <a:pt x="12271" y="15638"/>
                    <a:pt x="12369" y="15694"/>
                    <a:pt x="12385" y="15694"/>
                  </a:cubicBezTo>
                  <a:cubicBezTo>
                    <a:pt x="12400" y="15694"/>
                    <a:pt x="12526" y="15604"/>
                    <a:pt x="12580" y="15649"/>
                  </a:cubicBezTo>
                  <a:cubicBezTo>
                    <a:pt x="12635" y="15694"/>
                    <a:pt x="12670" y="15627"/>
                    <a:pt x="12729" y="15717"/>
                  </a:cubicBezTo>
                  <a:cubicBezTo>
                    <a:pt x="12788" y="15807"/>
                    <a:pt x="12870" y="15773"/>
                    <a:pt x="12890" y="15852"/>
                  </a:cubicBezTo>
                  <a:cubicBezTo>
                    <a:pt x="12909" y="15931"/>
                    <a:pt x="12987" y="15998"/>
                    <a:pt x="12976" y="16133"/>
                  </a:cubicBezTo>
                  <a:cubicBezTo>
                    <a:pt x="12964" y="16268"/>
                    <a:pt x="13019" y="16189"/>
                    <a:pt x="13038" y="16482"/>
                  </a:cubicBezTo>
                  <a:cubicBezTo>
                    <a:pt x="13058" y="16775"/>
                    <a:pt x="13105" y="16797"/>
                    <a:pt x="13117" y="16932"/>
                  </a:cubicBezTo>
                  <a:cubicBezTo>
                    <a:pt x="13128" y="17067"/>
                    <a:pt x="13191" y="17315"/>
                    <a:pt x="13183" y="17393"/>
                  </a:cubicBezTo>
                  <a:cubicBezTo>
                    <a:pt x="13175" y="17472"/>
                    <a:pt x="13167" y="17595"/>
                    <a:pt x="13234" y="17607"/>
                  </a:cubicBezTo>
                  <a:cubicBezTo>
                    <a:pt x="13300" y="17618"/>
                    <a:pt x="13348" y="17764"/>
                    <a:pt x="13363" y="17742"/>
                  </a:cubicBezTo>
                  <a:cubicBezTo>
                    <a:pt x="13379" y="17719"/>
                    <a:pt x="13457" y="17798"/>
                    <a:pt x="13496" y="17911"/>
                  </a:cubicBezTo>
                  <a:cubicBezTo>
                    <a:pt x="13535" y="18023"/>
                    <a:pt x="13594" y="17967"/>
                    <a:pt x="13590" y="18091"/>
                  </a:cubicBezTo>
                  <a:cubicBezTo>
                    <a:pt x="13586" y="18214"/>
                    <a:pt x="13621" y="18316"/>
                    <a:pt x="13617" y="18417"/>
                  </a:cubicBezTo>
                  <a:cubicBezTo>
                    <a:pt x="13614" y="18518"/>
                    <a:pt x="13692" y="18586"/>
                    <a:pt x="13747" y="18563"/>
                  </a:cubicBezTo>
                  <a:cubicBezTo>
                    <a:pt x="13801" y="18541"/>
                    <a:pt x="13841" y="18619"/>
                    <a:pt x="13864" y="18484"/>
                  </a:cubicBezTo>
                  <a:cubicBezTo>
                    <a:pt x="13888" y="18349"/>
                    <a:pt x="13966" y="18406"/>
                    <a:pt x="13993" y="18349"/>
                  </a:cubicBezTo>
                  <a:cubicBezTo>
                    <a:pt x="14020" y="18293"/>
                    <a:pt x="14103" y="18226"/>
                    <a:pt x="14099" y="18428"/>
                  </a:cubicBezTo>
                  <a:cubicBezTo>
                    <a:pt x="14095" y="18631"/>
                    <a:pt x="14142" y="18676"/>
                    <a:pt x="14103" y="18743"/>
                  </a:cubicBezTo>
                  <a:cubicBezTo>
                    <a:pt x="14064" y="18810"/>
                    <a:pt x="14044" y="19103"/>
                    <a:pt x="14032" y="19227"/>
                  </a:cubicBezTo>
                  <a:cubicBezTo>
                    <a:pt x="14020" y="19351"/>
                    <a:pt x="13962" y="19384"/>
                    <a:pt x="13954" y="19519"/>
                  </a:cubicBezTo>
                  <a:cubicBezTo>
                    <a:pt x="13946" y="19654"/>
                    <a:pt x="13891" y="19666"/>
                    <a:pt x="13891" y="19767"/>
                  </a:cubicBezTo>
                  <a:cubicBezTo>
                    <a:pt x="13891" y="19868"/>
                    <a:pt x="13813" y="19846"/>
                    <a:pt x="13774" y="19767"/>
                  </a:cubicBezTo>
                  <a:cubicBezTo>
                    <a:pt x="13735" y="19688"/>
                    <a:pt x="13696" y="19913"/>
                    <a:pt x="13664" y="19913"/>
                  </a:cubicBezTo>
                  <a:cubicBezTo>
                    <a:pt x="13633" y="19913"/>
                    <a:pt x="13637" y="20104"/>
                    <a:pt x="13645" y="20183"/>
                  </a:cubicBezTo>
                  <a:cubicBezTo>
                    <a:pt x="13653" y="20262"/>
                    <a:pt x="13633" y="20363"/>
                    <a:pt x="13653" y="20498"/>
                  </a:cubicBezTo>
                  <a:cubicBezTo>
                    <a:pt x="13663" y="20571"/>
                    <a:pt x="13657" y="20708"/>
                    <a:pt x="13662" y="20862"/>
                  </a:cubicBezTo>
                  <a:cubicBezTo>
                    <a:pt x="13710" y="20763"/>
                    <a:pt x="13753" y="20689"/>
                    <a:pt x="13772" y="20689"/>
                  </a:cubicBezTo>
                  <a:cubicBezTo>
                    <a:pt x="13821" y="20689"/>
                    <a:pt x="13870" y="20931"/>
                    <a:pt x="13925" y="20937"/>
                  </a:cubicBezTo>
                  <a:cubicBezTo>
                    <a:pt x="13980" y="20943"/>
                    <a:pt x="14228" y="20464"/>
                    <a:pt x="14230" y="20386"/>
                  </a:cubicBezTo>
                  <a:cubicBezTo>
                    <a:pt x="14232" y="20307"/>
                    <a:pt x="14377" y="19907"/>
                    <a:pt x="14445" y="19699"/>
                  </a:cubicBezTo>
                  <a:cubicBezTo>
                    <a:pt x="14514" y="19491"/>
                    <a:pt x="14604" y="19187"/>
                    <a:pt x="14639" y="18951"/>
                  </a:cubicBezTo>
                  <a:cubicBezTo>
                    <a:pt x="14661" y="18806"/>
                    <a:pt x="14756" y="18524"/>
                    <a:pt x="14780" y="18411"/>
                  </a:cubicBezTo>
                  <a:cubicBezTo>
                    <a:pt x="14803" y="18299"/>
                    <a:pt x="14819" y="18288"/>
                    <a:pt x="14862" y="18023"/>
                  </a:cubicBezTo>
                  <a:cubicBezTo>
                    <a:pt x="14905" y="17759"/>
                    <a:pt x="14905" y="17067"/>
                    <a:pt x="14919" y="17022"/>
                  </a:cubicBezTo>
                  <a:cubicBezTo>
                    <a:pt x="14932" y="16977"/>
                    <a:pt x="14925" y="16859"/>
                    <a:pt x="14944" y="16786"/>
                  </a:cubicBezTo>
                  <a:cubicBezTo>
                    <a:pt x="14964" y="16713"/>
                    <a:pt x="14954" y="16611"/>
                    <a:pt x="14993" y="16516"/>
                  </a:cubicBezTo>
                  <a:cubicBezTo>
                    <a:pt x="15032" y="16420"/>
                    <a:pt x="15024" y="16336"/>
                    <a:pt x="15015" y="16262"/>
                  </a:cubicBezTo>
                  <a:cubicBezTo>
                    <a:pt x="15005" y="16189"/>
                    <a:pt x="15017" y="16026"/>
                    <a:pt x="15007" y="15976"/>
                  </a:cubicBezTo>
                  <a:cubicBezTo>
                    <a:pt x="14997" y="15925"/>
                    <a:pt x="14999" y="15903"/>
                    <a:pt x="15022" y="15863"/>
                  </a:cubicBezTo>
                  <a:cubicBezTo>
                    <a:pt x="15046" y="15824"/>
                    <a:pt x="15007" y="15722"/>
                    <a:pt x="14974" y="15677"/>
                  </a:cubicBezTo>
                  <a:cubicBezTo>
                    <a:pt x="14940" y="15632"/>
                    <a:pt x="14897" y="15593"/>
                    <a:pt x="14893" y="15486"/>
                  </a:cubicBezTo>
                  <a:cubicBezTo>
                    <a:pt x="14889" y="15379"/>
                    <a:pt x="14833" y="15250"/>
                    <a:pt x="14789" y="15261"/>
                  </a:cubicBezTo>
                  <a:cubicBezTo>
                    <a:pt x="14746" y="15273"/>
                    <a:pt x="14666" y="15194"/>
                    <a:pt x="14676" y="15273"/>
                  </a:cubicBezTo>
                  <a:cubicBezTo>
                    <a:pt x="14686" y="15351"/>
                    <a:pt x="14672" y="15419"/>
                    <a:pt x="14651" y="15402"/>
                  </a:cubicBezTo>
                  <a:cubicBezTo>
                    <a:pt x="14629" y="15385"/>
                    <a:pt x="14619" y="15436"/>
                    <a:pt x="14594" y="15548"/>
                  </a:cubicBezTo>
                  <a:cubicBezTo>
                    <a:pt x="14568" y="15661"/>
                    <a:pt x="14478" y="15672"/>
                    <a:pt x="14519" y="15565"/>
                  </a:cubicBezTo>
                  <a:cubicBezTo>
                    <a:pt x="14561" y="15458"/>
                    <a:pt x="14506" y="15452"/>
                    <a:pt x="14514" y="15340"/>
                  </a:cubicBezTo>
                  <a:cubicBezTo>
                    <a:pt x="14522" y="15227"/>
                    <a:pt x="14555" y="15115"/>
                    <a:pt x="14510" y="15188"/>
                  </a:cubicBezTo>
                  <a:cubicBezTo>
                    <a:pt x="14465" y="15261"/>
                    <a:pt x="14465" y="15436"/>
                    <a:pt x="14428" y="15458"/>
                  </a:cubicBezTo>
                  <a:cubicBezTo>
                    <a:pt x="14390" y="15481"/>
                    <a:pt x="14402" y="15154"/>
                    <a:pt x="14412" y="15070"/>
                  </a:cubicBezTo>
                  <a:cubicBezTo>
                    <a:pt x="14422" y="14986"/>
                    <a:pt x="14343" y="15076"/>
                    <a:pt x="14261" y="15059"/>
                  </a:cubicBezTo>
                  <a:cubicBezTo>
                    <a:pt x="14179" y="15042"/>
                    <a:pt x="14201" y="14879"/>
                    <a:pt x="14267" y="14777"/>
                  </a:cubicBezTo>
                  <a:cubicBezTo>
                    <a:pt x="14334" y="14676"/>
                    <a:pt x="14322" y="14581"/>
                    <a:pt x="14355" y="14541"/>
                  </a:cubicBezTo>
                  <a:cubicBezTo>
                    <a:pt x="14388" y="14502"/>
                    <a:pt x="14475" y="14339"/>
                    <a:pt x="14525" y="14254"/>
                  </a:cubicBezTo>
                  <a:cubicBezTo>
                    <a:pt x="14576" y="14170"/>
                    <a:pt x="14586" y="14074"/>
                    <a:pt x="14598" y="13979"/>
                  </a:cubicBezTo>
                  <a:cubicBezTo>
                    <a:pt x="14610" y="13883"/>
                    <a:pt x="14703" y="13765"/>
                    <a:pt x="14788" y="13568"/>
                  </a:cubicBezTo>
                  <a:cubicBezTo>
                    <a:pt x="14872" y="13371"/>
                    <a:pt x="14913" y="13259"/>
                    <a:pt x="14932" y="13140"/>
                  </a:cubicBezTo>
                  <a:cubicBezTo>
                    <a:pt x="14952" y="13022"/>
                    <a:pt x="15077" y="12876"/>
                    <a:pt x="15079" y="12786"/>
                  </a:cubicBezTo>
                  <a:cubicBezTo>
                    <a:pt x="15081" y="12696"/>
                    <a:pt x="15228" y="12471"/>
                    <a:pt x="15328" y="12415"/>
                  </a:cubicBezTo>
                  <a:cubicBezTo>
                    <a:pt x="15427" y="12359"/>
                    <a:pt x="15586" y="12432"/>
                    <a:pt x="15615" y="12516"/>
                  </a:cubicBezTo>
                  <a:cubicBezTo>
                    <a:pt x="15645" y="12600"/>
                    <a:pt x="15666" y="12567"/>
                    <a:pt x="15684" y="12511"/>
                  </a:cubicBezTo>
                  <a:cubicBezTo>
                    <a:pt x="15701" y="12454"/>
                    <a:pt x="15740" y="12482"/>
                    <a:pt x="15807" y="12505"/>
                  </a:cubicBezTo>
                  <a:cubicBezTo>
                    <a:pt x="15874" y="12527"/>
                    <a:pt x="15889" y="12415"/>
                    <a:pt x="15934" y="12454"/>
                  </a:cubicBezTo>
                  <a:cubicBezTo>
                    <a:pt x="15979" y="12494"/>
                    <a:pt x="16016" y="12516"/>
                    <a:pt x="16044" y="12364"/>
                  </a:cubicBezTo>
                  <a:cubicBezTo>
                    <a:pt x="16071" y="12212"/>
                    <a:pt x="16200" y="12241"/>
                    <a:pt x="16230" y="12303"/>
                  </a:cubicBezTo>
                  <a:cubicBezTo>
                    <a:pt x="16259" y="12365"/>
                    <a:pt x="16283" y="12449"/>
                    <a:pt x="16330" y="12359"/>
                  </a:cubicBezTo>
                  <a:cubicBezTo>
                    <a:pt x="16376" y="12269"/>
                    <a:pt x="16376" y="12477"/>
                    <a:pt x="16421" y="12494"/>
                  </a:cubicBezTo>
                  <a:cubicBezTo>
                    <a:pt x="16466" y="12511"/>
                    <a:pt x="16437" y="12623"/>
                    <a:pt x="16398" y="12612"/>
                  </a:cubicBezTo>
                  <a:cubicBezTo>
                    <a:pt x="16359" y="12600"/>
                    <a:pt x="16310" y="12668"/>
                    <a:pt x="16355" y="12741"/>
                  </a:cubicBezTo>
                  <a:cubicBezTo>
                    <a:pt x="16400" y="12814"/>
                    <a:pt x="16453" y="12674"/>
                    <a:pt x="16488" y="12685"/>
                  </a:cubicBezTo>
                  <a:cubicBezTo>
                    <a:pt x="16523" y="12696"/>
                    <a:pt x="16578" y="12707"/>
                    <a:pt x="16627" y="12617"/>
                  </a:cubicBezTo>
                  <a:cubicBezTo>
                    <a:pt x="16676" y="12527"/>
                    <a:pt x="16690" y="12691"/>
                    <a:pt x="16721" y="12612"/>
                  </a:cubicBezTo>
                  <a:cubicBezTo>
                    <a:pt x="16752" y="12533"/>
                    <a:pt x="16823" y="12511"/>
                    <a:pt x="16858" y="12516"/>
                  </a:cubicBezTo>
                  <a:cubicBezTo>
                    <a:pt x="16893" y="12522"/>
                    <a:pt x="16864" y="12398"/>
                    <a:pt x="16805" y="12398"/>
                  </a:cubicBezTo>
                  <a:cubicBezTo>
                    <a:pt x="16746" y="12398"/>
                    <a:pt x="16748" y="12308"/>
                    <a:pt x="16795" y="12077"/>
                  </a:cubicBezTo>
                  <a:cubicBezTo>
                    <a:pt x="16842" y="11847"/>
                    <a:pt x="16932" y="11723"/>
                    <a:pt x="16989" y="11583"/>
                  </a:cubicBezTo>
                  <a:cubicBezTo>
                    <a:pt x="17046" y="11442"/>
                    <a:pt x="17087" y="11510"/>
                    <a:pt x="17087" y="11419"/>
                  </a:cubicBezTo>
                  <a:cubicBezTo>
                    <a:pt x="17087" y="11329"/>
                    <a:pt x="17114" y="11076"/>
                    <a:pt x="17157" y="11071"/>
                  </a:cubicBezTo>
                  <a:cubicBezTo>
                    <a:pt x="17200" y="11065"/>
                    <a:pt x="17308" y="11121"/>
                    <a:pt x="17374" y="11014"/>
                  </a:cubicBezTo>
                  <a:cubicBezTo>
                    <a:pt x="17441" y="10907"/>
                    <a:pt x="17435" y="11093"/>
                    <a:pt x="17462" y="11121"/>
                  </a:cubicBezTo>
                  <a:cubicBezTo>
                    <a:pt x="17490" y="11149"/>
                    <a:pt x="17527" y="10958"/>
                    <a:pt x="17558" y="11014"/>
                  </a:cubicBezTo>
                  <a:cubicBezTo>
                    <a:pt x="17590" y="11071"/>
                    <a:pt x="17511" y="11206"/>
                    <a:pt x="17494" y="11369"/>
                  </a:cubicBezTo>
                  <a:cubicBezTo>
                    <a:pt x="17476" y="11532"/>
                    <a:pt x="17535" y="11470"/>
                    <a:pt x="17568" y="11515"/>
                  </a:cubicBezTo>
                  <a:cubicBezTo>
                    <a:pt x="17601" y="11560"/>
                    <a:pt x="17525" y="11628"/>
                    <a:pt x="17533" y="11672"/>
                  </a:cubicBezTo>
                  <a:cubicBezTo>
                    <a:pt x="17541" y="11717"/>
                    <a:pt x="17607" y="11717"/>
                    <a:pt x="17693" y="11470"/>
                  </a:cubicBezTo>
                  <a:cubicBezTo>
                    <a:pt x="17779" y="11223"/>
                    <a:pt x="17858" y="11155"/>
                    <a:pt x="17912" y="11172"/>
                  </a:cubicBezTo>
                  <a:cubicBezTo>
                    <a:pt x="17967" y="11189"/>
                    <a:pt x="17936" y="11031"/>
                    <a:pt x="17940" y="10801"/>
                  </a:cubicBezTo>
                  <a:cubicBezTo>
                    <a:pt x="17944" y="10570"/>
                    <a:pt x="18112" y="10503"/>
                    <a:pt x="18167" y="10570"/>
                  </a:cubicBezTo>
                  <a:cubicBezTo>
                    <a:pt x="18222" y="10637"/>
                    <a:pt x="18218" y="10699"/>
                    <a:pt x="18165" y="10660"/>
                  </a:cubicBezTo>
                  <a:cubicBezTo>
                    <a:pt x="18112" y="10621"/>
                    <a:pt x="18063" y="10756"/>
                    <a:pt x="18065" y="10947"/>
                  </a:cubicBezTo>
                  <a:cubicBezTo>
                    <a:pt x="18067" y="11138"/>
                    <a:pt x="18018" y="11200"/>
                    <a:pt x="18044" y="11273"/>
                  </a:cubicBezTo>
                  <a:cubicBezTo>
                    <a:pt x="18069" y="11346"/>
                    <a:pt x="18006" y="11363"/>
                    <a:pt x="18004" y="11442"/>
                  </a:cubicBezTo>
                  <a:cubicBezTo>
                    <a:pt x="18002" y="11521"/>
                    <a:pt x="18004" y="11583"/>
                    <a:pt x="17965" y="11616"/>
                  </a:cubicBezTo>
                  <a:cubicBezTo>
                    <a:pt x="17926" y="11650"/>
                    <a:pt x="17795" y="11689"/>
                    <a:pt x="17791" y="11836"/>
                  </a:cubicBezTo>
                  <a:cubicBezTo>
                    <a:pt x="17787" y="11982"/>
                    <a:pt x="17717" y="11999"/>
                    <a:pt x="17683" y="12179"/>
                  </a:cubicBezTo>
                  <a:cubicBezTo>
                    <a:pt x="17650" y="12359"/>
                    <a:pt x="17523" y="12466"/>
                    <a:pt x="17439" y="12826"/>
                  </a:cubicBezTo>
                  <a:cubicBezTo>
                    <a:pt x="17355" y="13186"/>
                    <a:pt x="17222" y="13186"/>
                    <a:pt x="17222" y="13253"/>
                  </a:cubicBezTo>
                  <a:cubicBezTo>
                    <a:pt x="17222" y="13321"/>
                    <a:pt x="17130" y="13315"/>
                    <a:pt x="17098" y="13326"/>
                  </a:cubicBezTo>
                  <a:cubicBezTo>
                    <a:pt x="17067" y="13337"/>
                    <a:pt x="17128" y="13557"/>
                    <a:pt x="17053" y="13787"/>
                  </a:cubicBezTo>
                  <a:cubicBezTo>
                    <a:pt x="16979" y="14018"/>
                    <a:pt x="16930" y="14339"/>
                    <a:pt x="16932" y="14659"/>
                  </a:cubicBezTo>
                  <a:cubicBezTo>
                    <a:pt x="16934" y="14980"/>
                    <a:pt x="16971" y="15903"/>
                    <a:pt x="17005" y="16066"/>
                  </a:cubicBezTo>
                  <a:cubicBezTo>
                    <a:pt x="17038" y="16229"/>
                    <a:pt x="17018" y="16628"/>
                    <a:pt x="17046" y="16713"/>
                  </a:cubicBezTo>
                  <a:cubicBezTo>
                    <a:pt x="17073" y="16797"/>
                    <a:pt x="17063" y="16937"/>
                    <a:pt x="17081" y="16988"/>
                  </a:cubicBezTo>
                  <a:cubicBezTo>
                    <a:pt x="17098" y="17039"/>
                    <a:pt x="17171" y="16763"/>
                    <a:pt x="17220" y="16645"/>
                  </a:cubicBezTo>
                  <a:cubicBezTo>
                    <a:pt x="17269" y="16527"/>
                    <a:pt x="17253" y="16488"/>
                    <a:pt x="17286" y="16426"/>
                  </a:cubicBezTo>
                  <a:cubicBezTo>
                    <a:pt x="17320" y="16364"/>
                    <a:pt x="17306" y="16105"/>
                    <a:pt x="17316" y="16037"/>
                  </a:cubicBezTo>
                  <a:cubicBezTo>
                    <a:pt x="17325" y="15970"/>
                    <a:pt x="17386" y="15936"/>
                    <a:pt x="17406" y="15863"/>
                  </a:cubicBezTo>
                  <a:cubicBezTo>
                    <a:pt x="17425" y="15790"/>
                    <a:pt x="17476" y="15835"/>
                    <a:pt x="17504" y="15807"/>
                  </a:cubicBezTo>
                  <a:cubicBezTo>
                    <a:pt x="17531" y="15779"/>
                    <a:pt x="17501" y="15593"/>
                    <a:pt x="17492" y="15486"/>
                  </a:cubicBezTo>
                  <a:cubicBezTo>
                    <a:pt x="17482" y="15379"/>
                    <a:pt x="17572" y="15233"/>
                    <a:pt x="17619" y="15137"/>
                  </a:cubicBezTo>
                  <a:cubicBezTo>
                    <a:pt x="17666" y="15042"/>
                    <a:pt x="17725" y="15199"/>
                    <a:pt x="17777" y="15059"/>
                  </a:cubicBezTo>
                  <a:cubicBezTo>
                    <a:pt x="17830" y="14918"/>
                    <a:pt x="17774" y="14755"/>
                    <a:pt x="17754" y="14682"/>
                  </a:cubicBezTo>
                  <a:cubicBezTo>
                    <a:pt x="17734" y="14609"/>
                    <a:pt x="17807" y="14254"/>
                    <a:pt x="17848" y="14220"/>
                  </a:cubicBezTo>
                  <a:cubicBezTo>
                    <a:pt x="17889" y="14187"/>
                    <a:pt x="17910" y="14305"/>
                    <a:pt x="17950" y="14204"/>
                  </a:cubicBezTo>
                  <a:cubicBezTo>
                    <a:pt x="17989" y="14102"/>
                    <a:pt x="17914" y="13939"/>
                    <a:pt x="17887" y="13951"/>
                  </a:cubicBezTo>
                  <a:cubicBezTo>
                    <a:pt x="17860" y="13962"/>
                    <a:pt x="17850" y="13664"/>
                    <a:pt x="17914" y="13523"/>
                  </a:cubicBezTo>
                  <a:cubicBezTo>
                    <a:pt x="17979" y="13383"/>
                    <a:pt x="17953" y="13354"/>
                    <a:pt x="17910" y="13321"/>
                  </a:cubicBezTo>
                  <a:cubicBezTo>
                    <a:pt x="17867" y="13287"/>
                    <a:pt x="17860" y="13332"/>
                    <a:pt x="17826" y="13337"/>
                  </a:cubicBezTo>
                  <a:cubicBezTo>
                    <a:pt x="17793" y="13343"/>
                    <a:pt x="17760" y="13140"/>
                    <a:pt x="17811" y="12944"/>
                  </a:cubicBezTo>
                  <a:cubicBezTo>
                    <a:pt x="17862" y="12747"/>
                    <a:pt x="17910" y="12769"/>
                    <a:pt x="17922" y="12606"/>
                  </a:cubicBezTo>
                  <a:cubicBezTo>
                    <a:pt x="17934" y="12443"/>
                    <a:pt x="18004" y="12212"/>
                    <a:pt x="18022" y="12128"/>
                  </a:cubicBezTo>
                  <a:cubicBezTo>
                    <a:pt x="18040" y="12044"/>
                    <a:pt x="18110" y="12128"/>
                    <a:pt x="18138" y="12111"/>
                  </a:cubicBezTo>
                  <a:cubicBezTo>
                    <a:pt x="18165" y="12094"/>
                    <a:pt x="18155" y="12263"/>
                    <a:pt x="18188" y="12179"/>
                  </a:cubicBezTo>
                  <a:cubicBezTo>
                    <a:pt x="18222" y="12094"/>
                    <a:pt x="18276" y="11813"/>
                    <a:pt x="18321" y="11813"/>
                  </a:cubicBezTo>
                  <a:cubicBezTo>
                    <a:pt x="18366" y="11813"/>
                    <a:pt x="18337" y="12021"/>
                    <a:pt x="18349" y="12145"/>
                  </a:cubicBezTo>
                  <a:cubicBezTo>
                    <a:pt x="18361" y="12269"/>
                    <a:pt x="18386" y="12111"/>
                    <a:pt x="18472" y="11943"/>
                  </a:cubicBezTo>
                  <a:cubicBezTo>
                    <a:pt x="18558" y="11774"/>
                    <a:pt x="18746" y="11790"/>
                    <a:pt x="18803" y="11869"/>
                  </a:cubicBezTo>
                  <a:cubicBezTo>
                    <a:pt x="18860" y="11948"/>
                    <a:pt x="18869" y="12134"/>
                    <a:pt x="18901" y="12111"/>
                  </a:cubicBezTo>
                  <a:cubicBezTo>
                    <a:pt x="18948" y="12077"/>
                    <a:pt x="18908" y="11926"/>
                    <a:pt x="18955" y="11886"/>
                  </a:cubicBezTo>
                  <a:cubicBezTo>
                    <a:pt x="19002" y="11847"/>
                    <a:pt x="19085" y="11706"/>
                    <a:pt x="19147" y="11577"/>
                  </a:cubicBezTo>
                  <a:cubicBezTo>
                    <a:pt x="19210" y="11447"/>
                    <a:pt x="19192" y="11543"/>
                    <a:pt x="19225" y="11425"/>
                  </a:cubicBezTo>
                  <a:cubicBezTo>
                    <a:pt x="19259" y="11307"/>
                    <a:pt x="19292" y="11358"/>
                    <a:pt x="19302" y="11279"/>
                  </a:cubicBezTo>
                  <a:cubicBezTo>
                    <a:pt x="19312" y="11200"/>
                    <a:pt x="19401" y="11071"/>
                    <a:pt x="19525" y="10992"/>
                  </a:cubicBezTo>
                  <a:cubicBezTo>
                    <a:pt x="19648" y="10913"/>
                    <a:pt x="19808" y="10677"/>
                    <a:pt x="19801" y="10604"/>
                  </a:cubicBezTo>
                  <a:cubicBezTo>
                    <a:pt x="19793" y="10531"/>
                    <a:pt x="19848" y="10497"/>
                    <a:pt x="19854" y="10570"/>
                  </a:cubicBezTo>
                  <a:cubicBezTo>
                    <a:pt x="19859" y="10643"/>
                    <a:pt x="19906" y="10615"/>
                    <a:pt x="19971" y="10654"/>
                  </a:cubicBezTo>
                  <a:cubicBezTo>
                    <a:pt x="20035" y="10694"/>
                    <a:pt x="20065" y="10767"/>
                    <a:pt x="20116" y="10621"/>
                  </a:cubicBezTo>
                  <a:cubicBezTo>
                    <a:pt x="20167" y="10474"/>
                    <a:pt x="20110" y="10424"/>
                    <a:pt x="20112" y="10311"/>
                  </a:cubicBezTo>
                  <a:cubicBezTo>
                    <a:pt x="20114" y="10199"/>
                    <a:pt x="20024" y="10081"/>
                    <a:pt x="20035" y="9963"/>
                  </a:cubicBezTo>
                  <a:cubicBezTo>
                    <a:pt x="20047" y="9844"/>
                    <a:pt x="19969" y="9529"/>
                    <a:pt x="19945" y="9591"/>
                  </a:cubicBezTo>
                  <a:cubicBezTo>
                    <a:pt x="19922" y="9653"/>
                    <a:pt x="19867" y="9541"/>
                    <a:pt x="19867" y="9451"/>
                  </a:cubicBezTo>
                  <a:cubicBezTo>
                    <a:pt x="19867" y="9361"/>
                    <a:pt x="19863" y="9254"/>
                    <a:pt x="19826" y="9321"/>
                  </a:cubicBezTo>
                  <a:cubicBezTo>
                    <a:pt x="19789" y="9389"/>
                    <a:pt x="19726" y="9355"/>
                    <a:pt x="19715" y="9254"/>
                  </a:cubicBezTo>
                  <a:cubicBezTo>
                    <a:pt x="19703" y="9153"/>
                    <a:pt x="19787" y="9079"/>
                    <a:pt x="19846" y="9147"/>
                  </a:cubicBezTo>
                  <a:cubicBezTo>
                    <a:pt x="19904" y="9214"/>
                    <a:pt x="19887" y="9282"/>
                    <a:pt x="19916" y="9333"/>
                  </a:cubicBezTo>
                  <a:cubicBezTo>
                    <a:pt x="19945" y="9383"/>
                    <a:pt x="20026" y="9361"/>
                    <a:pt x="20067" y="9304"/>
                  </a:cubicBezTo>
                  <a:cubicBezTo>
                    <a:pt x="20108" y="9248"/>
                    <a:pt x="20223" y="9141"/>
                    <a:pt x="20243" y="9046"/>
                  </a:cubicBezTo>
                  <a:cubicBezTo>
                    <a:pt x="20262" y="8950"/>
                    <a:pt x="20241" y="8905"/>
                    <a:pt x="20280" y="8849"/>
                  </a:cubicBezTo>
                  <a:cubicBezTo>
                    <a:pt x="20319" y="8792"/>
                    <a:pt x="20290" y="8674"/>
                    <a:pt x="20257" y="8624"/>
                  </a:cubicBezTo>
                  <a:cubicBezTo>
                    <a:pt x="20223" y="8573"/>
                    <a:pt x="20231" y="8438"/>
                    <a:pt x="20266" y="8438"/>
                  </a:cubicBezTo>
                  <a:cubicBezTo>
                    <a:pt x="20302" y="8438"/>
                    <a:pt x="20292" y="8320"/>
                    <a:pt x="20315" y="8314"/>
                  </a:cubicBezTo>
                  <a:cubicBezTo>
                    <a:pt x="20339" y="8309"/>
                    <a:pt x="20343" y="8365"/>
                    <a:pt x="20386" y="8303"/>
                  </a:cubicBezTo>
                  <a:cubicBezTo>
                    <a:pt x="20429" y="8241"/>
                    <a:pt x="20388" y="8399"/>
                    <a:pt x="20368" y="8506"/>
                  </a:cubicBezTo>
                  <a:cubicBezTo>
                    <a:pt x="20349" y="8612"/>
                    <a:pt x="20409" y="8702"/>
                    <a:pt x="20415" y="8764"/>
                  </a:cubicBezTo>
                  <a:cubicBezTo>
                    <a:pt x="20421" y="8826"/>
                    <a:pt x="20505" y="8849"/>
                    <a:pt x="20552" y="8776"/>
                  </a:cubicBezTo>
                  <a:cubicBezTo>
                    <a:pt x="20599" y="8702"/>
                    <a:pt x="20750" y="8866"/>
                    <a:pt x="20759" y="8972"/>
                  </a:cubicBezTo>
                  <a:cubicBezTo>
                    <a:pt x="20769" y="9079"/>
                    <a:pt x="20791" y="9209"/>
                    <a:pt x="20853" y="9299"/>
                  </a:cubicBezTo>
                  <a:cubicBezTo>
                    <a:pt x="20916" y="9389"/>
                    <a:pt x="20973" y="9350"/>
                    <a:pt x="20984" y="9434"/>
                  </a:cubicBezTo>
                  <a:cubicBezTo>
                    <a:pt x="20996" y="9518"/>
                    <a:pt x="21020" y="9563"/>
                    <a:pt x="21055" y="9541"/>
                  </a:cubicBezTo>
                  <a:cubicBezTo>
                    <a:pt x="21090" y="9518"/>
                    <a:pt x="21110" y="9630"/>
                    <a:pt x="21135" y="9563"/>
                  </a:cubicBezTo>
                  <a:cubicBezTo>
                    <a:pt x="21161" y="9496"/>
                    <a:pt x="21174" y="9603"/>
                    <a:pt x="21208" y="9518"/>
                  </a:cubicBezTo>
                  <a:cubicBezTo>
                    <a:pt x="21241" y="9434"/>
                    <a:pt x="21135" y="9377"/>
                    <a:pt x="21149" y="9310"/>
                  </a:cubicBezTo>
                  <a:cubicBezTo>
                    <a:pt x="21163" y="9242"/>
                    <a:pt x="21184" y="9361"/>
                    <a:pt x="21213" y="9355"/>
                  </a:cubicBezTo>
                  <a:cubicBezTo>
                    <a:pt x="21243" y="9350"/>
                    <a:pt x="21206" y="9186"/>
                    <a:pt x="21227" y="9169"/>
                  </a:cubicBezTo>
                  <a:cubicBezTo>
                    <a:pt x="21249" y="9153"/>
                    <a:pt x="21231" y="8815"/>
                    <a:pt x="21208" y="8792"/>
                  </a:cubicBezTo>
                  <a:cubicBezTo>
                    <a:pt x="21184" y="8770"/>
                    <a:pt x="21204" y="8652"/>
                    <a:pt x="21249" y="8747"/>
                  </a:cubicBezTo>
                  <a:cubicBezTo>
                    <a:pt x="21294" y="8843"/>
                    <a:pt x="21364" y="8837"/>
                    <a:pt x="21397" y="8837"/>
                  </a:cubicBezTo>
                  <a:cubicBezTo>
                    <a:pt x="21431" y="8837"/>
                    <a:pt x="21399" y="8747"/>
                    <a:pt x="21366" y="8731"/>
                  </a:cubicBezTo>
                  <a:cubicBezTo>
                    <a:pt x="21333" y="8714"/>
                    <a:pt x="21372" y="8635"/>
                    <a:pt x="21395" y="8697"/>
                  </a:cubicBezTo>
                  <a:cubicBezTo>
                    <a:pt x="21419" y="8759"/>
                    <a:pt x="21464" y="8787"/>
                    <a:pt x="21468" y="8719"/>
                  </a:cubicBezTo>
                  <a:cubicBezTo>
                    <a:pt x="21472" y="8652"/>
                    <a:pt x="21495" y="8506"/>
                    <a:pt x="21536" y="8511"/>
                  </a:cubicBezTo>
                  <a:cubicBezTo>
                    <a:pt x="21577" y="8517"/>
                    <a:pt x="21591" y="8449"/>
                    <a:pt x="21552" y="8410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235" name="出自【趣你的PPT】(微信:qunideppt)：最优质的PPT资源库"/>
            <p:cNvSpPr/>
            <p:nvPr/>
          </p:nvSpPr>
          <p:spPr>
            <a:xfrm>
              <a:off x="6252294" y="4784123"/>
              <a:ext cx="259224" cy="2574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9" h="21447" extrusionOk="0">
                  <a:moveTo>
                    <a:pt x="7962" y="20644"/>
                  </a:moveTo>
                  <a:cubicBezTo>
                    <a:pt x="7962" y="20293"/>
                    <a:pt x="8565" y="19639"/>
                    <a:pt x="8915" y="20141"/>
                  </a:cubicBezTo>
                  <a:cubicBezTo>
                    <a:pt x="9268" y="20644"/>
                    <a:pt x="9117" y="21349"/>
                    <a:pt x="9819" y="21349"/>
                  </a:cubicBezTo>
                  <a:cubicBezTo>
                    <a:pt x="10521" y="21349"/>
                    <a:pt x="11776" y="21600"/>
                    <a:pt x="11977" y="21298"/>
                  </a:cubicBezTo>
                  <a:cubicBezTo>
                    <a:pt x="12177" y="20996"/>
                    <a:pt x="13081" y="20746"/>
                    <a:pt x="13081" y="20192"/>
                  </a:cubicBezTo>
                  <a:cubicBezTo>
                    <a:pt x="13081" y="19639"/>
                    <a:pt x="13081" y="9378"/>
                    <a:pt x="13081" y="8976"/>
                  </a:cubicBezTo>
                  <a:cubicBezTo>
                    <a:pt x="13081" y="8572"/>
                    <a:pt x="14787" y="8976"/>
                    <a:pt x="14787" y="8321"/>
                  </a:cubicBezTo>
                  <a:cubicBezTo>
                    <a:pt x="14787" y="7667"/>
                    <a:pt x="14787" y="2487"/>
                    <a:pt x="14787" y="2487"/>
                  </a:cubicBezTo>
                  <a:cubicBezTo>
                    <a:pt x="14787" y="2487"/>
                    <a:pt x="16042" y="2387"/>
                    <a:pt x="16393" y="2287"/>
                  </a:cubicBezTo>
                  <a:cubicBezTo>
                    <a:pt x="16745" y="2186"/>
                    <a:pt x="18000" y="1531"/>
                    <a:pt x="18301" y="1733"/>
                  </a:cubicBezTo>
                  <a:cubicBezTo>
                    <a:pt x="18603" y="1933"/>
                    <a:pt x="19003" y="2638"/>
                    <a:pt x="19204" y="2385"/>
                  </a:cubicBezTo>
                  <a:cubicBezTo>
                    <a:pt x="19404" y="2134"/>
                    <a:pt x="19907" y="1631"/>
                    <a:pt x="20409" y="1631"/>
                  </a:cubicBezTo>
                  <a:cubicBezTo>
                    <a:pt x="20682" y="1631"/>
                    <a:pt x="21131" y="1513"/>
                    <a:pt x="21549" y="1413"/>
                  </a:cubicBezTo>
                  <a:cubicBezTo>
                    <a:pt x="21466" y="1265"/>
                    <a:pt x="21413" y="1127"/>
                    <a:pt x="21413" y="1022"/>
                  </a:cubicBezTo>
                  <a:cubicBezTo>
                    <a:pt x="21413" y="595"/>
                    <a:pt x="18358" y="1105"/>
                    <a:pt x="17848" y="1275"/>
                  </a:cubicBezTo>
                  <a:cubicBezTo>
                    <a:pt x="17339" y="1445"/>
                    <a:pt x="15728" y="1700"/>
                    <a:pt x="15218" y="1445"/>
                  </a:cubicBezTo>
                  <a:cubicBezTo>
                    <a:pt x="14709" y="1191"/>
                    <a:pt x="11484" y="1445"/>
                    <a:pt x="11484" y="1445"/>
                  </a:cubicBezTo>
                  <a:lnTo>
                    <a:pt x="10889" y="849"/>
                  </a:lnTo>
                  <a:cubicBezTo>
                    <a:pt x="10889" y="849"/>
                    <a:pt x="5627" y="849"/>
                    <a:pt x="5034" y="849"/>
                  </a:cubicBezTo>
                  <a:cubicBezTo>
                    <a:pt x="4439" y="849"/>
                    <a:pt x="4014" y="764"/>
                    <a:pt x="3506" y="426"/>
                  </a:cubicBezTo>
                  <a:cubicBezTo>
                    <a:pt x="2995" y="85"/>
                    <a:pt x="2488" y="85"/>
                    <a:pt x="1892" y="339"/>
                  </a:cubicBezTo>
                  <a:cubicBezTo>
                    <a:pt x="1299" y="595"/>
                    <a:pt x="1554" y="0"/>
                    <a:pt x="1130" y="0"/>
                  </a:cubicBezTo>
                  <a:cubicBezTo>
                    <a:pt x="705" y="0"/>
                    <a:pt x="535" y="426"/>
                    <a:pt x="535" y="426"/>
                  </a:cubicBezTo>
                  <a:lnTo>
                    <a:pt x="5" y="565"/>
                  </a:lnTo>
                  <a:cubicBezTo>
                    <a:pt x="-51" y="1084"/>
                    <a:pt x="407" y="2039"/>
                    <a:pt x="961" y="2789"/>
                  </a:cubicBezTo>
                  <a:cubicBezTo>
                    <a:pt x="1539" y="3569"/>
                    <a:pt x="2240" y="5027"/>
                    <a:pt x="2617" y="6260"/>
                  </a:cubicBezTo>
                  <a:cubicBezTo>
                    <a:pt x="2994" y="7492"/>
                    <a:pt x="4074" y="8874"/>
                    <a:pt x="4349" y="9805"/>
                  </a:cubicBezTo>
                  <a:cubicBezTo>
                    <a:pt x="4626" y="10736"/>
                    <a:pt x="4149" y="12069"/>
                    <a:pt x="4424" y="12672"/>
                  </a:cubicBezTo>
                  <a:cubicBezTo>
                    <a:pt x="4700" y="13276"/>
                    <a:pt x="4875" y="14307"/>
                    <a:pt x="5027" y="15339"/>
                  </a:cubicBezTo>
                  <a:cubicBezTo>
                    <a:pt x="5177" y="16370"/>
                    <a:pt x="5252" y="18557"/>
                    <a:pt x="6180" y="19462"/>
                  </a:cubicBezTo>
                  <a:cubicBezTo>
                    <a:pt x="6533" y="19807"/>
                    <a:pt x="6898" y="20285"/>
                    <a:pt x="7235" y="20821"/>
                  </a:cubicBezTo>
                  <a:cubicBezTo>
                    <a:pt x="7648" y="20860"/>
                    <a:pt x="7962" y="20910"/>
                    <a:pt x="7962" y="20644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241" name="出自【趣你的PPT】(微信:qunideppt)：最优质的PPT资源库"/>
            <p:cNvSpPr/>
            <p:nvPr/>
          </p:nvSpPr>
          <p:spPr>
            <a:xfrm>
              <a:off x="6510077" y="4756988"/>
              <a:ext cx="160632" cy="1422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24" h="21600" extrusionOk="0">
                  <a:moveTo>
                    <a:pt x="14301" y="1003"/>
                  </a:moveTo>
                  <a:lnTo>
                    <a:pt x="13904" y="0"/>
                  </a:lnTo>
                  <a:lnTo>
                    <a:pt x="11590" y="88"/>
                  </a:lnTo>
                  <a:cubicBezTo>
                    <a:pt x="10073" y="545"/>
                    <a:pt x="10073" y="1095"/>
                    <a:pt x="10073" y="1646"/>
                  </a:cubicBezTo>
                  <a:cubicBezTo>
                    <a:pt x="10073" y="2196"/>
                    <a:pt x="8637" y="3478"/>
                    <a:pt x="7600" y="3845"/>
                  </a:cubicBezTo>
                  <a:cubicBezTo>
                    <a:pt x="6564" y="4212"/>
                    <a:pt x="5446" y="6964"/>
                    <a:pt x="4808" y="7329"/>
                  </a:cubicBezTo>
                  <a:cubicBezTo>
                    <a:pt x="4171" y="7696"/>
                    <a:pt x="2017" y="6778"/>
                    <a:pt x="1378" y="6688"/>
                  </a:cubicBezTo>
                  <a:cubicBezTo>
                    <a:pt x="1086" y="6646"/>
                    <a:pt x="560" y="6777"/>
                    <a:pt x="0" y="6930"/>
                  </a:cubicBezTo>
                  <a:cubicBezTo>
                    <a:pt x="400" y="7736"/>
                    <a:pt x="1233" y="8694"/>
                    <a:pt x="1539" y="8694"/>
                  </a:cubicBezTo>
                  <a:cubicBezTo>
                    <a:pt x="1942" y="8694"/>
                    <a:pt x="2076" y="11952"/>
                    <a:pt x="3021" y="12417"/>
                  </a:cubicBezTo>
                  <a:cubicBezTo>
                    <a:pt x="3965" y="12881"/>
                    <a:pt x="5719" y="13967"/>
                    <a:pt x="5719" y="14586"/>
                  </a:cubicBezTo>
                  <a:cubicBezTo>
                    <a:pt x="5719" y="15208"/>
                    <a:pt x="6801" y="15982"/>
                    <a:pt x="6801" y="16913"/>
                  </a:cubicBezTo>
                  <a:cubicBezTo>
                    <a:pt x="6801" y="17844"/>
                    <a:pt x="7868" y="19115"/>
                    <a:pt x="8687" y="19082"/>
                  </a:cubicBezTo>
                  <a:cubicBezTo>
                    <a:pt x="10412" y="19019"/>
                    <a:pt x="10592" y="19843"/>
                    <a:pt x="10592" y="20394"/>
                  </a:cubicBezTo>
                  <a:cubicBezTo>
                    <a:pt x="10592" y="20943"/>
                    <a:pt x="12865" y="20394"/>
                    <a:pt x="13163" y="20943"/>
                  </a:cubicBezTo>
                  <a:cubicBezTo>
                    <a:pt x="13440" y="21451"/>
                    <a:pt x="15684" y="21259"/>
                    <a:pt x="16230" y="21600"/>
                  </a:cubicBezTo>
                  <a:cubicBezTo>
                    <a:pt x="17167" y="20553"/>
                    <a:pt x="18507" y="19174"/>
                    <a:pt x="18968" y="18467"/>
                  </a:cubicBezTo>
                  <a:cubicBezTo>
                    <a:pt x="19685" y="17369"/>
                    <a:pt x="19087" y="15856"/>
                    <a:pt x="19685" y="15443"/>
                  </a:cubicBezTo>
                  <a:cubicBezTo>
                    <a:pt x="20283" y="15029"/>
                    <a:pt x="21600" y="13242"/>
                    <a:pt x="21122" y="13104"/>
                  </a:cubicBezTo>
                  <a:cubicBezTo>
                    <a:pt x="20642" y="12968"/>
                    <a:pt x="21001" y="11592"/>
                    <a:pt x="20283" y="10766"/>
                  </a:cubicBezTo>
                  <a:cubicBezTo>
                    <a:pt x="19567" y="9941"/>
                    <a:pt x="21122" y="9530"/>
                    <a:pt x="21001" y="8017"/>
                  </a:cubicBezTo>
                  <a:cubicBezTo>
                    <a:pt x="20882" y="6505"/>
                    <a:pt x="21241" y="3478"/>
                    <a:pt x="20882" y="3203"/>
                  </a:cubicBezTo>
                  <a:cubicBezTo>
                    <a:pt x="20523" y="2927"/>
                    <a:pt x="18847" y="2791"/>
                    <a:pt x="17771" y="1965"/>
                  </a:cubicBezTo>
                  <a:cubicBezTo>
                    <a:pt x="16694" y="1140"/>
                    <a:pt x="14301" y="1003"/>
                    <a:pt x="14301" y="1003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242" name="出自【趣你的PPT】(微信:qunideppt)：最优质的PPT资源库"/>
            <p:cNvSpPr/>
            <p:nvPr/>
          </p:nvSpPr>
          <p:spPr>
            <a:xfrm>
              <a:off x="6408321" y="4804474"/>
              <a:ext cx="182096" cy="1953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46" extrusionOk="0">
                  <a:moveTo>
                    <a:pt x="19882" y="8745"/>
                  </a:moveTo>
                  <a:cubicBezTo>
                    <a:pt x="19147" y="8769"/>
                    <a:pt x="18189" y="7854"/>
                    <a:pt x="18189" y="7184"/>
                  </a:cubicBezTo>
                  <a:cubicBezTo>
                    <a:pt x="18189" y="6515"/>
                    <a:pt x="17217" y="5957"/>
                    <a:pt x="17217" y="5510"/>
                  </a:cubicBezTo>
                  <a:cubicBezTo>
                    <a:pt x="17217" y="5064"/>
                    <a:pt x="15643" y="4282"/>
                    <a:pt x="14796" y="3949"/>
                  </a:cubicBezTo>
                  <a:cubicBezTo>
                    <a:pt x="13948" y="3614"/>
                    <a:pt x="13827" y="1269"/>
                    <a:pt x="13465" y="1269"/>
                  </a:cubicBezTo>
                  <a:cubicBezTo>
                    <a:pt x="13191" y="1269"/>
                    <a:pt x="12443" y="580"/>
                    <a:pt x="12084" y="0"/>
                  </a:cubicBezTo>
                  <a:cubicBezTo>
                    <a:pt x="11487" y="131"/>
                    <a:pt x="10846" y="287"/>
                    <a:pt x="10457" y="287"/>
                  </a:cubicBezTo>
                  <a:cubicBezTo>
                    <a:pt x="9740" y="287"/>
                    <a:pt x="9023" y="946"/>
                    <a:pt x="8737" y="1276"/>
                  </a:cubicBezTo>
                  <a:cubicBezTo>
                    <a:pt x="8450" y="1607"/>
                    <a:pt x="7879" y="682"/>
                    <a:pt x="7449" y="420"/>
                  </a:cubicBezTo>
                  <a:cubicBezTo>
                    <a:pt x="7019" y="155"/>
                    <a:pt x="5229" y="1014"/>
                    <a:pt x="4727" y="1146"/>
                  </a:cubicBezTo>
                  <a:cubicBezTo>
                    <a:pt x="4225" y="1278"/>
                    <a:pt x="2434" y="1409"/>
                    <a:pt x="2434" y="1409"/>
                  </a:cubicBezTo>
                  <a:cubicBezTo>
                    <a:pt x="2434" y="1409"/>
                    <a:pt x="2434" y="8204"/>
                    <a:pt x="2434" y="9062"/>
                  </a:cubicBezTo>
                  <a:cubicBezTo>
                    <a:pt x="2434" y="9921"/>
                    <a:pt x="0" y="9392"/>
                    <a:pt x="0" y="9921"/>
                  </a:cubicBezTo>
                  <a:cubicBezTo>
                    <a:pt x="0" y="10167"/>
                    <a:pt x="0" y="13217"/>
                    <a:pt x="0" y="16483"/>
                  </a:cubicBezTo>
                  <a:cubicBezTo>
                    <a:pt x="526" y="16659"/>
                    <a:pt x="1024" y="16894"/>
                    <a:pt x="1147" y="17178"/>
                  </a:cubicBezTo>
                  <a:cubicBezTo>
                    <a:pt x="1433" y="17839"/>
                    <a:pt x="2077" y="19290"/>
                    <a:pt x="1934" y="19686"/>
                  </a:cubicBezTo>
                  <a:cubicBezTo>
                    <a:pt x="1792" y="20081"/>
                    <a:pt x="1433" y="19818"/>
                    <a:pt x="1433" y="20214"/>
                  </a:cubicBezTo>
                  <a:cubicBezTo>
                    <a:pt x="1433" y="20610"/>
                    <a:pt x="1147" y="21204"/>
                    <a:pt x="1863" y="21204"/>
                  </a:cubicBezTo>
                  <a:cubicBezTo>
                    <a:pt x="2578" y="21204"/>
                    <a:pt x="3796" y="21600"/>
                    <a:pt x="4297" y="21071"/>
                  </a:cubicBezTo>
                  <a:cubicBezTo>
                    <a:pt x="4798" y="20543"/>
                    <a:pt x="6446" y="19355"/>
                    <a:pt x="6518" y="18762"/>
                  </a:cubicBezTo>
                  <a:cubicBezTo>
                    <a:pt x="6589" y="18168"/>
                    <a:pt x="6947" y="16849"/>
                    <a:pt x="8164" y="17575"/>
                  </a:cubicBezTo>
                  <a:cubicBezTo>
                    <a:pt x="9383" y="18299"/>
                    <a:pt x="9454" y="18432"/>
                    <a:pt x="11030" y="18432"/>
                  </a:cubicBezTo>
                  <a:cubicBezTo>
                    <a:pt x="12605" y="18432"/>
                    <a:pt x="13034" y="18365"/>
                    <a:pt x="13321" y="17443"/>
                  </a:cubicBezTo>
                  <a:cubicBezTo>
                    <a:pt x="13607" y="16519"/>
                    <a:pt x="13321" y="15793"/>
                    <a:pt x="14252" y="15793"/>
                  </a:cubicBezTo>
                  <a:cubicBezTo>
                    <a:pt x="15183" y="15793"/>
                    <a:pt x="16329" y="15001"/>
                    <a:pt x="16329" y="14407"/>
                  </a:cubicBezTo>
                  <a:cubicBezTo>
                    <a:pt x="16329" y="13813"/>
                    <a:pt x="16758" y="12891"/>
                    <a:pt x="17332" y="12891"/>
                  </a:cubicBezTo>
                  <a:cubicBezTo>
                    <a:pt x="17905" y="12891"/>
                    <a:pt x="19120" y="12230"/>
                    <a:pt x="19266" y="11570"/>
                  </a:cubicBezTo>
                  <a:cubicBezTo>
                    <a:pt x="19408" y="10911"/>
                    <a:pt x="20411" y="11174"/>
                    <a:pt x="20769" y="10778"/>
                  </a:cubicBezTo>
                  <a:cubicBezTo>
                    <a:pt x="20945" y="10584"/>
                    <a:pt x="21292" y="10122"/>
                    <a:pt x="21600" y="9700"/>
                  </a:cubicBezTo>
                  <a:cubicBezTo>
                    <a:pt x="21600" y="9696"/>
                    <a:pt x="21592" y="9693"/>
                    <a:pt x="21592" y="9693"/>
                  </a:cubicBezTo>
                  <a:cubicBezTo>
                    <a:pt x="21592" y="9293"/>
                    <a:pt x="21431" y="8700"/>
                    <a:pt x="19882" y="8745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243" name="出自【趣你的PPT】(微信:qunideppt)：最优质的PPT资源库"/>
            <p:cNvSpPr/>
            <p:nvPr/>
          </p:nvSpPr>
          <p:spPr>
            <a:xfrm>
              <a:off x="6625401" y="4974068"/>
              <a:ext cx="27434" cy="33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14" extrusionOk="0">
                  <a:moveTo>
                    <a:pt x="10933" y="0"/>
                  </a:moveTo>
                  <a:cubicBezTo>
                    <a:pt x="6958" y="0"/>
                    <a:pt x="0" y="7735"/>
                    <a:pt x="0" y="9330"/>
                  </a:cubicBezTo>
                  <a:cubicBezTo>
                    <a:pt x="0" y="10934"/>
                    <a:pt x="4966" y="21071"/>
                    <a:pt x="9932" y="21335"/>
                  </a:cubicBezTo>
                  <a:cubicBezTo>
                    <a:pt x="14913" y="21600"/>
                    <a:pt x="18543" y="21335"/>
                    <a:pt x="18888" y="18400"/>
                  </a:cubicBezTo>
                  <a:cubicBezTo>
                    <a:pt x="19044" y="16947"/>
                    <a:pt x="20332" y="15772"/>
                    <a:pt x="21600" y="14944"/>
                  </a:cubicBezTo>
                  <a:cubicBezTo>
                    <a:pt x="21209" y="12429"/>
                    <a:pt x="20390" y="7042"/>
                    <a:pt x="20098" y="3804"/>
                  </a:cubicBezTo>
                  <a:cubicBezTo>
                    <a:pt x="17177" y="2226"/>
                    <a:pt x="13499" y="0"/>
                    <a:pt x="10933" y="0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244" name="出自【趣你的PPT】(微信:qunideppt)：最优质的PPT资源库"/>
            <p:cNvSpPr/>
            <p:nvPr/>
          </p:nvSpPr>
          <p:spPr>
            <a:xfrm>
              <a:off x="6550779" y="5035122"/>
              <a:ext cx="45870" cy="461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121" extrusionOk="0">
                  <a:moveTo>
                    <a:pt x="15351" y="629"/>
                  </a:moveTo>
                  <a:cubicBezTo>
                    <a:pt x="14213" y="-1479"/>
                    <a:pt x="6826" y="2213"/>
                    <a:pt x="5684" y="4315"/>
                  </a:cubicBezTo>
                  <a:cubicBezTo>
                    <a:pt x="4551" y="6428"/>
                    <a:pt x="0" y="12219"/>
                    <a:pt x="0" y="12219"/>
                  </a:cubicBezTo>
                  <a:lnTo>
                    <a:pt x="5684" y="19598"/>
                  </a:lnTo>
                  <a:lnTo>
                    <a:pt x="9658" y="20121"/>
                  </a:lnTo>
                  <a:cubicBezTo>
                    <a:pt x="9658" y="20121"/>
                    <a:pt x="10803" y="17496"/>
                    <a:pt x="11942" y="15379"/>
                  </a:cubicBezTo>
                  <a:cubicBezTo>
                    <a:pt x="13074" y="13275"/>
                    <a:pt x="18190" y="15914"/>
                    <a:pt x="18190" y="13804"/>
                  </a:cubicBezTo>
                  <a:cubicBezTo>
                    <a:pt x="18190" y="11696"/>
                    <a:pt x="21600" y="9588"/>
                    <a:pt x="21600" y="7475"/>
                  </a:cubicBezTo>
                  <a:cubicBezTo>
                    <a:pt x="21600" y="5370"/>
                    <a:pt x="16487" y="2736"/>
                    <a:pt x="15351" y="62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245" name="出自【趣你的PPT】(微信:qunideppt)：最优质的PPT资源库"/>
            <p:cNvSpPr/>
            <p:nvPr/>
          </p:nvSpPr>
          <p:spPr>
            <a:xfrm>
              <a:off x="6340483" y="4892664"/>
              <a:ext cx="327801" cy="2871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13" extrusionOk="0">
                  <a:moveTo>
                    <a:pt x="16449" y="13090"/>
                  </a:moveTo>
                  <a:cubicBezTo>
                    <a:pt x="16449" y="13452"/>
                    <a:pt x="15733" y="12999"/>
                    <a:pt x="15575" y="13360"/>
                  </a:cubicBezTo>
                  <a:cubicBezTo>
                    <a:pt x="15416" y="13724"/>
                    <a:pt x="15255" y="14174"/>
                    <a:pt x="15255" y="14174"/>
                  </a:cubicBezTo>
                  <a:lnTo>
                    <a:pt x="14699" y="14084"/>
                  </a:lnTo>
                  <a:lnTo>
                    <a:pt x="13904" y="12818"/>
                  </a:lnTo>
                  <a:cubicBezTo>
                    <a:pt x="13904" y="12818"/>
                    <a:pt x="14541" y="11823"/>
                    <a:pt x="14699" y="11460"/>
                  </a:cubicBezTo>
                  <a:cubicBezTo>
                    <a:pt x="14859" y="11100"/>
                    <a:pt x="15893" y="10466"/>
                    <a:pt x="16052" y="10828"/>
                  </a:cubicBezTo>
                  <a:cubicBezTo>
                    <a:pt x="16211" y="11189"/>
                    <a:pt x="16926" y="11642"/>
                    <a:pt x="16926" y="12003"/>
                  </a:cubicBezTo>
                  <a:cubicBezTo>
                    <a:pt x="16926" y="12366"/>
                    <a:pt x="16449" y="12728"/>
                    <a:pt x="16449" y="13090"/>
                  </a:cubicBezTo>
                  <a:close/>
                  <a:moveTo>
                    <a:pt x="20597" y="8033"/>
                  </a:moveTo>
                  <a:cubicBezTo>
                    <a:pt x="20597" y="8033"/>
                    <a:pt x="20590" y="7971"/>
                    <a:pt x="20580" y="7873"/>
                  </a:cubicBezTo>
                  <a:cubicBezTo>
                    <a:pt x="20474" y="7971"/>
                    <a:pt x="20366" y="8110"/>
                    <a:pt x="20353" y="8282"/>
                  </a:cubicBezTo>
                  <a:cubicBezTo>
                    <a:pt x="20324" y="8629"/>
                    <a:pt x="20020" y="8660"/>
                    <a:pt x="19603" y="8629"/>
                  </a:cubicBezTo>
                  <a:cubicBezTo>
                    <a:pt x="19188" y="8598"/>
                    <a:pt x="18772" y="7399"/>
                    <a:pt x="18772" y="7210"/>
                  </a:cubicBezTo>
                  <a:cubicBezTo>
                    <a:pt x="18772" y="7021"/>
                    <a:pt x="19354" y="6107"/>
                    <a:pt x="19687" y="6107"/>
                  </a:cubicBezTo>
                  <a:cubicBezTo>
                    <a:pt x="19902" y="6107"/>
                    <a:pt x="20210" y="6370"/>
                    <a:pt x="20454" y="6556"/>
                  </a:cubicBezTo>
                  <a:cubicBezTo>
                    <a:pt x="20445" y="6418"/>
                    <a:pt x="20443" y="6313"/>
                    <a:pt x="20448" y="6270"/>
                  </a:cubicBezTo>
                  <a:cubicBezTo>
                    <a:pt x="20478" y="6066"/>
                    <a:pt x="20687" y="3724"/>
                    <a:pt x="20328" y="3487"/>
                  </a:cubicBezTo>
                  <a:cubicBezTo>
                    <a:pt x="19970" y="3249"/>
                    <a:pt x="19612" y="875"/>
                    <a:pt x="19493" y="636"/>
                  </a:cubicBezTo>
                  <a:cubicBezTo>
                    <a:pt x="19374" y="400"/>
                    <a:pt x="18061" y="535"/>
                    <a:pt x="17911" y="264"/>
                  </a:cubicBezTo>
                  <a:cubicBezTo>
                    <a:pt x="17764" y="-5"/>
                    <a:pt x="16657" y="256"/>
                    <a:pt x="16633" y="0"/>
                  </a:cubicBezTo>
                  <a:cubicBezTo>
                    <a:pt x="16462" y="289"/>
                    <a:pt x="16269" y="606"/>
                    <a:pt x="16172" y="739"/>
                  </a:cubicBezTo>
                  <a:cubicBezTo>
                    <a:pt x="15973" y="1011"/>
                    <a:pt x="15416" y="830"/>
                    <a:pt x="15337" y="1282"/>
                  </a:cubicBezTo>
                  <a:cubicBezTo>
                    <a:pt x="15255" y="1734"/>
                    <a:pt x="14581" y="2188"/>
                    <a:pt x="14262" y="2188"/>
                  </a:cubicBezTo>
                  <a:cubicBezTo>
                    <a:pt x="13943" y="2188"/>
                    <a:pt x="13705" y="2820"/>
                    <a:pt x="13705" y="3227"/>
                  </a:cubicBezTo>
                  <a:cubicBezTo>
                    <a:pt x="13705" y="3635"/>
                    <a:pt x="13068" y="4178"/>
                    <a:pt x="12551" y="4178"/>
                  </a:cubicBezTo>
                  <a:cubicBezTo>
                    <a:pt x="12034" y="4178"/>
                    <a:pt x="12193" y="4675"/>
                    <a:pt x="12034" y="5309"/>
                  </a:cubicBezTo>
                  <a:cubicBezTo>
                    <a:pt x="11875" y="5941"/>
                    <a:pt x="11637" y="5987"/>
                    <a:pt x="10761" y="5987"/>
                  </a:cubicBezTo>
                  <a:cubicBezTo>
                    <a:pt x="9886" y="5987"/>
                    <a:pt x="9846" y="5896"/>
                    <a:pt x="9169" y="5399"/>
                  </a:cubicBezTo>
                  <a:cubicBezTo>
                    <a:pt x="8493" y="4901"/>
                    <a:pt x="8295" y="5806"/>
                    <a:pt x="8255" y="6213"/>
                  </a:cubicBezTo>
                  <a:cubicBezTo>
                    <a:pt x="8215" y="6620"/>
                    <a:pt x="7300" y="7434"/>
                    <a:pt x="7021" y="7796"/>
                  </a:cubicBezTo>
                  <a:cubicBezTo>
                    <a:pt x="6743" y="8159"/>
                    <a:pt x="6066" y="7887"/>
                    <a:pt x="5669" y="7887"/>
                  </a:cubicBezTo>
                  <a:cubicBezTo>
                    <a:pt x="5271" y="7887"/>
                    <a:pt x="5430" y="7480"/>
                    <a:pt x="5430" y="7209"/>
                  </a:cubicBezTo>
                  <a:cubicBezTo>
                    <a:pt x="5430" y="6937"/>
                    <a:pt x="5630" y="7117"/>
                    <a:pt x="5709" y="6846"/>
                  </a:cubicBezTo>
                  <a:cubicBezTo>
                    <a:pt x="5788" y="6575"/>
                    <a:pt x="5430" y="5580"/>
                    <a:pt x="5271" y="5127"/>
                  </a:cubicBezTo>
                  <a:cubicBezTo>
                    <a:pt x="5203" y="4932"/>
                    <a:pt x="4926" y="4771"/>
                    <a:pt x="4634" y="4650"/>
                  </a:cubicBezTo>
                  <a:cubicBezTo>
                    <a:pt x="4634" y="7216"/>
                    <a:pt x="4634" y="9974"/>
                    <a:pt x="4634" y="10240"/>
                  </a:cubicBezTo>
                  <a:cubicBezTo>
                    <a:pt x="4634" y="10738"/>
                    <a:pt x="3918" y="10963"/>
                    <a:pt x="3759" y="11235"/>
                  </a:cubicBezTo>
                  <a:cubicBezTo>
                    <a:pt x="3600" y="11506"/>
                    <a:pt x="2605" y="11281"/>
                    <a:pt x="2049" y="11281"/>
                  </a:cubicBezTo>
                  <a:cubicBezTo>
                    <a:pt x="1492" y="11281"/>
                    <a:pt x="1612" y="10646"/>
                    <a:pt x="1332" y="10194"/>
                  </a:cubicBezTo>
                  <a:cubicBezTo>
                    <a:pt x="1055" y="9742"/>
                    <a:pt x="576" y="10330"/>
                    <a:pt x="576" y="10646"/>
                  </a:cubicBezTo>
                  <a:cubicBezTo>
                    <a:pt x="576" y="10885"/>
                    <a:pt x="327" y="10841"/>
                    <a:pt x="0" y="10805"/>
                  </a:cubicBezTo>
                  <a:cubicBezTo>
                    <a:pt x="437" y="11589"/>
                    <a:pt x="817" y="12505"/>
                    <a:pt x="1015" y="13248"/>
                  </a:cubicBezTo>
                  <a:cubicBezTo>
                    <a:pt x="1332" y="14448"/>
                    <a:pt x="2108" y="15578"/>
                    <a:pt x="2307" y="16279"/>
                  </a:cubicBezTo>
                  <a:cubicBezTo>
                    <a:pt x="2506" y="16980"/>
                    <a:pt x="2724" y="17636"/>
                    <a:pt x="2307" y="17703"/>
                  </a:cubicBezTo>
                  <a:cubicBezTo>
                    <a:pt x="1889" y="17771"/>
                    <a:pt x="1889" y="18179"/>
                    <a:pt x="2326" y="18949"/>
                  </a:cubicBezTo>
                  <a:cubicBezTo>
                    <a:pt x="2765" y="19717"/>
                    <a:pt x="2387" y="20170"/>
                    <a:pt x="2765" y="20260"/>
                  </a:cubicBezTo>
                  <a:cubicBezTo>
                    <a:pt x="3142" y="20350"/>
                    <a:pt x="3023" y="20622"/>
                    <a:pt x="3321" y="20645"/>
                  </a:cubicBezTo>
                  <a:cubicBezTo>
                    <a:pt x="3620" y="20667"/>
                    <a:pt x="3839" y="21006"/>
                    <a:pt x="4037" y="21300"/>
                  </a:cubicBezTo>
                  <a:cubicBezTo>
                    <a:pt x="4236" y="21595"/>
                    <a:pt x="4694" y="21595"/>
                    <a:pt x="4912" y="21232"/>
                  </a:cubicBezTo>
                  <a:cubicBezTo>
                    <a:pt x="5132" y="20870"/>
                    <a:pt x="5808" y="20758"/>
                    <a:pt x="6504" y="20758"/>
                  </a:cubicBezTo>
                  <a:cubicBezTo>
                    <a:pt x="7200" y="20758"/>
                    <a:pt x="7061" y="20418"/>
                    <a:pt x="7737" y="20192"/>
                  </a:cubicBezTo>
                  <a:cubicBezTo>
                    <a:pt x="8413" y="19967"/>
                    <a:pt x="9229" y="19943"/>
                    <a:pt x="9806" y="20170"/>
                  </a:cubicBezTo>
                  <a:cubicBezTo>
                    <a:pt x="10383" y="20395"/>
                    <a:pt x="10820" y="20192"/>
                    <a:pt x="11099" y="19989"/>
                  </a:cubicBezTo>
                  <a:cubicBezTo>
                    <a:pt x="11378" y="19785"/>
                    <a:pt x="11914" y="20305"/>
                    <a:pt x="11955" y="19785"/>
                  </a:cubicBezTo>
                  <a:cubicBezTo>
                    <a:pt x="11995" y="19264"/>
                    <a:pt x="12551" y="19355"/>
                    <a:pt x="13068" y="19355"/>
                  </a:cubicBezTo>
                  <a:cubicBezTo>
                    <a:pt x="13585" y="19355"/>
                    <a:pt x="14838" y="18427"/>
                    <a:pt x="15833" y="17364"/>
                  </a:cubicBezTo>
                  <a:cubicBezTo>
                    <a:pt x="16829" y="16302"/>
                    <a:pt x="18479" y="13971"/>
                    <a:pt x="19036" y="12909"/>
                  </a:cubicBezTo>
                  <a:cubicBezTo>
                    <a:pt x="19593" y="11846"/>
                    <a:pt x="20508" y="10940"/>
                    <a:pt x="20965" y="10466"/>
                  </a:cubicBezTo>
                  <a:cubicBezTo>
                    <a:pt x="21307" y="10110"/>
                    <a:pt x="21505" y="8859"/>
                    <a:pt x="21600" y="7947"/>
                  </a:cubicBezTo>
                  <a:cubicBezTo>
                    <a:pt x="21129" y="7940"/>
                    <a:pt x="20597" y="8033"/>
                    <a:pt x="20597" y="8033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246" name="出自【趣你的PPT】(微信:qunideppt)：最优质的PPT资源库"/>
            <p:cNvSpPr/>
            <p:nvPr/>
          </p:nvSpPr>
          <p:spPr>
            <a:xfrm>
              <a:off x="6252294" y="4553475"/>
              <a:ext cx="238889" cy="2512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8" h="21407" extrusionOk="0">
                  <a:moveTo>
                    <a:pt x="1223" y="19818"/>
                  </a:moveTo>
                  <a:cubicBezTo>
                    <a:pt x="1685" y="19818"/>
                    <a:pt x="1407" y="20426"/>
                    <a:pt x="2052" y="20164"/>
                  </a:cubicBezTo>
                  <a:cubicBezTo>
                    <a:pt x="2700" y="19905"/>
                    <a:pt x="3252" y="19905"/>
                    <a:pt x="3807" y="20253"/>
                  </a:cubicBezTo>
                  <a:cubicBezTo>
                    <a:pt x="4360" y="20600"/>
                    <a:pt x="4822" y="20687"/>
                    <a:pt x="5469" y="20687"/>
                  </a:cubicBezTo>
                  <a:cubicBezTo>
                    <a:pt x="6114" y="20687"/>
                    <a:pt x="11837" y="20687"/>
                    <a:pt x="11837" y="20687"/>
                  </a:cubicBezTo>
                  <a:lnTo>
                    <a:pt x="12484" y="21296"/>
                  </a:lnTo>
                  <a:cubicBezTo>
                    <a:pt x="12484" y="21296"/>
                    <a:pt x="15992" y="21036"/>
                    <a:pt x="16546" y="21296"/>
                  </a:cubicBezTo>
                  <a:cubicBezTo>
                    <a:pt x="17100" y="21557"/>
                    <a:pt x="18852" y="21296"/>
                    <a:pt x="19406" y="21122"/>
                  </a:cubicBezTo>
                  <a:cubicBezTo>
                    <a:pt x="19502" y="21091"/>
                    <a:pt x="19683" y="21052"/>
                    <a:pt x="19912" y="21008"/>
                  </a:cubicBezTo>
                  <a:lnTo>
                    <a:pt x="17807" y="18295"/>
                  </a:lnTo>
                  <a:lnTo>
                    <a:pt x="17996" y="12507"/>
                  </a:lnTo>
                  <a:lnTo>
                    <a:pt x="20736" y="12597"/>
                  </a:lnTo>
                  <a:lnTo>
                    <a:pt x="21208" y="12150"/>
                  </a:lnTo>
                  <a:lnTo>
                    <a:pt x="21598" y="8694"/>
                  </a:lnTo>
                  <a:cubicBezTo>
                    <a:pt x="21454" y="8629"/>
                    <a:pt x="21288" y="8602"/>
                    <a:pt x="21098" y="8677"/>
                  </a:cubicBezTo>
                  <a:cubicBezTo>
                    <a:pt x="20525" y="8908"/>
                    <a:pt x="20035" y="8831"/>
                    <a:pt x="19461" y="8831"/>
                  </a:cubicBezTo>
                  <a:cubicBezTo>
                    <a:pt x="18888" y="8831"/>
                    <a:pt x="18807" y="9372"/>
                    <a:pt x="18479" y="9294"/>
                  </a:cubicBezTo>
                  <a:cubicBezTo>
                    <a:pt x="18151" y="9217"/>
                    <a:pt x="18397" y="8291"/>
                    <a:pt x="18479" y="7905"/>
                  </a:cubicBezTo>
                  <a:cubicBezTo>
                    <a:pt x="18561" y="7519"/>
                    <a:pt x="17988" y="6825"/>
                    <a:pt x="17578" y="6516"/>
                  </a:cubicBezTo>
                  <a:cubicBezTo>
                    <a:pt x="17169" y="6208"/>
                    <a:pt x="18068" y="4278"/>
                    <a:pt x="17824" y="4047"/>
                  </a:cubicBezTo>
                  <a:cubicBezTo>
                    <a:pt x="17578" y="3815"/>
                    <a:pt x="17496" y="3198"/>
                    <a:pt x="17496" y="2658"/>
                  </a:cubicBezTo>
                  <a:cubicBezTo>
                    <a:pt x="17496" y="2117"/>
                    <a:pt x="17087" y="2427"/>
                    <a:pt x="16268" y="2427"/>
                  </a:cubicBezTo>
                  <a:cubicBezTo>
                    <a:pt x="15449" y="2427"/>
                    <a:pt x="15368" y="2041"/>
                    <a:pt x="15368" y="2041"/>
                  </a:cubicBezTo>
                  <a:cubicBezTo>
                    <a:pt x="15368" y="2041"/>
                    <a:pt x="14385" y="1809"/>
                    <a:pt x="13894" y="2041"/>
                  </a:cubicBezTo>
                  <a:cubicBezTo>
                    <a:pt x="13403" y="2273"/>
                    <a:pt x="13484" y="3661"/>
                    <a:pt x="13158" y="3584"/>
                  </a:cubicBezTo>
                  <a:cubicBezTo>
                    <a:pt x="12829" y="3506"/>
                    <a:pt x="11846" y="3661"/>
                    <a:pt x="11028" y="3893"/>
                  </a:cubicBezTo>
                  <a:cubicBezTo>
                    <a:pt x="10210" y="4124"/>
                    <a:pt x="9882" y="3738"/>
                    <a:pt x="9472" y="2813"/>
                  </a:cubicBezTo>
                  <a:cubicBezTo>
                    <a:pt x="9063" y="1886"/>
                    <a:pt x="8571" y="2195"/>
                    <a:pt x="8735" y="1501"/>
                  </a:cubicBezTo>
                  <a:cubicBezTo>
                    <a:pt x="8899" y="805"/>
                    <a:pt x="8408" y="34"/>
                    <a:pt x="8408" y="34"/>
                  </a:cubicBezTo>
                  <a:cubicBezTo>
                    <a:pt x="8408" y="34"/>
                    <a:pt x="3005" y="-43"/>
                    <a:pt x="2431" y="34"/>
                  </a:cubicBezTo>
                  <a:cubicBezTo>
                    <a:pt x="2199" y="65"/>
                    <a:pt x="1791" y="301"/>
                    <a:pt x="1388" y="570"/>
                  </a:cubicBezTo>
                  <a:cubicBezTo>
                    <a:pt x="1722" y="1757"/>
                    <a:pt x="2769" y="3737"/>
                    <a:pt x="3005" y="4202"/>
                  </a:cubicBezTo>
                  <a:cubicBezTo>
                    <a:pt x="3250" y="4691"/>
                    <a:pt x="2704" y="5127"/>
                    <a:pt x="2704" y="6028"/>
                  </a:cubicBezTo>
                  <a:cubicBezTo>
                    <a:pt x="2704" y="6928"/>
                    <a:pt x="3741" y="8574"/>
                    <a:pt x="3850" y="9681"/>
                  </a:cubicBezTo>
                  <a:cubicBezTo>
                    <a:pt x="3961" y="10787"/>
                    <a:pt x="3196" y="11480"/>
                    <a:pt x="2540" y="12201"/>
                  </a:cubicBezTo>
                  <a:cubicBezTo>
                    <a:pt x="1885" y="12922"/>
                    <a:pt x="1204" y="14542"/>
                    <a:pt x="1204" y="15545"/>
                  </a:cubicBezTo>
                  <a:cubicBezTo>
                    <a:pt x="1204" y="16548"/>
                    <a:pt x="220" y="17526"/>
                    <a:pt x="247" y="17988"/>
                  </a:cubicBezTo>
                  <a:cubicBezTo>
                    <a:pt x="276" y="18452"/>
                    <a:pt x="112" y="19816"/>
                    <a:pt x="3" y="20329"/>
                  </a:cubicBezTo>
                  <a:cubicBezTo>
                    <a:pt x="-2" y="20350"/>
                    <a:pt x="1" y="20375"/>
                    <a:pt x="0" y="20395"/>
                  </a:cubicBezTo>
                  <a:lnTo>
                    <a:pt x="577" y="20253"/>
                  </a:lnTo>
                  <a:cubicBezTo>
                    <a:pt x="577" y="20253"/>
                    <a:pt x="761" y="19818"/>
                    <a:pt x="1223" y="19818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247" name="出自【趣你的PPT】(微信:qunideppt)：最优质的PPT资源库"/>
            <p:cNvSpPr/>
            <p:nvPr/>
          </p:nvSpPr>
          <p:spPr>
            <a:xfrm>
              <a:off x="6449023" y="4600962"/>
              <a:ext cx="235133" cy="2052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07" extrusionOk="0">
                  <a:moveTo>
                    <a:pt x="16608" y="876"/>
                  </a:moveTo>
                  <a:cubicBezTo>
                    <a:pt x="16357" y="876"/>
                    <a:pt x="15763" y="426"/>
                    <a:pt x="15253" y="0"/>
                  </a:cubicBezTo>
                  <a:cubicBezTo>
                    <a:pt x="14892" y="457"/>
                    <a:pt x="13620" y="381"/>
                    <a:pt x="12995" y="381"/>
                  </a:cubicBezTo>
                  <a:cubicBezTo>
                    <a:pt x="12330" y="381"/>
                    <a:pt x="12913" y="1419"/>
                    <a:pt x="12496" y="1798"/>
                  </a:cubicBezTo>
                  <a:cubicBezTo>
                    <a:pt x="12080" y="2175"/>
                    <a:pt x="11914" y="2742"/>
                    <a:pt x="12247" y="2930"/>
                  </a:cubicBezTo>
                  <a:cubicBezTo>
                    <a:pt x="12580" y="3119"/>
                    <a:pt x="12164" y="4724"/>
                    <a:pt x="12164" y="5292"/>
                  </a:cubicBezTo>
                  <a:cubicBezTo>
                    <a:pt x="12164" y="5858"/>
                    <a:pt x="11498" y="7086"/>
                    <a:pt x="11747" y="7274"/>
                  </a:cubicBezTo>
                  <a:cubicBezTo>
                    <a:pt x="11997" y="7463"/>
                    <a:pt x="12412" y="8786"/>
                    <a:pt x="12995" y="8975"/>
                  </a:cubicBezTo>
                  <a:cubicBezTo>
                    <a:pt x="13578" y="9164"/>
                    <a:pt x="13994" y="8503"/>
                    <a:pt x="14243" y="8503"/>
                  </a:cubicBezTo>
                  <a:cubicBezTo>
                    <a:pt x="14493" y="8503"/>
                    <a:pt x="14493" y="9352"/>
                    <a:pt x="14493" y="10014"/>
                  </a:cubicBezTo>
                  <a:cubicBezTo>
                    <a:pt x="14493" y="10675"/>
                    <a:pt x="14160" y="10958"/>
                    <a:pt x="14160" y="10958"/>
                  </a:cubicBezTo>
                  <a:cubicBezTo>
                    <a:pt x="14160" y="10958"/>
                    <a:pt x="13244" y="11336"/>
                    <a:pt x="12829" y="10958"/>
                  </a:cubicBezTo>
                  <a:cubicBezTo>
                    <a:pt x="12412" y="10581"/>
                    <a:pt x="12080" y="9543"/>
                    <a:pt x="12080" y="9164"/>
                  </a:cubicBezTo>
                  <a:cubicBezTo>
                    <a:pt x="12080" y="8786"/>
                    <a:pt x="11083" y="8786"/>
                    <a:pt x="10666" y="8786"/>
                  </a:cubicBezTo>
                  <a:cubicBezTo>
                    <a:pt x="10251" y="8786"/>
                    <a:pt x="9835" y="7935"/>
                    <a:pt x="9668" y="7558"/>
                  </a:cubicBezTo>
                  <a:cubicBezTo>
                    <a:pt x="9501" y="7181"/>
                    <a:pt x="9003" y="7653"/>
                    <a:pt x="9003" y="7935"/>
                  </a:cubicBezTo>
                  <a:cubicBezTo>
                    <a:pt x="9003" y="8220"/>
                    <a:pt x="8586" y="8220"/>
                    <a:pt x="8171" y="8220"/>
                  </a:cubicBezTo>
                  <a:cubicBezTo>
                    <a:pt x="7754" y="8220"/>
                    <a:pt x="6922" y="7463"/>
                    <a:pt x="6590" y="7653"/>
                  </a:cubicBezTo>
                  <a:cubicBezTo>
                    <a:pt x="6257" y="7842"/>
                    <a:pt x="5924" y="6992"/>
                    <a:pt x="6007" y="6613"/>
                  </a:cubicBezTo>
                  <a:cubicBezTo>
                    <a:pt x="6091" y="6235"/>
                    <a:pt x="5175" y="6520"/>
                    <a:pt x="4842" y="6709"/>
                  </a:cubicBezTo>
                  <a:cubicBezTo>
                    <a:pt x="4510" y="6898"/>
                    <a:pt x="4344" y="6235"/>
                    <a:pt x="4344" y="6235"/>
                  </a:cubicBezTo>
                  <a:cubicBezTo>
                    <a:pt x="4344" y="6235"/>
                    <a:pt x="4152" y="5856"/>
                    <a:pt x="3852" y="5690"/>
                  </a:cubicBezTo>
                  <a:lnTo>
                    <a:pt x="3456" y="9921"/>
                  </a:lnTo>
                  <a:lnTo>
                    <a:pt x="2976" y="10467"/>
                  </a:lnTo>
                  <a:lnTo>
                    <a:pt x="192" y="10357"/>
                  </a:lnTo>
                  <a:lnTo>
                    <a:pt x="0" y="17442"/>
                  </a:lnTo>
                  <a:lnTo>
                    <a:pt x="2139" y="20762"/>
                  </a:lnTo>
                  <a:cubicBezTo>
                    <a:pt x="3253" y="20504"/>
                    <a:pt x="5565" y="20142"/>
                    <a:pt x="5565" y="20584"/>
                  </a:cubicBezTo>
                  <a:cubicBezTo>
                    <a:pt x="5565" y="20716"/>
                    <a:pt x="5623" y="20889"/>
                    <a:pt x="5715" y="21074"/>
                  </a:cubicBezTo>
                  <a:cubicBezTo>
                    <a:pt x="6105" y="20969"/>
                    <a:pt x="6470" y="20879"/>
                    <a:pt x="6673" y="20908"/>
                  </a:cubicBezTo>
                  <a:cubicBezTo>
                    <a:pt x="7117" y="20970"/>
                    <a:pt x="8615" y="21600"/>
                    <a:pt x="9058" y="21348"/>
                  </a:cubicBezTo>
                  <a:cubicBezTo>
                    <a:pt x="9501" y="21097"/>
                    <a:pt x="10279" y="19207"/>
                    <a:pt x="10999" y="18955"/>
                  </a:cubicBezTo>
                  <a:cubicBezTo>
                    <a:pt x="11720" y="18703"/>
                    <a:pt x="12719" y="17823"/>
                    <a:pt x="12719" y="17445"/>
                  </a:cubicBezTo>
                  <a:cubicBezTo>
                    <a:pt x="12719" y="17066"/>
                    <a:pt x="12719" y="16689"/>
                    <a:pt x="13773" y="16375"/>
                  </a:cubicBezTo>
                  <a:lnTo>
                    <a:pt x="15382" y="16315"/>
                  </a:lnTo>
                  <a:lnTo>
                    <a:pt x="15491" y="16311"/>
                  </a:lnTo>
                  <a:lnTo>
                    <a:pt x="15104" y="14736"/>
                  </a:lnTo>
                  <a:cubicBezTo>
                    <a:pt x="15104" y="14736"/>
                    <a:pt x="20018" y="12652"/>
                    <a:pt x="20299" y="12601"/>
                  </a:cubicBezTo>
                  <a:cubicBezTo>
                    <a:pt x="20083" y="12099"/>
                    <a:pt x="19861" y="11726"/>
                    <a:pt x="19968" y="11665"/>
                  </a:cubicBezTo>
                  <a:cubicBezTo>
                    <a:pt x="20160" y="11556"/>
                    <a:pt x="20255" y="10030"/>
                    <a:pt x="20255" y="9595"/>
                  </a:cubicBezTo>
                  <a:cubicBezTo>
                    <a:pt x="20255" y="9159"/>
                    <a:pt x="21408" y="9486"/>
                    <a:pt x="21023" y="9048"/>
                  </a:cubicBezTo>
                  <a:cubicBezTo>
                    <a:pt x="20640" y="8614"/>
                    <a:pt x="20736" y="6108"/>
                    <a:pt x="20928" y="5561"/>
                  </a:cubicBezTo>
                  <a:cubicBezTo>
                    <a:pt x="21120" y="5017"/>
                    <a:pt x="21600" y="5561"/>
                    <a:pt x="21600" y="5127"/>
                  </a:cubicBezTo>
                  <a:cubicBezTo>
                    <a:pt x="21600" y="4689"/>
                    <a:pt x="21023" y="3272"/>
                    <a:pt x="20736" y="2837"/>
                  </a:cubicBezTo>
                  <a:cubicBezTo>
                    <a:pt x="20528" y="2523"/>
                    <a:pt x="18816" y="1746"/>
                    <a:pt x="18336" y="1638"/>
                  </a:cubicBezTo>
                  <a:cubicBezTo>
                    <a:pt x="17856" y="1530"/>
                    <a:pt x="17087" y="876"/>
                    <a:pt x="16608" y="87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248" name="出自【趣你的PPT】(微信:qunideppt)：最优质的PPT资源库"/>
            <p:cNvSpPr/>
            <p:nvPr/>
          </p:nvSpPr>
          <p:spPr>
            <a:xfrm>
              <a:off x="6591482" y="4451719"/>
              <a:ext cx="39218" cy="33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24" h="20517" extrusionOk="0">
                  <a:moveTo>
                    <a:pt x="17539" y="0"/>
                  </a:moveTo>
                  <a:cubicBezTo>
                    <a:pt x="15120" y="776"/>
                    <a:pt x="12532" y="1673"/>
                    <a:pt x="11466" y="2278"/>
                  </a:cubicBezTo>
                  <a:cubicBezTo>
                    <a:pt x="9899" y="3184"/>
                    <a:pt x="9092" y="3739"/>
                    <a:pt x="5981" y="3380"/>
                  </a:cubicBezTo>
                  <a:cubicBezTo>
                    <a:pt x="5606" y="3898"/>
                    <a:pt x="5178" y="4343"/>
                    <a:pt x="4639" y="4559"/>
                  </a:cubicBezTo>
                  <a:cubicBezTo>
                    <a:pt x="1956" y="5678"/>
                    <a:pt x="2437" y="12649"/>
                    <a:pt x="2437" y="12649"/>
                  </a:cubicBezTo>
                  <a:cubicBezTo>
                    <a:pt x="2437" y="12649"/>
                    <a:pt x="0" y="12931"/>
                    <a:pt x="0" y="16278"/>
                  </a:cubicBezTo>
                  <a:cubicBezTo>
                    <a:pt x="0" y="18551"/>
                    <a:pt x="1342" y="19531"/>
                    <a:pt x="2202" y="19922"/>
                  </a:cubicBezTo>
                  <a:cubicBezTo>
                    <a:pt x="3579" y="19984"/>
                    <a:pt x="4846" y="20110"/>
                    <a:pt x="5834" y="20310"/>
                  </a:cubicBezTo>
                  <a:cubicBezTo>
                    <a:pt x="12026" y="21600"/>
                    <a:pt x="11466" y="16449"/>
                    <a:pt x="11466" y="16449"/>
                  </a:cubicBezTo>
                  <a:cubicBezTo>
                    <a:pt x="11466" y="16449"/>
                    <a:pt x="20479" y="17090"/>
                    <a:pt x="21033" y="13869"/>
                  </a:cubicBezTo>
                  <a:cubicBezTo>
                    <a:pt x="21600" y="10653"/>
                    <a:pt x="19345" y="5506"/>
                    <a:pt x="19345" y="5506"/>
                  </a:cubicBezTo>
                  <a:cubicBezTo>
                    <a:pt x="19345" y="5506"/>
                    <a:pt x="17539" y="0"/>
                    <a:pt x="17539" y="0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249" name="出自【趣你的PPT】(微信:qunideppt)：最优质的PPT资源库"/>
            <p:cNvSpPr/>
            <p:nvPr/>
          </p:nvSpPr>
          <p:spPr>
            <a:xfrm>
              <a:off x="6835697" y="4180369"/>
              <a:ext cx="210840" cy="2817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14" h="21385" extrusionOk="0">
                  <a:moveTo>
                    <a:pt x="5027" y="3875"/>
                  </a:moveTo>
                  <a:cubicBezTo>
                    <a:pt x="5396" y="4012"/>
                    <a:pt x="5998" y="4733"/>
                    <a:pt x="6414" y="4803"/>
                  </a:cubicBezTo>
                  <a:cubicBezTo>
                    <a:pt x="6830" y="4871"/>
                    <a:pt x="9139" y="5456"/>
                    <a:pt x="10618" y="5902"/>
                  </a:cubicBezTo>
                  <a:cubicBezTo>
                    <a:pt x="12096" y="6349"/>
                    <a:pt x="13021" y="6384"/>
                    <a:pt x="13483" y="6384"/>
                  </a:cubicBezTo>
                  <a:cubicBezTo>
                    <a:pt x="13945" y="6384"/>
                    <a:pt x="14639" y="6487"/>
                    <a:pt x="14222" y="6727"/>
                  </a:cubicBezTo>
                  <a:cubicBezTo>
                    <a:pt x="13806" y="6967"/>
                    <a:pt x="9279" y="10370"/>
                    <a:pt x="8678" y="10851"/>
                  </a:cubicBezTo>
                  <a:cubicBezTo>
                    <a:pt x="8077" y="11332"/>
                    <a:pt x="7707" y="11160"/>
                    <a:pt x="6367" y="11160"/>
                  </a:cubicBezTo>
                  <a:cubicBezTo>
                    <a:pt x="5027" y="11160"/>
                    <a:pt x="4011" y="12260"/>
                    <a:pt x="3642" y="12226"/>
                  </a:cubicBezTo>
                  <a:cubicBezTo>
                    <a:pt x="3423" y="12205"/>
                    <a:pt x="2635" y="12307"/>
                    <a:pt x="1954" y="12421"/>
                  </a:cubicBezTo>
                  <a:lnTo>
                    <a:pt x="959" y="13505"/>
                  </a:lnTo>
                  <a:lnTo>
                    <a:pt x="0" y="14615"/>
                  </a:lnTo>
                  <a:lnTo>
                    <a:pt x="107" y="20168"/>
                  </a:lnTo>
                  <a:lnTo>
                    <a:pt x="1140" y="21385"/>
                  </a:lnTo>
                  <a:cubicBezTo>
                    <a:pt x="1955" y="20575"/>
                    <a:pt x="4147" y="19016"/>
                    <a:pt x="5766" y="17749"/>
                  </a:cubicBezTo>
                  <a:cubicBezTo>
                    <a:pt x="7523" y="16374"/>
                    <a:pt x="8417" y="16053"/>
                    <a:pt x="9401" y="15686"/>
                  </a:cubicBezTo>
                  <a:cubicBezTo>
                    <a:pt x="10387" y="15320"/>
                    <a:pt x="12882" y="13509"/>
                    <a:pt x="14578" y="11905"/>
                  </a:cubicBezTo>
                  <a:cubicBezTo>
                    <a:pt x="15645" y="10895"/>
                    <a:pt x="16825" y="9774"/>
                    <a:pt x="16980" y="9042"/>
                  </a:cubicBezTo>
                  <a:cubicBezTo>
                    <a:pt x="17133" y="8308"/>
                    <a:pt x="18119" y="7346"/>
                    <a:pt x="18858" y="6636"/>
                  </a:cubicBezTo>
                  <a:cubicBezTo>
                    <a:pt x="19598" y="5926"/>
                    <a:pt x="20830" y="4116"/>
                    <a:pt x="20800" y="3566"/>
                  </a:cubicBezTo>
                  <a:cubicBezTo>
                    <a:pt x="20769" y="3016"/>
                    <a:pt x="21415" y="1847"/>
                    <a:pt x="21509" y="862"/>
                  </a:cubicBezTo>
                  <a:cubicBezTo>
                    <a:pt x="21600" y="-122"/>
                    <a:pt x="20492" y="-215"/>
                    <a:pt x="20153" y="336"/>
                  </a:cubicBezTo>
                  <a:cubicBezTo>
                    <a:pt x="19813" y="885"/>
                    <a:pt x="17165" y="1252"/>
                    <a:pt x="15470" y="1274"/>
                  </a:cubicBezTo>
                  <a:cubicBezTo>
                    <a:pt x="13776" y="1297"/>
                    <a:pt x="12760" y="1413"/>
                    <a:pt x="12144" y="1847"/>
                  </a:cubicBezTo>
                  <a:cubicBezTo>
                    <a:pt x="11526" y="2283"/>
                    <a:pt x="9987" y="1733"/>
                    <a:pt x="9433" y="2214"/>
                  </a:cubicBezTo>
                  <a:cubicBezTo>
                    <a:pt x="8879" y="2695"/>
                    <a:pt x="6690" y="3108"/>
                    <a:pt x="5983" y="2008"/>
                  </a:cubicBezTo>
                  <a:cubicBezTo>
                    <a:pt x="5684" y="1544"/>
                    <a:pt x="5288" y="1287"/>
                    <a:pt x="4914" y="1124"/>
                  </a:cubicBezTo>
                  <a:cubicBezTo>
                    <a:pt x="4317" y="1577"/>
                    <a:pt x="3604" y="2249"/>
                    <a:pt x="3733" y="2465"/>
                  </a:cubicBezTo>
                  <a:cubicBezTo>
                    <a:pt x="3919" y="2775"/>
                    <a:pt x="4658" y="3737"/>
                    <a:pt x="5027" y="3875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250" name="出自【趣你的PPT】(微信:qunideppt)：最优质的PPT资源库"/>
            <p:cNvSpPr/>
            <p:nvPr/>
          </p:nvSpPr>
          <p:spPr>
            <a:xfrm>
              <a:off x="5743512" y="3658020"/>
              <a:ext cx="245360" cy="1941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6" h="21412" extrusionOk="0">
                  <a:moveTo>
                    <a:pt x="7957" y="21412"/>
                  </a:moveTo>
                  <a:cubicBezTo>
                    <a:pt x="7928" y="19937"/>
                    <a:pt x="7888" y="18483"/>
                    <a:pt x="7917" y="18341"/>
                  </a:cubicBezTo>
                  <a:cubicBezTo>
                    <a:pt x="7975" y="18047"/>
                    <a:pt x="10372" y="16286"/>
                    <a:pt x="10782" y="15992"/>
                  </a:cubicBezTo>
                  <a:cubicBezTo>
                    <a:pt x="11191" y="15699"/>
                    <a:pt x="11951" y="16139"/>
                    <a:pt x="11951" y="15552"/>
                  </a:cubicBezTo>
                  <a:cubicBezTo>
                    <a:pt x="11951" y="14965"/>
                    <a:pt x="12945" y="15259"/>
                    <a:pt x="13531" y="15111"/>
                  </a:cubicBezTo>
                  <a:cubicBezTo>
                    <a:pt x="14115" y="14965"/>
                    <a:pt x="14466" y="14451"/>
                    <a:pt x="14466" y="13791"/>
                  </a:cubicBezTo>
                  <a:cubicBezTo>
                    <a:pt x="14466" y="13130"/>
                    <a:pt x="15285" y="13276"/>
                    <a:pt x="15810" y="13202"/>
                  </a:cubicBezTo>
                  <a:cubicBezTo>
                    <a:pt x="16338" y="13130"/>
                    <a:pt x="16278" y="12543"/>
                    <a:pt x="16630" y="12543"/>
                  </a:cubicBezTo>
                  <a:cubicBezTo>
                    <a:pt x="16981" y="12543"/>
                    <a:pt x="16805" y="11883"/>
                    <a:pt x="16863" y="11149"/>
                  </a:cubicBezTo>
                  <a:cubicBezTo>
                    <a:pt x="16922" y="10416"/>
                    <a:pt x="16922" y="10562"/>
                    <a:pt x="17448" y="10562"/>
                  </a:cubicBezTo>
                  <a:cubicBezTo>
                    <a:pt x="17973" y="10562"/>
                    <a:pt x="18501" y="10195"/>
                    <a:pt x="18501" y="9754"/>
                  </a:cubicBezTo>
                  <a:cubicBezTo>
                    <a:pt x="18501" y="9314"/>
                    <a:pt x="20781" y="9606"/>
                    <a:pt x="21133" y="9606"/>
                  </a:cubicBezTo>
                  <a:cubicBezTo>
                    <a:pt x="21483" y="9606"/>
                    <a:pt x="21600" y="9094"/>
                    <a:pt x="21542" y="8726"/>
                  </a:cubicBezTo>
                  <a:cubicBezTo>
                    <a:pt x="21483" y="8360"/>
                    <a:pt x="21191" y="7259"/>
                    <a:pt x="20839" y="7185"/>
                  </a:cubicBezTo>
                  <a:cubicBezTo>
                    <a:pt x="20489" y="7112"/>
                    <a:pt x="20723" y="6012"/>
                    <a:pt x="20723" y="5130"/>
                  </a:cubicBezTo>
                  <a:cubicBezTo>
                    <a:pt x="20723" y="4250"/>
                    <a:pt x="20606" y="3442"/>
                    <a:pt x="20197" y="2783"/>
                  </a:cubicBezTo>
                  <a:cubicBezTo>
                    <a:pt x="20111" y="2642"/>
                    <a:pt x="20009" y="2390"/>
                    <a:pt x="19902" y="2089"/>
                  </a:cubicBezTo>
                  <a:cubicBezTo>
                    <a:pt x="19262" y="2104"/>
                    <a:pt x="18487" y="1501"/>
                    <a:pt x="17821" y="1477"/>
                  </a:cubicBezTo>
                  <a:cubicBezTo>
                    <a:pt x="16892" y="1444"/>
                    <a:pt x="15460" y="2044"/>
                    <a:pt x="14772" y="1078"/>
                  </a:cubicBezTo>
                  <a:cubicBezTo>
                    <a:pt x="14081" y="112"/>
                    <a:pt x="13604" y="-188"/>
                    <a:pt x="13101" y="112"/>
                  </a:cubicBezTo>
                  <a:cubicBezTo>
                    <a:pt x="12597" y="411"/>
                    <a:pt x="11669" y="3741"/>
                    <a:pt x="11138" y="4705"/>
                  </a:cubicBezTo>
                  <a:cubicBezTo>
                    <a:pt x="10607" y="5672"/>
                    <a:pt x="9123" y="6338"/>
                    <a:pt x="8407" y="6338"/>
                  </a:cubicBezTo>
                  <a:cubicBezTo>
                    <a:pt x="7690" y="6338"/>
                    <a:pt x="7611" y="7701"/>
                    <a:pt x="7054" y="8268"/>
                  </a:cubicBezTo>
                  <a:cubicBezTo>
                    <a:pt x="6497" y="8833"/>
                    <a:pt x="6709" y="9733"/>
                    <a:pt x="6046" y="10397"/>
                  </a:cubicBezTo>
                  <a:cubicBezTo>
                    <a:pt x="5383" y="11063"/>
                    <a:pt x="5701" y="13094"/>
                    <a:pt x="6046" y="13827"/>
                  </a:cubicBezTo>
                  <a:cubicBezTo>
                    <a:pt x="6390" y="14558"/>
                    <a:pt x="4826" y="16856"/>
                    <a:pt x="3925" y="17522"/>
                  </a:cubicBezTo>
                  <a:cubicBezTo>
                    <a:pt x="3023" y="18187"/>
                    <a:pt x="2732" y="19451"/>
                    <a:pt x="1299" y="19752"/>
                  </a:cubicBezTo>
                  <a:cubicBezTo>
                    <a:pt x="742" y="19869"/>
                    <a:pt x="325" y="20168"/>
                    <a:pt x="0" y="20550"/>
                  </a:cubicBezTo>
                  <a:cubicBezTo>
                    <a:pt x="2230" y="20550"/>
                    <a:pt x="5537" y="20550"/>
                    <a:pt x="6670" y="20550"/>
                  </a:cubicBezTo>
                  <a:cubicBezTo>
                    <a:pt x="8053" y="20550"/>
                    <a:pt x="7735" y="20939"/>
                    <a:pt x="7957" y="2141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251" name="出自【趣你的PPT】(微信:qunideppt)：最优质的PPT资源库"/>
            <p:cNvSpPr/>
            <p:nvPr/>
          </p:nvSpPr>
          <p:spPr>
            <a:xfrm>
              <a:off x="6164105" y="3624101"/>
              <a:ext cx="84937" cy="1633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86" h="21297" extrusionOk="0">
                  <a:moveTo>
                    <a:pt x="5221" y="5167"/>
                  </a:moveTo>
                  <a:cubicBezTo>
                    <a:pt x="6409" y="6113"/>
                    <a:pt x="4926" y="7685"/>
                    <a:pt x="3736" y="8001"/>
                  </a:cubicBezTo>
                  <a:cubicBezTo>
                    <a:pt x="2549" y="8316"/>
                    <a:pt x="1659" y="9734"/>
                    <a:pt x="471" y="9734"/>
                  </a:cubicBezTo>
                  <a:cubicBezTo>
                    <a:pt x="-714" y="9734"/>
                    <a:pt x="471" y="12095"/>
                    <a:pt x="2549" y="12568"/>
                  </a:cubicBezTo>
                  <a:cubicBezTo>
                    <a:pt x="4627" y="13040"/>
                    <a:pt x="4627" y="13825"/>
                    <a:pt x="4627" y="14298"/>
                  </a:cubicBezTo>
                  <a:cubicBezTo>
                    <a:pt x="4627" y="14770"/>
                    <a:pt x="7599" y="15243"/>
                    <a:pt x="8489" y="15874"/>
                  </a:cubicBezTo>
                  <a:cubicBezTo>
                    <a:pt x="9380" y="16503"/>
                    <a:pt x="10862" y="19494"/>
                    <a:pt x="10862" y="20597"/>
                  </a:cubicBezTo>
                  <a:cubicBezTo>
                    <a:pt x="10862" y="20879"/>
                    <a:pt x="11042" y="21110"/>
                    <a:pt x="11307" y="21297"/>
                  </a:cubicBezTo>
                  <a:cubicBezTo>
                    <a:pt x="12070" y="21021"/>
                    <a:pt x="13006" y="20705"/>
                    <a:pt x="13388" y="20321"/>
                  </a:cubicBezTo>
                  <a:cubicBezTo>
                    <a:pt x="14056" y="19652"/>
                    <a:pt x="14575" y="18510"/>
                    <a:pt x="14279" y="18195"/>
                  </a:cubicBezTo>
                  <a:cubicBezTo>
                    <a:pt x="13980" y="17881"/>
                    <a:pt x="14056" y="17330"/>
                    <a:pt x="14725" y="17014"/>
                  </a:cubicBezTo>
                  <a:cubicBezTo>
                    <a:pt x="15391" y="16700"/>
                    <a:pt x="18065" y="15204"/>
                    <a:pt x="18583" y="15086"/>
                  </a:cubicBezTo>
                  <a:cubicBezTo>
                    <a:pt x="19102" y="14967"/>
                    <a:pt x="20808" y="15127"/>
                    <a:pt x="20735" y="14260"/>
                  </a:cubicBezTo>
                  <a:cubicBezTo>
                    <a:pt x="20705" y="13914"/>
                    <a:pt x="20783" y="13385"/>
                    <a:pt x="20886" y="12872"/>
                  </a:cubicBezTo>
                  <a:cubicBezTo>
                    <a:pt x="19682" y="12461"/>
                    <a:pt x="18955" y="11979"/>
                    <a:pt x="18955" y="11740"/>
                  </a:cubicBezTo>
                  <a:cubicBezTo>
                    <a:pt x="18955" y="11230"/>
                    <a:pt x="17618" y="10362"/>
                    <a:pt x="16878" y="10835"/>
                  </a:cubicBezTo>
                  <a:cubicBezTo>
                    <a:pt x="16134" y="11307"/>
                    <a:pt x="13315" y="10914"/>
                    <a:pt x="12942" y="9930"/>
                  </a:cubicBezTo>
                  <a:cubicBezTo>
                    <a:pt x="12571" y="8946"/>
                    <a:pt x="14797" y="8985"/>
                    <a:pt x="16878" y="8081"/>
                  </a:cubicBezTo>
                  <a:cubicBezTo>
                    <a:pt x="18955" y="7174"/>
                    <a:pt x="19250" y="5441"/>
                    <a:pt x="17024" y="4497"/>
                  </a:cubicBezTo>
                  <a:cubicBezTo>
                    <a:pt x="14797" y="3552"/>
                    <a:pt x="16357" y="3041"/>
                    <a:pt x="17915" y="2176"/>
                  </a:cubicBezTo>
                  <a:cubicBezTo>
                    <a:pt x="19474" y="1311"/>
                    <a:pt x="18065" y="838"/>
                    <a:pt x="17248" y="1231"/>
                  </a:cubicBezTo>
                  <a:cubicBezTo>
                    <a:pt x="16429" y="1624"/>
                    <a:pt x="15096" y="1743"/>
                    <a:pt x="14873" y="797"/>
                  </a:cubicBezTo>
                  <a:cubicBezTo>
                    <a:pt x="14652" y="-147"/>
                    <a:pt x="9824" y="-303"/>
                    <a:pt x="7970" y="601"/>
                  </a:cubicBezTo>
                  <a:cubicBezTo>
                    <a:pt x="7320" y="918"/>
                    <a:pt x="6324" y="1015"/>
                    <a:pt x="5271" y="1011"/>
                  </a:cubicBezTo>
                  <a:cubicBezTo>
                    <a:pt x="4828" y="2576"/>
                    <a:pt x="4430" y="4536"/>
                    <a:pt x="5221" y="516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252" name="出自【趣你的PPT】(微信:qunideppt)：最优质的PPT资源库"/>
            <p:cNvSpPr/>
            <p:nvPr/>
          </p:nvSpPr>
          <p:spPr>
            <a:xfrm>
              <a:off x="5838485" y="3630884"/>
              <a:ext cx="425427" cy="4079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9" h="21551" extrusionOk="0">
                  <a:moveTo>
                    <a:pt x="7403" y="4077"/>
                  </a:moveTo>
                  <a:cubicBezTo>
                    <a:pt x="7403" y="4499"/>
                    <a:pt x="7267" y="5026"/>
                    <a:pt x="7470" y="5062"/>
                  </a:cubicBezTo>
                  <a:cubicBezTo>
                    <a:pt x="7673" y="5097"/>
                    <a:pt x="7842" y="5624"/>
                    <a:pt x="7876" y="5800"/>
                  </a:cubicBezTo>
                  <a:cubicBezTo>
                    <a:pt x="7909" y="5976"/>
                    <a:pt x="7842" y="6222"/>
                    <a:pt x="7640" y="6222"/>
                  </a:cubicBezTo>
                  <a:cubicBezTo>
                    <a:pt x="7436" y="6222"/>
                    <a:pt x="6119" y="6081"/>
                    <a:pt x="6119" y="6292"/>
                  </a:cubicBezTo>
                  <a:cubicBezTo>
                    <a:pt x="6119" y="6503"/>
                    <a:pt x="5815" y="6680"/>
                    <a:pt x="5511" y="6680"/>
                  </a:cubicBezTo>
                  <a:cubicBezTo>
                    <a:pt x="5207" y="6680"/>
                    <a:pt x="5207" y="6609"/>
                    <a:pt x="5173" y="6960"/>
                  </a:cubicBezTo>
                  <a:cubicBezTo>
                    <a:pt x="5140" y="7312"/>
                    <a:pt x="5241" y="7628"/>
                    <a:pt x="5039" y="7628"/>
                  </a:cubicBezTo>
                  <a:cubicBezTo>
                    <a:pt x="4835" y="7628"/>
                    <a:pt x="4870" y="7910"/>
                    <a:pt x="4565" y="7944"/>
                  </a:cubicBezTo>
                  <a:cubicBezTo>
                    <a:pt x="4261" y="7980"/>
                    <a:pt x="3788" y="7910"/>
                    <a:pt x="3788" y="8226"/>
                  </a:cubicBezTo>
                  <a:cubicBezTo>
                    <a:pt x="3788" y="8543"/>
                    <a:pt x="3586" y="8789"/>
                    <a:pt x="3248" y="8859"/>
                  </a:cubicBezTo>
                  <a:cubicBezTo>
                    <a:pt x="2910" y="8930"/>
                    <a:pt x="2336" y="8789"/>
                    <a:pt x="2336" y="9070"/>
                  </a:cubicBezTo>
                  <a:cubicBezTo>
                    <a:pt x="2336" y="9351"/>
                    <a:pt x="1897" y="9140"/>
                    <a:pt x="1661" y="9281"/>
                  </a:cubicBezTo>
                  <a:cubicBezTo>
                    <a:pt x="1424" y="9422"/>
                    <a:pt x="39" y="10265"/>
                    <a:pt x="6" y="10406"/>
                  </a:cubicBezTo>
                  <a:cubicBezTo>
                    <a:pt x="-11" y="10474"/>
                    <a:pt x="12" y="11171"/>
                    <a:pt x="29" y="11878"/>
                  </a:cubicBezTo>
                  <a:cubicBezTo>
                    <a:pt x="64" y="11940"/>
                    <a:pt x="122" y="12005"/>
                    <a:pt x="232" y="12071"/>
                  </a:cubicBezTo>
                  <a:cubicBezTo>
                    <a:pt x="742" y="12374"/>
                    <a:pt x="9994" y="18745"/>
                    <a:pt x="10286" y="19049"/>
                  </a:cubicBezTo>
                  <a:cubicBezTo>
                    <a:pt x="10577" y="19351"/>
                    <a:pt x="10941" y="20034"/>
                    <a:pt x="10941" y="20034"/>
                  </a:cubicBezTo>
                  <a:cubicBezTo>
                    <a:pt x="10941" y="20034"/>
                    <a:pt x="11597" y="20110"/>
                    <a:pt x="12107" y="20414"/>
                  </a:cubicBezTo>
                  <a:cubicBezTo>
                    <a:pt x="12617" y="20717"/>
                    <a:pt x="12617" y="21551"/>
                    <a:pt x="12617" y="21551"/>
                  </a:cubicBezTo>
                  <a:cubicBezTo>
                    <a:pt x="12617" y="21551"/>
                    <a:pt x="13272" y="21399"/>
                    <a:pt x="13637" y="21324"/>
                  </a:cubicBezTo>
                  <a:cubicBezTo>
                    <a:pt x="14001" y="21248"/>
                    <a:pt x="15240" y="20792"/>
                    <a:pt x="15240" y="20792"/>
                  </a:cubicBezTo>
                  <a:lnTo>
                    <a:pt x="17133" y="19201"/>
                  </a:lnTo>
                  <a:lnTo>
                    <a:pt x="21578" y="16318"/>
                  </a:lnTo>
                  <a:cubicBezTo>
                    <a:pt x="21578" y="16318"/>
                    <a:pt x="21582" y="16318"/>
                    <a:pt x="21589" y="16318"/>
                  </a:cubicBezTo>
                  <a:cubicBezTo>
                    <a:pt x="21452" y="15808"/>
                    <a:pt x="21305" y="15398"/>
                    <a:pt x="21067" y="15398"/>
                  </a:cubicBezTo>
                  <a:cubicBezTo>
                    <a:pt x="20799" y="15398"/>
                    <a:pt x="20608" y="15160"/>
                    <a:pt x="20302" y="15160"/>
                  </a:cubicBezTo>
                  <a:cubicBezTo>
                    <a:pt x="19996" y="15160"/>
                    <a:pt x="19614" y="15001"/>
                    <a:pt x="19576" y="14722"/>
                  </a:cubicBezTo>
                  <a:cubicBezTo>
                    <a:pt x="19538" y="14444"/>
                    <a:pt x="19690" y="14244"/>
                    <a:pt x="19461" y="13887"/>
                  </a:cubicBezTo>
                  <a:cubicBezTo>
                    <a:pt x="19232" y="13528"/>
                    <a:pt x="19003" y="13369"/>
                    <a:pt x="19003" y="13210"/>
                  </a:cubicBezTo>
                  <a:cubicBezTo>
                    <a:pt x="19003" y="13051"/>
                    <a:pt x="19392" y="12741"/>
                    <a:pt x="19453" y="12677"/>
                  </a:cubicBezTo>
                  <a:cubicBezTo>
                    <a:pt x="19514" y="12613"/>
                    <a:pt x="19299" y="12358"/>
                    <a:pt x="19299" y="12182"/>
                  </a:cubicBezTo>
                  <a:cubicBezTo>
                    <a:pt x="19299" y="12007"/>
                    <a:pt x="19146" y="11704"/>
                    <a:pt x="19299" y="11513"/>
                  </a:cubicBezTo>
                  <a:cubicBezTo>
                    <a:pt x="19453" y="11321"/>
                    <a:pt x="19544" y="11130"/>
                    <a:pt x="19376" y="10779"/>
                  </a:cubicBezTo>
                  <a:cubicBezTo>
                    <a:pt x="19207" y="10428"/>
                    <a:pt x="19606" y="10109"/>
                    <a:pt x="19407" y="9646"/>
                  </a:cubicBezTo>
                  <a:cubicBezTo>
                    <a:pt x="19207" y="9184"/>
                    <a:pt x="18901" y="8818"/>
                    <a:pt x="18931" y="8658"/>
                  </a:cubicBezTo>
                  <a:cubicBezTo>
                    <a:pt x="18945" y="8590"/>
                    <a:pt x="19043" y="8515"/>
                    <a:pt x="19161" y="8432"/>
                  </a:cubicBezTo>
                  <a:cubicBezTo>
                    <a:pt x="19106" y="8356"/>
                    <a:pt x="19069" y="8262"/>
                    <a:pt x="19069" y="8148"/>
                  </a:cubicBezTo>
                  <a:cubicBezTo>
                    <a:pt x="19069" y="7701"/>
                    <a:pt x="18763" y="6489"/>
                    <a:pt x="18579" y="6234"/>
                  </a:cubicBezTo>
                  <a:cubicBezTo>
                    <a:pt x="18396" y="5979"/>
                    <a:pt x="17782" y="5787"/>
                    <a:pt x="17782" y="5596"/>
                  </a:cubicBezTo>
                  <a:cubicBezTo>
                    <a:pt x="17782" y="5404"/>
                    <a:pt x="17782" y="5086"/>
                    <a:pt x="17354" y="4895"/>
                  </a:cubicBezTo>
                  <a:cubicBezTo>
                    <a:pt x="16925" y="4703"/>
                    <a:pt x="16680" y="3747"/>
                    <a:pt x="16925" y="3747"/>
                  </a:cubicBezTo>
                  <a:cubicBezTo>
                    <a:pt x="17170" y="3747"/>
                    <a:pt x="17354" y="3172"/>
                    <a:pt x="17598" y="3044"/>
                  </a:cubicBezTo>
                  <a:cubicBezTo>
                    <a:pt x="17844" y="2917"/>
                    <a:pt x="18150" y="2279"/>
                    <a:pt x="17905" y="1896"/>
                  </a:cubicBezTo>
                  <a:cubicBezTo>
                    <a:pt x="17742" y="1641"/>
                    <a:pt x="17824" y="846"/>
                    <a:pt x="17915" y="212"/>
                  </a:cubicBezTo>
                  <a:cubicBezTo>
                    <a:pt x="17510" y="209"/>
                    <a:pt x="17060" y="56"/>
                    <a:pt x="16940" y="15"/>
                  </a:cubicBezTo>
                  <a:cubicBezTo>
                    <a:pt x="16756" y="-49"/>
                    <a:pt x="16220" y="110"/>
                    <a:pt x="15883" y="126"/>
                  </a:cubicBezTo>
                  <a:cubicBezTo>
                    <a:pt x="15546" y="142"/>
                    <a:pt x="14719" y="700"/>
                    <a:pt x="14443" y="429"/>
                  </a:cubicBezTo>
                  <a:cubicBezTo>
                    <a:pt x="14168" y="159"/>
                    <a:pt x="11348" y="636"/>
                    <a:pt x="10552" y="668"/>
                  </a:cubicBezTo>
                  <a:cubicBezTo>
                    <a:pt x="9755" y="700"/>
                    <a:pt x="9418" y="1562"/>
                    <a:pt x="8944" y="1562"/>
                  </a:cubicBezTo>
                  <a:cubicBezTo>
                    <a:pt x="8469" y="1562"/>
                    <a:pt x="7718" y="1976"/>
                    <a:pt x="7320" y="2438"/>
                  </a:cubicBezTo>
                  <a:cubicBezTo>
                    <a:pt x="7207" y="2569"/>
                    <a:pt x="7074" y="2617"/>
                    <a:pt x="6928" y="2620"/>
                  </a:cubicBezTo>
                  <a:cubicBezTo>
                    <a:pt x="6990" y="2764"/>
                    <a:pt x="7049" y="2885"/>
                    <a:pt x="7099" y="2952"/>
                  </a:cubicBezTo>
                  <a:cubicBezTo>
                    <a:pt x="7335" y="3268"/>
                    <a:pt x="7403" y="3655"/>
                    <a:pt x="7403" y="407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77" name="出自【趣你的PPT】(微信:qunideppt)：最优质的PPT资源库"/>
            <p:cNvSpPr/>
            <p:nvPr/>
          </p:nvSpPr>
          <p:spPr>
            <a:xfrm>
              <a:off x="6211592" y="3725857"/>
              <a:ext cx="308834" cy="2977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29" h="21600" extrusionOk="0">
                  <a:moveTo>
                    <a:pt x="2370" y="1232"/>
                  </a:moveTo>
                  <a:cubicBezTo>
                    <a:pt x="2224" y="1297"/>
                    <a:pt x="1470" y="2130"/>
                    <a:pt x="1282" y="2305"/>
                  </a:cubicBezTo>
                  <a:cubicBezTo>
                    <a:pt x="1093" y="2480"/>
                    <a:pt x="1071" y="2787"/>
                    <a:pt x="1156" y="2962"/>
                  </a:cubicBezTo>
                  <a:cubicBezTo>
                    <a:pt x="1239" y="3137"/>
                    <a:pt x="1093" y="3773"/>
                    <a:pt x="905" y="4145"/>
                  </a:cubicBezTo>
                  <a:cubicBezTo>
                    <a:pt x="716" y="4517"/>
                    <a:pt x="45" y="4780"/>
                    <a:pt x="3" y="4999"/>
                  </a:cubicBezTo>
                  <a:cubicBezTo>
                    <a:pt x="-38" y="5218"/>
                    <a:pt x="380" y="5721"/>
                    <a:pt x="653" y="6356"/>
                  </a:cubicBezTo>
                  <a:cubicBezTo>
                    <a:pt x="925" y="6992"/>
                    <a:pt x="380" y="7430"/>
                    <a:pt x="611" y="7912"/>
                  </a:cubicBezTo>
                  <a:cubicBezTo>
                    <a:pt x="842" y="8393"/>
                    <a:pt x="716" y="8656"/>
                    <a:pt x="506" y="8920"/>
                  </a:cubicBezTo>
                  <a:cubicBezTo>
                    <a:pt x="297" y="9182"/>
                    <a:pt x="506" y="9598"/>
                    <a:pt x="506" y="9839"/>
                  </a:cubicBezTo>
                  <a:cubicBezTo>
                    <a:pt x="506" y="10080"/>
                    <a:pt x="800" y="10430"/>
                    <a:pt x="716" y="10518"/>
                  </a:cubicBezTo>
                  <a:cubicBezTo>
                    <a:pt x="632" y="10606"/>
                    <a:pt x="102" y="11032"/>
                    <a:pt x="102" y="11251"/>
                  </a:cubicBezTo>
                  <a:cubicBezTo>
                    <a:pt x="102" y="11469"/>
                    <a:pt x="415" y="11687"/>
                    <a:pt x="728" y="12180"/>
                  </a:cubicBezTo>
                  <a:cubicBezTo>
                    <a:pt x="1041" y="12670"/>
                    <a:pt x="833" y="12945"/>
                    <a:pt x="885" y="13326"/>
                  </a:cubicBezTo>
                  <a:cubicBezTo>
                    <a:pt x="937" y="13709"/>
                    <a:pt x="1460" y="13928"/>
                    <a:pt x="1877" y="13928"/>
                  </a:cubicBezTo>
                  <a:cubicBezTo>
                    <a:pt x="2296" y="13928"/>
                    <a:pt x="2557" y="14255"/>
                    <a:pt x="2923" y="14255"/>
                  </a:cubicBezTo>
                  <a:cubicBezTo>
                    <a:pt x="3248" y="14255"/>
                    <a:pt x="3450" y="14818"/>
                    <a:pt x="3637" y="15518"/>
                  </a:cubicBezTo>
                  <a:cubicBezTo>
                    <a:pt x="3793" y="15521"/>
                    <a:pt x="5150" y="15543"/>
                    <a:pt x="5712" y="15935"/>
                  </a:cubicBezTo>
                  <a:cubicBezTo>
                    <a:pt x="6311" y="16352"/>
                    <a:pt x="6609" y="16873"/>
                    <a:pt x="6609" y="16873"/>
                  </a:cubicBezTo>
                  <a:lnTo>
                    <a:pt x="8999" y="15518"/>
                  </a:lnTo>
                  <a:lnTo>
                    <a:pt x="19814" y="21600"/>
                  </a:lnTo>
                  <a:lnTo>
                    <a:pt x="19814" y="20816"/>
                  </a:lnTo>
                  <a:lnTo>
                    <a:pt x="21125" y="20816"/>
                  </a:lnTo>
                  <a:cubicBezTo>
                    <a:pt x="21125" y="20816"/>
                    <a:pt x="21125" y="7295"/>
                    <a:pt x="21125" y="6290"/>
                  </a:cubicBezTo>
                  <a:cubicBezTo>
                    <a:pt x="21125" y="5286"/>
                    <a:pt x="20688" y="4646"/>
                    <a:pt x="21125" y="4098"/>
                  </a:cubicBezTo>
                  <a:cubicBezTo>
                    <a:pt x="21562" y="3550"/>
                    <a:pt x="20950" y="3276"/>
                    <a:pt x="21300" y="2271"/>
                  </a:cubicBezTo>
                  <a:cubicBezTo>
                    <a:pt x="21341" y="2153"/>
                    <a:pt x="21384" y="2029"/>
                    <a:pt x="21429" y="1903"/>
                  </a:cubicBezTo>
                  <a:cubicBezTo>
                    <a:pt x="21416" y="1884"/>
                    <a:pt x="21396" y="1865"/>
                    <a:pt x="21389" y="1845"/>
                  </a:cubicBezTo>
                  <a:cubicBezTo>
                    <a:pt x="21284" y="1539"/>
                    <a:pt x="20719" y="1516"/>
                    <a:pt x="19483" y="1319"/>
                  </a:cubicBezTo>
                  <a:cubicBezTo>
                    <a:pt x="18247" y="1123"/>
                    <a:pt x="18707" y="246"/>
                    <a:pt x="17325" y="159"/>
                  </a:cubicBezTo>
                  <a:cubicBezTo>
                    <a:pt x="15943" y="71"/>
                    <a:pt x="14184" y="1232"/>
                    <a:pt x="14163" y="1845"/>
                  </a:cubicBezTo>
                  <a:cubicBezTo>
                    <a:pt x="14142" y="2459"/>
                    <a:pt x="14811" y="3137"/>
                    <a:pt x="14351" y="3773"/>
                  </a:cubicBezTo>
                  <a:cubicBezTo>
                    <a:pt x="13891" y="4407"/>
                    <a:pt x="12886" y="4473"/>
                    <a:pt x="12172" y="3794"/>
                  </a:cubicBezTo>
                  <a:cubicBezTo>
                    <a:pt x="11461" y="3116"/>
                    <a:pt x="10413" y="2808"/>
                    <a:pt x="9555" y="2808"/>
                  </a:cubicBezTo>
                  <a:cubicBezTo>
                    <a:pt x="8696" y="2808"/>
                    <a:pt x="8089" y="2239"/>
                    <a:pt x="8151" y="1758"/>
                  </a:cubicBezTo>
                  <a:cubicBezTo>
                    <a:pt x="8214" y="1277"/>
                    <a:pt x="7942" y="1056"/>
                    <a:pt x="7230" y="904"/>
                  </a:cubicBezTo>
                  <a:cubicBezTo>
                    <a:pt x="6518" y="751"/>
                    <a:pt x="5911" y="137"/>
                    <a:pt x="4655" y="356"/>
                  </a:cubicBezTo>
                  <a:cubicBezTo>
                    <a:pt x="3982" y="473"/>
                    <a:pt x="3411" y="263"/>
                    <a:pt x="3020" y="0"/>
                  </a:cubicBezTo>
                  <a:cubicBezTo>
                    <a:pt x="2991" y="286"/>
                    <a:pt x="2969" y="580"/>
                    <a:pt x="2977" y="772"/>
                  </a:cubicBezTo>
                  <a:cubicBezTo>
                    <a:pt x="2998" y="1255"/>
                    <a:pt x="2517" y="1166"/>
                    <a:pt x="2370" y="123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78" name="出自【趣你的PPT】(微信:qunideppt)：最优质的PPT资源库"/>
            <p:cNvSpPr/>
            <p:nvPr/>
          </p:nvSpPr>
          <p:spPr>
            <a:xfrm>
              <a:off x="5675675" y="4146450"/>
              <a:ext cx="59054" cy="174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159" extrusionOk="0">
                  <a:moveTo>
                    <a:pt x="10704" y="10096"/>
                  </a:moveTo>
                  <a:cubicBezTo>
                    <a:pt x="12241" y="6113"/>
                    <a:pt x="14758" y="14072"/>
                    <a:pt x="16986" y="14866"/>
                  </a:cubicBezTo>
                  <a:cubicBezTo>
                    <a:pt x="19223" y="15667"/>
                    <a:pt x="21600" y="11290"/>
                    <a:pt x="21600" y="11290"/>
                  </a:cubicBezTo>
                  <a:cubicBezTo>
                    <a:pt x="21600" y="11290"/>
                    <a:pt x="21178" y="10496"/>
                    <a:pt x="17546" y="9703"/>
                  </a:cubicBezTo>
                  <a:cubicBezTo>
                    <a:pt x="13917" y="8909"/>
                    <a:pt x="13636" y="-3441"/>
                    <a:pt x="10424" y="936"/>
                  </a:cubicBezTo>
                  <a:cubicBezTo>
                    <a:pt x="7225" y="5312"/>
                    <a:pt x="4988" y="6500"/>
                    <a:pt x="967" y="5340"/>
                  </a:cubicBezTo>
                  <a:cubicBezTo>
                    <a:pt x="911" y="8833"/>
                    <a:pt x="217" y="13513"/>
                    <a:pt x="0" y="18159"/>
                  </a:cubicBezTo>
                  <a:cubicBezTo>
                    <a:pt x="1031" y="17413"/>
                    <a:pt x="1817" y="16923"/>
                    <a:pt x="2184" y="16854"/>
                  </a:cubicBezTo>
                  <a:cubicBezTo>
                    <a:pt x="4421" y="16461"/>
                    <a:pt x="9166" y="14065"/>
                    <a:pt x="10704" y="1009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79" name="出自【趣你的PPT】(微信:qunideppt)：最优质的PPT资源库"/>
            <p:cNvSpPr/>
            <p:nvPr/>
          </p:nvSpPr>
          <p:spPr>
            <a:xfrm>
              <a:off x="5662107" y="4085396"/>
              <a:ext cx="116375" cy="911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99" h="20769" extrusionOk="0">
                  <a:moveTo>
                    <a:pt x="4138" y="20279"/>
                  </a:moveTo>
                  <a:cubicBezTo>
                    <a:pt x="4821" y="20365"/>
                    <a:pt x="6187" y="19233"/>
                    <a:pt x="6187" y="19233"/>
                  </a:cubicBezTo>
                  <a:cubicBezTo>
                    <a:pt x="6187" y="19233"/>
                    <a:pt x="10760" y="18799"/>
                    <a:pt x="11510" y="18714"/>
                  </a:cubicBezTo>
                  <a:cubicBezTo>
                    <a:pt x="11776" y="18682"/>
                    <a:pt x="12110" y="18829"/>
                    <a:pt x="12431" y="19023"/>
                  </a:cubicBezTo>
                  <a:cubicBezTo>
                    <a:pt x="12445" y="18777"/>
                    <a:pt x="12442" y="18593"/>
                    <a:pt x="12442" y="18593"/>
                  </a:cubicBezTo>
                  <a:cubicBezTo>
                    <a:pt x="12442" y="18593"/>
                    <a:pt x="14869" y="19211"/>
                    <a:pt x="15032" y="19933"/>
                  </a:cubicBezTo>
                  <a:cubicBezTo>
                    <a:pt x="15193" y="20656"/>
                    <a:pt x="18511" y="21171"/>
                    <a:pt x="20372" y="20347"/>
                  </a:cubicBezTo>
                  <a:cubicBezTo>
                    <a:pt x="20509" y="20287"/>
                    <a:pt x="20640" y="20225"/>
                    <a:pt x="20775" y="20164"/>
                  </a:cubicBezTo>
                  <a:cubicBezTo>
                    <a:pt x="20797" y="19220"/>
                    <a:pt x="20825" y="17685"/>
                    <a:pt x="20752" y="17218"/>
                  </a:cubicBezTo>
                  <a:cubicBezTo>
                    <a:pt x="20643" y="16530"/>
                    <a:pt x="19456" y="15019"/>
                    <a:pt x="18810" y="14192"/>
                  </a:cubicBezTo>
                  <a:cubicBezTo>
                    <a:pt x="18162" y="13368"/>
                    <a:pt x="18268" y="11305"/>
                    <a:pt x="18268" y="11305"/>
                  </a:cubicBezTo>
                  <a:lnTo>
                    <a:pt x="17598" y="10037"/>
                  </a:lnTo>
                  <a:cubicBezTo>
                    <a:pt x="17598" y="10037"/>
                    <a:pt x="17084" y="7419"/>
                    <a:pt x="15544" y="6765"/>
                  </a:cubicBezTo>
                  <a:cubicBezTo>
                    <a:pt x="14004" y="6112"/>
                    <a:pt x="12977" y="2514"/>
                    <a:pt x="12977" y="2514"/>
                  </a:cubicBezTo>
                  <a:lnTo>
                    <a:pt x="11694" y="2514"/>
                  </a:lnTo>
                  <a:cubicBezTo>
                    <a:pt x="11694" y="2514"/>
                    <a:pt x="10669" y="879"/>
                    <a:pt x="9644" y="224"/>
                  </a:cubicBezTo>
                  <a:cubicBezTo>
                    <a:pt x="8617" y="-429"/>
                    <a:pt x="6822" y="552"/>
                    <a:pt x="6822" y="552"/>
                  </a:cubicBezTo>
                  <a:cubicBezTo>
                    <a:pt x="6822" y="552"/>
                    <a:pt x="4769" y="879"/>
                    <a:pt x="3486" y="552"/>
                  </a:cubicBezTo>
                  <a:cubicBezTo>
                    <a:pt x="2203" y="224"/>
                    <a:pt x="2460" y="2514"/>
                    <a:pt x="1433" y="2841"/>
                  </a:cubicBezTo>
                  <a:cubicBezTo>
                    <a:pt x="1392" y="2855"/>
                    <a:pt x="1314" y="2882"/>
                    <a:pt x="1246" y="2902"/>
                  </a:cubicBezTo>
                  <a:cubicBezTo>
                    <a:pt x="1129" y="4233"/>
                    <a:pt x="952" y="5596"/>
                    <a:pt x="411" y="6625"/>
                  </a:cubicBezTo>
                  <a:cubicBezTo>
                    <a:pt x="-775" y="8896"/>
                    <a:pt x="896" y="12197"/>
                    <a:pt x="1759" y="13228"/>
                  </a:cubicBezTo>
                  <a:cubicBezTo>
                    <a:pt x="1938" y="13442"/>
                    <a:pt x="1991" y="13750"/>
                    <a:pt x="1975" y="14106"/>
                  </a:cubicBezTo>
                  <a:cubicBezTo>
                    <a:pt x="3940" y="14360"/>
                    <a:pt x="5033" y="14100"/>
                    <a:pt x="6597" y="13143"/>
                  </a:cubicBezTo>
                  <a:cubicBezTo>
                    <a:pt x="8166" y="12187"/>
                    <a:pt x="8303" y="14887"/>
                    <a:pt x="10077" y="15060"/>
                  </a:cubicBezTo>
                  <a:cubicBezTo>
                    <a:pt x="11851" y="15234"/>
                    <a:pt x="12057" y="15407"/>
                    <a:pt x="12057" y="15407"/>
                  </a:cubicBezTo>
                  <a:cubicBezTo>
                    <a:pt x="12057" y="15407"/>
                    <a:pt x="10896" y="16364"/>
                    <a:pt x="9803" y="16189"/>
                  </a:cubicBezTo>
                  <a:cubicBezTo>
                    <a:pt x="8714" y="16015"/>
                    <a:pt x="7484" y="14275"/>
                    <a:pt x="6733" y="15146"/>
                  </a:cubicBezTo>
                  <a:cubicBezTo>
                    <a:pt x="5982" y="16014"/>
                    <a:pt x="3663" y="16538"/>
                    <a:pt x="2570" y="16624"/>
                  </a:cubicBezTo>
                  <a:cubicBezTo>
                    <a:pt x="2391" y="16639"/>
                    <a:pt x="2007" y="16746"/>
                    <a:pt x="1503" y="16909"/>
                  </a:cubicBezTo>
                  <a:cubicBezTo>
                    <a:pt x="1424" y="17680"/>
                    <a:pt x="1478" y="18439"/>
                    <a:pt x="1920" y="19078"/>
                  </a:cubicBezTo>
                  <a:cubicBezTo>
                    <a:pt x="2059" y="19275"/>
                    <a:pt x="2175" y="19455"/>
                    <a:pt x="2287" y="19633"/>
                  </a:cubicBezTo>
                  <a:cubicBezTo>
                    <a:pt x="4136" y="19037"/>
                    <a:pt x="3567" y="20205"/>
                    <a:pt x="4138" y="2027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80" name="出自【趣你的PPT】(微信:qunideppt)：最优质的PPT资源库"/>
            <p:cNvSpPr/>
            <p:nvPr/>
          </p:nvSpPr>
          <p:spPr>
            <a:xfrm>
              <a:off x="5675675" y="4166801"/>
              <a:ext cx="56755" cy="338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24" extrusionOk="0">
                  <a:moveTo>
                    <a:pt x="11283" y="20133"/>
                  </a:moveTo>
                  <a:cubicBezTo>
                    <a:pt x="13006" y="18121"/>
                    <a:pt x="16451" y="12927"/>
                    <a:pt x="17658" y="13791"/>
                  </a:cubicBezTo>
                  <a:cubicBezTo>
                    <a:pt x="18863" y="14660"/>
                    <a:pt x="20418" y="12927"/>
                    <a:pt x="20418" y="11776"/>
                  </a:cubicBezTo>
                  <a:cubicBezTo>
                    <a:pt x="20418" y="10629"/>
                    <a:pt x="18003" y="6877"/>
                    <a:pt x="19898" y="5721"/>
                  </a:cubicBezTo>
                  <a:cubicBezTo>
                    <a:pt x="21202" y="4941"/>
                    <a:pt x="21519" y="2407"/>
                    <a:pt x="21600" y="877"/>
                  </a:cubicBezTo>
                  <a:cubicBezTo>
                    <a:pt x="20917" y="333"/>
                    <a:pt x="20206" y="-76"/>
                    <a:pt x="19640" y="13"/>
                  </a:cubicBezTo>
                  <a:cubicBezTo>
                    <a:pt x="18041" y="249"/>
                    <a:pt x="8304" y="1463"/>
                    <a:pt x="8304" y="1463"/>
                  </a:cubicBezTo>
                  <a:cubicBezTo>
                    <a:pt x="8304" y="1463"/>
                    <a:pt x="5394" y="4625"/>
                    <a:pt x="3941" y="4385"/>
                  </a:cubicBezTo>
                  <a:cubicBezTo>
                    <a:pt x="2724" y="4178"/>
                    <a:pt x="3936" y="915"/>
                    <a:pt x="0" y="2580"/>
                  </a:cubicBezTo>
                  <a:cubicBezTo>
                    <a:pt x="1970" y="6691"/>
                    <a:pt x="2229" y="8740"/>
                    <a:pt x="6230" y="10629"/>
                  </a:cubicBezTo>
                  <a:cubicBezTo>
                    <a:pt x="10710" y="12737"/>
                    <a:pt x="5887" y="16587"/>
                    <a:pt x="9557" y="20424"/>
                  </a:cubicBezTo>
                  <a:cubicBezTo>
                    <a:pt x="9902" y="20782"/>
                    <a:pt x="10172" y="21157"/>
                    <a:pt x="10447" y="21524"/>
                  </a:cubicBezTo>
                  <a:cubicBezTo>
                    <a:pt x="10792" y="20870"/>
                    <a:pt x="11089" y="20369"/>
                    <a:pt x="11283" y="20133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81" name="出自【趣你的PPT】(微信:qunideppt)：最优质的PPT资源库"/>
            <p:cNvSpPr/>
            <p:nvPr/>
          </p:nvSpPr>
          <p:spPr>
            <a:xfrm>
              <a:off x="6306564" y="4200720"/>
              <a:ext cx="250761" cy="1750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84" extrusionOk="0">
                  <a:moveTo>
                    <a:pt x="19973" y="12077"/>
                  </a:moveTo>
                  <a:cubicBezTo>
                    <a:pt x="19973" y="11615"/>
                    <a:pt x="19974" y="11154"/>
                    <a:pt x="19323" y="10385"/>
                  </a:cubicBezTo>
                  <a:cubicBezTo>
                    <a:pt x="18673" y="9616"/>
                    <a:pt x="18238" y="9462"/>
                    <a:pt x="18238" y="9000"/>
                  </a:cubicBezTo>
                  <a:cubicBezTo>
                    <a:pt x="18238" y="8539"/>
                    <a:pt x="18021" y="8385"/>
                    <a:pt x="17479" y="7464"/>
                  </a:cubicBezTo>
                  <a:cubicBezTo>
                    <a:pt x="16937" y="6541"/>
                    <a:pt x="16069" y="6541"/>
                    <a:pt x="16069" y="6541"/>
                  </a:cubicBezTo>
                  <a:lnTo>
                    <a:pt x="15851" y="5773"/>
                  </a:lnTo>
                  <a:lnTo>
                    <a:pt x="15092" y="5618"/>
                  </a:lnTo>
                  <a:cubicBezTo>
                    <a:pt x="15092" y="5618"/>
                    <a:pt x="14658" y="5157"/>
                    <a:pt x="15310" y="4696"/>
                  </a:cubicBezTo>
                  <a:cubicBezTo>
                    <a:pt x="15960" y="4234"/>
                    <a:pt x="15310" y="3003"/>
                    <a:pt x="15201" y="2542"/>
                  </a:cubicBezTo>
                  <a:cubicBezTo>
                    <a:pt x="15107" y="2141"/>
                    <a:pt x="14191" y="574"/>
                    <a:pt x="13955" y="176"/>
                  </a:cubicBezTo>
                  <a:cubicBezTo>
                    <a:pt x="13840" y="169"/>
                    <a:pt x="13731" y="146"/>
                    <a:pt x="13650" y="79"/>
                  </a:cubicBezTo>
                  <a:cubicBezTo>
                    <a:pt x="13287" y="-216"/>
                    <a:pt x="12558" y="375"/>
                    <a:pt x="12195" y="890"/>
                  </a:cubicBezTo>
                  <a:cubicBezTo>
                    <a:pt x="11831" y="1407"/>
                    <a:pt x="12090" y="1702"/>
                    <a:pt x="11831" y="2071"/>
                  </a:cubicBezTo>
                  <a:cubicBezTo>
                    <a:pt x="11571" y="2439"/>
                    <a:pt x="10686" y="3545"/>
                    <a:pt x="10115" y="4579"/>
                  </a:cubicBezTo>
                  <a:cubicBezTo>
                    <a:pt x="9542" y="5610"/>
                    <a:pt x="8086" y="4947"/>
                    <a:pt x="7619" y="5315"/>
                  </a:cubicBezTo>
                  <a:cubicBezTo>
                    <a:pt x="7151" y="5684"/>
                    <a:pt x="7826" y="6274"/>
                    <a:pt x="7514" y="6643"/>
                  </a:cubicBezTo>
                  <a:cubicBezTo>
                    <a:pt x="7203" y="7011"/>
                    <a:pt x="6266" y="7601"/>
                    <a:pt x="5955" y="7822"/>
                  </a:cubicBezTo>
                  <a:cubicBezTo>
                    <a:pt x="5643" y="8044"/>
                    <a:pt x="4394" y="7969"/>
                    <a:pt x="4030" y="8634"/>
                  </a:cubicBezTo>
                  <a:cubicBezTo>
                    <a:pt x="3667" y="9296"/>
                    <a:pt x="3250" y="7896"/>
                    <a:pt x="2885" y="8634"/>
                  </a:cubicBezTo>
                  <a:cubicBezTo>
                    <a:pt x="2522" y="9371"/>
                    <a:pt x="2105" y="9445"/>
                    <a:pt x="1899" y="9224"/>
                  </a:cubicBezTo>
                  <a:cubicBezTo>
                    <a:pt x="1848" y="9171"/>
                    <a:pt x="1798" y="9080"/>
                    <a:pt x="1744" y="8961"/>
                  </a:cubicBezTo>
                  <a:cubicBezTo>
                    <a:pt x="1406" y="9404"/>
                    <a:pt x="995" y="9901"/>
                    <a:pt x="858" y="10513"/>
                  </a:cubicBezTo>
                  <a:cubicBezTo>
                    <a:pt x="624" y="11563"/>
                    <a:pt x="0" y="12504"/>
                    <a:pt x="0" y="13001"/>
                  </a:cubicBezTo>
                  <a:cubicBezTo>
                    <a:pt x="0" y="13499"/>
                    <a:pt x="234" y="14163"/>
                    <a:pt x="234" y="15047"/>
                  </a:cubicBezTo>
                  <a:cubicBezTo>
                    <a:pt x="234" y="15932"/>
                    <a:pt x="390" y="16374"/>
                    <a:pt x="741" y="17038"/>
                  </a:cubicBezTo>
                  <a:cubicBezTo>
                    <a:pt x="1092" y="17701"/>
                    <a:pt x="1014" y="18532"/>
                    <a:pt x="1014" y="18532"/>
                  </a:cubicBezTo>
                  <a:cubicBezTo>
                    <a:pt x="1014" y="18532"/>
                    <a:pt x="1130" y="18864"/>
                    <a:pt x="1404" y="19360"/>
                  </a:cubicBezTo>
                  <a:cubicBezTo>
                    <a:pt x="1677" y="19858"/>
                    <a:pt x="2456" y="20577"/>
                    <a:pt x="2534" y="20965"/>
                  </a:cubicBezTo>
                  <a:cubicBezTo>
                    <a:pt x="2571" y="21143"/>
                    <a:pt x="2704" y="21283"/>
                    <a:pt x="2838" y="21384"/>
                  </a:cubicBezTo>
                  <a:cubicBezTo>
                    <a:pt x="2872" y="21305"/>
                    <a:pt x="2906" y="21218"/>
                    <a:pt x="2945" y="21149"/>
                  </a:cubicBezTo>
                  <a:cubicBezTo>
                    <a:pt x="3379" y="20380"/>
                    <a:pt x="3270" y="19303"/>
                    <a:pt x="3270" y="19303"/>
                  </a:cubicBezTo>
                  <a:lnTo>
                    <a:pt x="4246" y="18997"/>
                  </a:lnTo>
                  <a:lnTo>
                    <a:pt x="5005" y="18691"/>
                  </a:lnTo>
                  <a:lnTo>
                    <a:pt x="6524" y="18997"/>
                  </a:lnTo>
                  <a:lnTo>
                    <a:pt x="6524" y="17307"/>
                  </a:lnTo>
                  <a:cubicBezTo>
                    <a:pt x="6524" y="17307"/>
                    <a:pt x="7608" y="15306"/>
                    <a:pt x="8368" y="15306"/>
                  </a:cubicBezTo>
                  <a:cubicBezTo>
                    <a:pt x="9127" y="15306"/>
                    <a:pt x="9779" y="16691"/>
                    <a:pt x="9779" y="16691"/>
                  </a:cubicBezTo>
                  <a:lnTo>
                    <a:pt x="13140" y="17614"/>
                  </a:lnTo>
                  <a:cubicBezTo>
                    <a:pt x="13140" y="17614"/>
                    <a:pt x="13358" y="16230"/>
                    <a:pt x="13682" y="15922"/>
                  </a:cubicBezTo>
                  <a:cubicBezTo>
                    <a:pt x="14008" y="15615"/>
                    <a:pt x="14658" y="16230"/>
                    <a:pt x="15092" y="15922"/>
                  </a:cubicBezTo>
                  <a:cubicBezTo>
                    <a:pt x="15526" y="15615"/>
                    <a:pt x="16177" y="15153"/>
                    <a:pt x="16937" y="15153"/>
                  </a:cubicBezTo>
                  <a:cubicBezTo>
                    <a:pt x="17696" y="15153"/>
                    <a:pt x="18021" y="15767"/>
                    <a:pt x="18347" y="14845"/>
                  </a:cubicBezTo>
                  <a:cubicBezTo>
                    <a:pt x="18673" y="13923"/>
                    <a:pt x="20298" y="15153"/>
                    <a:pt x="20298" y="15153"/>
                  </a:cubicBezTo>
                  <a:lnTo>
                    <a:pt x="21600" y="14845"/>
                  </a:lnTo>
                  <a:lnTo>
                    <a:pt x="21166" y="13308"/>
                  </a:lnTo>
                  <a:cubicBezTo>
                    <a:pt x="21166" y="13308"/>
                    <a:pt x="19973" y="12538"/>
                    <a:pt x="19973" y="1207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82" name="出自【趣你的PPT】(微信:qunideppt)：最优质的PPT资源库"/>
            <p:cNvSpPr/>
            <p:nvPr/>
          </p:nvSpPr>
          <p:spPr>
            <a:xfrm>
              <a:off x="6069132" y="4146450"/>
              <a:ext cx="240882" cy="1966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8" h="21063" extrusionOk="0">
                  <a:moveTo>
                    <a:pt x="13211" y="15447"/>
                  </a:moveTo>
                  <a:cubicBezTo>
                    <a:pt x="13427" y="15382"/>
                    <a:pt x="13908" y="15576"/>
                    <a:pt x="14284" y="15253"/>
                  </a:cubicBezTo>
                  <a:cubicBezTo>
                    <a:pt x="14660" y="14930"/>
                    <a:pt x="15464" y="15706"/>
                    <a:pt x="15571" y="16352"/>
                  </a:cubicBezTo>
                  <a:cubicBezTo>
                    <a:pt x="15679" y="17000"/>
                    <a:pt x="16001" y="16093"/>
                    <a:pt x="16322" y="15382"/>
                  </a:cubicBezTo>
                  <a:cubicBezTo>
                    <a:pt x="16644" y="14670"/>
                    <a:pt x="17662" y="12537"/>
                    <a:pt x="17662" y="12020"/>
                  </a:cubicBezTo>
                  <a:cubicBezTo>
                    <a:pt x="17662" y="11502"/>
                    <a:pt x="18522" y="11050"/>
                    <a:pt x="18522" y="10726"/>
                  </a:cubicBezTo>
                  <a:cubicBezTo>
                    <a:pt x="18522" y="10403"/>
                    <a:pt x="18467" y="9692"/>
                    <a:pt x="18736" y="9562"/>
                  </a:cubicBezTo>
                  <a:cubicBezTo>
                    <a:pt x="19004" y="9433"/>
                    <a:pt x="19218" y="8463"/>
                    <a:pt x="19165" y="8139"/>
                  </a:cubicBezTo>
                  <a:cubicBezTo>
                    <a:pt x="19111" y="7816"/>
                    <a:pt x="20076" y="6006"/>
                    <a:pt x="20237" y="5745"/>
                  </a:cubicBezTo>
                  <a:cubicBezTo>
                    <a:pt x="20398" y="5486"/>
                    <a:pt x="21256" y="5618"/>
                    <a:pt x="21311" y="5035"/>
                  </a:cubicBezTo>
                  <a:cubicBezTo>
                    <a:pt x="21363" y="4454"/>
                    <a:pt x="21524" y="3806"/>
                    <a:pt x="21202" y="3678"/>
                  </a:cubicBezTo>
                  <a:cubicBezTo>
                    <a:pt x="20880" y="3548"/>
                    <a:pt x="20452" y="3095"/>
                    <a:pt x="20452" y="2771"/>
                  </a:cubicBezTo>
                  <a:cubicBezTo>
                    <a:pt x="20452" y="2590"/>
                    <a:pt x="20471" y="2058"/>
                    <a:pt x="20564" y="1593"/>
                  </a:cubicBezTo>
                  <a:cubicBezTo>
                    <a:pt x="20134" y="1520"/>
                    <a:pt x="20112" y="1002"/>
                    <a:pt x="19860" y="702"/>
                  </a:cubicBezTo>
                  <a:cubicBezTo>
                    <a:pt x="19594" y="380"/>
                    <a:pt x="19594" y="121"/>
                    <a:pt x="19218" y="250"/>
                  </a:cubicBezTo>
                  <a:cubicBezTo>
                    <a:pt x="18842" y="380"/>
                    <a:pt x="18414" y="1479"/>
                    <a:pt x="17931" y="1672"/>
                  </a:cubicBezTo>
                  <a:cubicBezTo>
                    <a:pt x="17449" y="1866"/>
                    <a:pt x="16751" y="1413"/>
                    <a:pt x="16429" y="1220"/>
                  </a:cubicBezTo>
                  <a:cubicBezTo>
                    <a:pt x="16108" y="1025"/>
                    <a:pt x="14605" y="1220"/>
                    <a:pt x="14123" y="1156"/>
                  </a:cubicBezTo>
                  <a:cubicBezTo>
                    <a:pt x="13640" y="1090"/>
                    <a:pt x="13157" y="1931"/>
                    <a:pt x="12783" y="2189"/>
                  </a:cubicBezTo>
                  <a:cubicBezTo>
                    <a:pt x="12407" y="2449"/>
                    <a:pt x="11335" y="2319"/>
                    <a:pt x="11013" y="2189"/>
                  </a:cubicBezTo>
                  <a:cubicBezTo>
                    <a:pt x="10691" y="2060"/>
                    <a:pt x="9940" y="1285"/>
                    <a:pt x="9618" y="1285"/>
                  </a:cubicBezTo>
                  <a:cubicBezTo>
                    <a:pt x="9296" y="1285"/>
                    <a:pt x="8653" y="1413"/>
                    <a:pt x="8117" y="1801"/>
                  </a:cubicBezTo>
                  <a:cubicBezTo>
                    <a:pt x="7580" y="2189"/>
                    <a:pt x="7419" y="1090"/>
                    <a:pt x="7098" y="638"/>
                  </a:cubicBezTo>
                  <a:cubicBezTo>
                    <a:pt x="6776" y="186"/>
                    <a:pt x="6078" y="573"/>
                    <a:pt x="5649" y="121"/>
                  </a:cubicBezTo>
                  <a:cubicBezTo>
                    <a:pt x="5220" y="-333"/>
                    <a:pt x="4952" y="638"/>
                    <a:pt x="4577" y="573"/>
                  </a:cubicBezTo>
                  <a:cubicBezTo>
                    <a:pt x="4202" y="509"/>
                    <a:pt x="3236" y="250"/>
                    <a:pt x="2914" y="573"/>
                  </a:cubicBezTo>
                  <a:cubicBezTo>
                    <a:pt x="2593" y="897"/>
                    <a:pt x="2646" y="2125"/>
                    <a:pt x="2486" y="2319"/>
                  </a:cubicBezTo>
                  <a:cubicBezTo>
                    <a:pt x="2325" y="2514"/>
                    <a:pt x="1681" y="3418"/>
                    <a:pt x="1681" y="3872"/>
                  </a:cubicBezTo>
                  <a:cubicBezTo>
                    <a:pt x="1681" y="4081"/>
                    <a:pt x="1617" y="4227"/>
                    <a:pt x="1509" y="4305"/>
                  </a:cubicBezTo>
                  <a:cubicBezTo>
                    <a:pt x="1581" y="4841"/>
                    <a:pt x="1671" y="5527"/>
                    <a:pt x="1694" y="5779"/>
                  </a:cubicBezTo>
                  <a:cubicBezTo>
                    <a:pt x="1734" y="6215"/>
                    <a:pt x="1895" y="8397"/>
                    <a:pt x="1492" y="8882"/>
                  </a:cubicBezTo>
                  <a:cubicBezTo>
                    <a:pt x="1090" y="9367"/>
                    <a:pt x="809" y="10143"/>
                    <a:pt x="809" y="10143"/>
                  </a:cubicBezTo>
                  <a:cubicBezTo>
                    <a:pt x="809" y="10143"/>
                    <a:pt x="165" y="10677"/>
                    <a:pt x="44" y="11744"/>
                  </a:cubicBezTo>
                  <a:cubicBezTo>
                    <a:pt x="-76" y="12811"/>
                    <a:pt x="85" y="13491"/>
                    <a:pt x="85" y="14315"/>
                  </a:cubicBezTo>
                  <a:cubicBezTo>
                    <a:pt x="85" y="14898"/>
                    <a:pt x="443" y="15317"/>
                    <a:pt x="640" y="16039"/>
                  </a:cubicBezTo>
                  <a:cubicBezTo>
                    <a:pt x="648" y="16049"/>
                    <a:pt x="655" y="16050"/>
                    <a:pt x="662" y="16061"/>
                  </a:cubicBezTo>
                  <a:cubicBezTo>
                    <a:pt x="983" y="16579"/>
                    <a:pt x="2512" y="16676"/>
                    <a:pt x="3369" y="16902"/>
                  </a:cubicBezTo>
                  <a:cubicBezTo>
                    <a:pt x="4228" y="17129"/>
                    <a:pt x="5112" y="18583"/>
                    <a:pt x="5087" y="19133"/>
                  </a:cubicBezTo>
                  <a:cubicBezTo>
                    <a:pt x="5060" y="19683"/>
                    <a:pt x="5649" y="20750"/>
                    <a:pt x="6052" y="21008"/>
                  </a:cubicBezTo>
                  <a:cubicBezTo>
                    <a:pt x="6454" y="21267"/>
                    <a:pt x="7446" y="20523"/>
                    <a:pt x="7902" y="20523"/>
                  </a:cubicBezTo>
                  <a:cubicBezTo>
                    <a:pt x="8358" y="20523"/>
                    <a:pt x="9993" y="20557"/>
                    <a:pt x="10315" y="20200"/>
                  </a:cubicBezTo>
                  <a:cubicBezTo>
                    <a:pt x="10410" y="20095"/>
                    <a:pt x="10507" y="20108"/>
                    <a:pt x="10606" y="20183"/>
                  </a:cubicBezTo>
                  <a:cubicBezTo>
                    <a:pt x="10993" y="18939"/>
                    <a:pt x="11134" y="17837"/>
                    <a:pt x="11134" y="17837"/>
                  </a:cubicBezTo>
                  <a:cubicBezTo>
                    <a:pt x="11134" y="17837"/>
                    <a:pt x="12996" y="15512"/>
                    <a:pt x="13211" y="1544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83" name="出自【趣你的PPT】(微信:qunideppt)：最优质的PPT资源库"/>
            <p:cNvSpPr/>
            <p:nvPr/>
          </p:nvSpPr>
          <p:spPr>
            <a:xfrm>
              <a:off x="6028430" y="4173585"/>
              <a:ext cx="60274" cy="1256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68" h="21344" extrusionOk="0">
                  <a:moveTo>
                    <a:pt x="14319" y="13568"/>
                  </a:moveTo>
                  <a:cubicBezTo>
                    <a:pt x="14796" y="11875"/>
                    <a:pt x="17328" y="11028"/>
                    <a:pt x="17328" y="11028"/>
                  </a:cubicBezTo>
                  <a:cubicBezTo>
                    <a:pt x="17328" y="11028"/>
                    <a:pt x="18436" y="9797"/>
                    <a:pt x="20017" y="9027"/>
                  </a:cubicBezTo>
                  <a:cubicBezTo>
                    <a:pt x="21600" y="8258"/>
                    <a:pt x="20968" y="4796"/>
                    <a:pt x="20810" y="4104"/>
                  </a:cubicBezTo>
                  <a:cubicBezTo>
                    <a:pt x="20721" y="3704"/>
                    <a:pt x="20365" y="2617"/>
                    <a:pt x="20083" y="1766"/>
                  </a:cubicBezTo>
                  <a:cubicBezTo>
                    <a:pt x="19583" y="1913"/>
                    <a:pt x="18825" y="1917"/>
                    <a:pt x="17802" y="1696"/>
                  </a:cubicBezTo>
                  <a:cubicBezTo>
                    <a:pt x="15902" y="1284"/>
                    <a:pt x="17595" y="359"/>
                    <a:pt x="15483" y="52"/>
                  </a:cubicBezTo>
                  <a:cubicBezTo>
                    <a:pt x="13370" y="-256"/>
                    <a:pt x="12530" y="872"/>
                    <a:pt x="12951" y="1696"/>
                  </a:cubicBezTo>
                  <a:cubicBezTo>
                    <a:pt x="13370" y="2513"/>
                    <a:pt x="11898" y="2513"/>
                    <a:pt x="11051" y="3027"/>
                  </a:cubicBezTo>
                  <a:cubicBezTo>
                    <a:pt x="10206" y="3541"/>
                    <a:pt x="6408" y="3640"/>
                    <a:pt x="5141" y="3640"/>
                  </a:cubicBezTo>
                  <a:cubicBezTo>
                    <a:pt x="3874" y="3640"/>
                    <a:pt x="2400" y="4771"/>
                    <a:pt x="1133" y="4976"/>
                  </a:cubicBezTo>
                  <a:cubicBezTo>
                    <a:pt x="848" y="5022"/>
                    <a:pt x="453" y="5029"/>
                    <a:pt x="0" y="5013"/>
                  </a:cubicBezTo>
                  <a:cubicBezTo>
                    <a:pt x="293" y="7718"/>
                    <a:pt x="1218" y="7511"/>
                    <a:pt x="3874" y="8258"/>
                  </a:cubicBezTo>
                  <a:cubicBezTo>
                    <a:pt x="6881" y="9105"/>
                    <a:pt x="4034" y="10258"/>
                    <a:pt x="5299" y="10874"/>
                  </a:cubicBezTo>
                  <a:cubicBezTo>
                    <a:pt x="6564" y="11491"/>
                    <a:pt x="6089" y="13028"/>
                    <a:pt x="6408" y="14952"/>
                  </a:cubicBezTo>
                  <a:cubicBezTo>
                    <a:pt x="6598" y="16116"/>
                    <a:pt x="6846" y="19136"/>
                    <a:pt x="7015" y="21344"/>
                  </a:cubicBezTo>
                  <a:cubicBezTo>
                    <a:pt x="8752" y="21181"/>
                    <a:pt x="10563" y="21135"/>
                    <a:pt x="11788" y="21135"/>
                  </a:cubicBezTo>
                  <a:cubicBezTo>
                    <a:pt x="14057" y="21135"/>
                    <a:pt x="15424" y="19676"/>
                    <a:pt x="16664" y="20382"/>
                  </a:cubicBezTo>
                  <a:cubicBezTo>
                    <a:pt x="15889" y="19236"/>
                    <a:pt x="14478" y="18570"/>
                    <a:pt x="14478" y="17646"/>
                  </a:cubicBezTo>
                  <a:cubicBezTo>
                    <a:pt x="14478" y="16339"/>
                    <a:pt x="13846" y="15261"/>
                    <a:pt x="14319" y="13568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84" name="出自【趣你的PPT】(微信:qunideppt)：最优质的PPT资源库"/>
            <p:cNvSpPr/>
            <p:nvPr/>
          </p:nvSpPr>
          <p:spPr>
            <a:xfrm>
              <a:off x="6014862" y="4200720"/>
              <a:ext cx="37997" cy="1059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84" extrusionOk="0">
                  <a:moveTo>
                    <a:pt x="18809" y="7570"/>
                  </a:moveTo>
                  <a:cubicBezTo>
                    <a:pt x="16751" y="6831"/>
                    <a:pt x="21382" y="5449"/>
                    <a:pt x="16491" y="4433"/>
                  </a:cubicBezTo>
                  <a:cubicBezTo>
                    <a:pt x="12172" y="3538"/>
                    <a:pt x="10667" y="3786"/>
                    <a:pt x="10191" y="543"/>
                  </a:cubicBezTo>
                  <a:cubicBezTo>
                    <a:pt x="7707" y="486"/>
                    <a:pt x="4048" y="101"/>
                    <a:pt x="1393" y="6"/>
                  </a:cubicBezTo>
                  <a:cubicBezTo>
                    <a:pt x="838" y="-16"/>
                    <a:pt x="395" y="30"/>
                    <a:pt x="0" y="95"/>
                  </a:cubicBezTo>
                  <a:cubicBezTo>
                    <a:pt x="555" y="1269"/>
                    <a:pt x="1371" y="2578"/>
                    <a:pt x="2335" y="2773"/>
                  </a:cubicBezTo>
                  <a:cubicBezTo>
                    <a:pt x="4139" y="3142"/>
                    <a:pt x="5423" y="3881"/>
                    <a:pt x="5167" y="5263"/>
                  </a:cubicBezTo>
                  <a:cubicBezTo>
                    <a:pt x="4907" y="6648"/>
                    <a:pt x="3879" y="9691"/>
                    <a:pt x="5423" y="11078"/>
                  </a:cubicBezTo>
                  <a:cubicBezTo>
                    <a:pt x="6969" y="12460"/>
                    <a:pt x="8513" y="14673"/>
                    <a:pt x="8513" y="16795"/>
                  </a:cubicBezTo>
                  <a:cubicBezTo>
                    <a:pt x="8513" y="18119"/>
                    <a:pt x="10611" y="20088"/>
                    <a:pt x="12759" y="21584"/>
                  </a:cubicBezTo>
                  <a:cubicBezTo>
                    <a:pt x="13652" y="21414"/>
                    <a:pt x="14463" y="21238"/>
                    <a:pt x="15115" y="21039"/>
                  </a:cubicBezTo>
                  <a:cubicBezTo>
                    <a:pt x="16651" y="20576"/>
                    <a:pt x="19082" y="20298"/>
                    <a:pt x="21600" y="20124"/>
                  </a:cubicBezTo>
                  <a:cubicBezTo>
                    <a:pt x="21325" y="17477"/>
                    <a:pt x="20922" y="13855"/>
                    <a:pt x="20613" y="12460"/>
                  </a:cubicBezTo>
                  <a:cubicBezTo>
                    <a:pt x="20094" y="10153"/>
                    <a:pt x="20866" y="8309"/>
                    <a:pt x="18809" y="7570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85" name="出自【趣你的PPT】(微信:qunideppt)：最优质的PPT资源库"/>
            <p:cNvSpPr/>
            <p:nvPr/>
          </p:nvSpPr>
          <p:spPr>
            <a:xfrm>
              <a:off x="6191240" y="4160018"/>
              <a:ext cx="151337" cy="2350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6" y="20558"/>
                  </a:moveTo>
                  <a:cubicBezTo>
                    <a:pt x="9016" y="20558"/>
                    <a:pt x="15847" y="20790"/>
                    <a:pt x="16746" y="20674"/>
                  </a:cubicBezTo>
                  <a:cubicBezTo>
                    <a:pt x="17643" y="20558"/>
                    <a:pt x="20878" y="21600"/>
                    <a:pt x="20878" y="21600"/>
                  </a:cubicBezTo>
                  <a:cubicBezTo>
                    <a:pt x="20878" y="21600"/>
                    <a:pt x="21032" y="20551"/>
                    <a:pt x="21600" y="19925"/>
                  </a:cubicBezTo>
                  <a:cubicBezTo>
                    <a:pt x="21377" y="19849"/>
                    <a:pt x="21157" y="19743"/>
                    <a:pt x="21096" y="19609"/>
                  </a:cubicBezTo>
                  <a:cubicBezTo>
                    <a:pt x="20966" y="19318"/>
                    <a:pt x="19675" y="18777"/>
                    <a:pt x="19223" y="18402"/>
                  </a:cubicBezTo>
                  <a:cubicBezTo>
                    <a:pt x="18770" y="18029"/>
                    <a:pt x="18577" y="17779"/>
                    <a:pt x="18577" y="17779"/>
                  </a:cubicBezTo>
                  <a:cubicBezTo>
                    <a:pt x="18577" y="17779"/>
                    <a:pt x="18707" y="17154"/>
                    <a:pt x="18124" y="16655"/>
                  </a:cubicBezTo>
                  <a:cubicBezTo>
                    <a:pt x="17543" y="16156"/>
                    <a:pt x="17285" y="15823"/>
                    <a:pt x="17285" y="15157"/>
                  </a:cubicBezTo>
                  <a:cubicBezTo>
                    <a:pt x="17285" y="14492"/>
                    <a:pt x="16897" y="13992"/>
                    <a:pt x="16897" y="13618"/>
                  </a:cubicBezTo>
                  <a:cubicBezTo>
                    <a:pt x="16897" y="13243"/>
                    <a:pt x="17930" y="12536"/>
                    <a:pt x="18318" y="11746"/>
                  </a:cubicBezTo>
                  <a:cubicBezTo>
                    <a:pt x="18545" y="11285"/>
                    <a:pt x="19227" y="10911"/>
                    <a:pt x="19786" y="10578"/>
                  </a:cubicBezTo>
                  <a:cubicBezTo>
                    <a:pt x="19499" y="10290"/>
                    <a:pt x="19186" y="9773"/>
                    <a:pt x="18921" y="9222"/>
                  </a:cubicBezTo>
                  <a:cubicBezTo>
                    <a:pt x="18577" y="8500"/>
                    <a:pt x="17631" y="8279"/>
                    <a:pt x="16508" y="7614"/>
                  </a:cubicBezTo>
                  <a:cubicBezTo>
                    <a:pt x="15388" y="6948"/>
                    <a:pt x="15820" y="6559"/>
                    <a:pt x="15820" y="6282"/>
                  </a:cubicBezTo>
                  <a:cubicBezTo>
                    <a:pt x="15820" y="6005"/>
                    <a:pt x="17285" y="6004"/>
                    <a:pt x="18318" y="6059"/>
                  </a:cubicBezTo>
                  <a:cubicBezTo>
                    <a:pt x="19351" y="6116"/>
                    <a:pt x="19955" y="5949"/>
                    <a:pt x="19525" y="5783"/>
                  </a:cubicBezTo>
                  <a:cubicBezTo>
                    <a:pt x="19092" y="5615"/>
                    <a:pt x="18232" y="4340"/>
                    <a:pt x="18318" y="3453"/>
                  </a:cubicBezTo>
                  <a:cubicBezTo>
                    <a:pt x="18405" y="2565"/>
                    <a:pt x="17888" y="2289"/>
                    <a:pt x="17973" y="1788"/>
                  </a:cubicBezTo>
                  <a:cubicBezTo>
                    <a:pt x="18059" y="1289"/>
                    <a:pt x="17025" y="13"/>
                    <a:pt x="16162" y="13"/>
                  </a:cubicBezTo>
                  <a:cubicBezTo>
                    <a:pt x="16103" y="13"/>
                    <a:pt x="16053" y="5"/>
                    <a:pt x="16000" y="0"/>
                  </a:cubicBezTo>
                  <a:cubicBezTo>
                    <a:pt x="15851" y="399"/>
                    <a:pt x="15820" y="855"/>
                    <a:pt x="15820" y="1011"/>
                  </a:cubicBezTo>
                  <a:cubicBezTo>
                    <a:pt x="15820" y="1289"/>
                    <a:pt x="16508" y="1677"/>
                    <a:pt x="17025" y="1788"/>
                  </a:cubicBezTo>
                  <a:cubicBezTo>
                    <a:pt x="17543" y="1899"/>
                    <a:pt x="17285" y="2454"/>
                    <a:pt x="17200" y="2953"/>
                  </a:cubicBezTo>
                  <a:cubicBezTo>
                    <a:pt x="17112" y="3453"/>
                    <a:pt x="15734" y="3340"/>
                    <a:pt x="15475" y="3562"/>
                  </a:cubicBezTo>
                  <a:cubicBezTo>
                    <a:pt x="15216" y="3786"/>
                    <a:pt x="13665" y="5339"/>
                    <a:pt x="13752" y="5615"/>
                  </a:cubicBezTo>
                  <a:cubicBezTo>
                    <a:pt x="13838" y="5894"/>
                    <a:pt x="13494" y="6726"/>
                    <a:pt x="13064" y="6836"/>
                  </a:cubicBezTo>
                  <a:cubicBezTo>
                    <a:pt x="12631" y="6948"/>
                    <a:pt x="12719" y="7558"/>
                    <a:pt x="12719" y="7835"/>
                  </a:cubicBezTo>
                  <a:cubicBezTo>
                    <a:pt x="12719" y="8112"/>
                    <a:pt x="11338" y="8500"/>
                    <a:pt x="11338" y="8945"/>
                  </a:cubicBezTo>
                  <a:cubicBezTo>
                    <a:pt x="11338" y="9388"/>
                    <a:pt x="9702" y="11218"/>
                    <a:pt x="9185" y="11829"/>
                  </a:cubicBezTo>
                  <a:cubicBezTo>
                    <a:pt x="8669" y="12439"/>
                    <a:pt x="8152" y="13217"/>
                    <a:pt x="7978" y="12661"/>
                  </a:cubicBezTo>
                  <a:cubicBezTo>
                    <a:pt x="7806" y="12107"/>
                    <a:pt x="6513" y="11442"/>
                    <a:pt x="5910" y="11719"/>
                  </a:cubicBezTo>
                  <a:cubicBezTo>
                    <a:pt x="5305" y="11996"/>
                    <a:pt x="4532" y="11829"/>
                    <a:pt x="4186" y="11885"/>
                  </a:cubicBezTo>
                  <a:cubicBezTo>
                    <a:pt x="3841" y="11941"/>
                    <a:pt x="849" y="13935"/>
                    <a:pt x="849" y="13935"/>
                  </a:cubicBezTo>
                  <a:cubicBezTo>
                    <a:pt x="849" y="13935"/>
                    <a:pt x="622" y="14880"/>
                    <a:pt x="0" y="15947"/>
                  </a:cubicBezTo>
                  <a:cubicBezTo>
                    <a:pt x="382" y="16100"/>
                    <a:pt x="788" y="16597"/>
                    <a:pt x="1215" y="16988"/>
                  </a:cubicBezTo>
                  <a:cubicBezTo>
                    <a:pt x="1817" y="17543"/>
                    <a:pt x="2979" y="17127"/>
                    <a:pt x="3454" y="17294"/>
                  </a:cubicBezTo>
                  <a:cubicBezTo>
                    <a:pt x="3929" y="17460"/>
                    <a:pt x="4445" y="18765"/>
                    <a:pt x="4272" y="19125"/>
                  </a:cubicBezTo>
                  <a:cubicBezTo>
                    <a:pt x="4106" y="19472"/>
                    <a:pt x="3393" y="20353"/>
                    <a:pt x="3723" y="20790"/>
                  </a:cubicBezTo>
                  <a:lnTo>
                    <a:pt x="7758" y="20790"/>
                  </a:lnTo>
                  <a:cubicBezTo>
                    <a:pt x="7758" y="20790"/>
                    <a:pt x="9016" y="20558"/>
                    <a:pt x="9016" y="20558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86" name="出自【趣你的PPT】(微信:qunideppt)：最优质的PPT资源库"/>
            <p:cNvSpPr/>
            <p:nvPr/>
          </p:nvSpPr>
          <p:spPr>
            <a:xfrm>
              <a:off x="5838485" y="4214288"/>
              <a:ext cx="124599" cy="1272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03" h="21206" extrusionOk="0">
                  <a:moveTo>
                    <a:pt x="20141" y="17733"/>
                  </a:moveTo>
                  <a:cubicBezTo>
                    <a:pt x="19677" y="17128"/>
                    <a:pt x="18593" y="14563"/>
                    <a:pt x="18670" y="13960"/>
                  </a:cubicBezTo>
                  <a:cubicBezTo>
                    <a:pt x="18747" y="13355"/>
                    <a:pt x="20063" y="11544"/>
                    <a:pt x="19986" y="10640"/>
                  </a:cubicBezTo>
                  <a:cubicBezTo>
                    <a:pt x="19909" y="9735"/>
                    <a:pt x="21303" y="9131"/>
                    <a:pt x="21303" y="8376"/>
                  </a:cubicBezTo>
                  <a:cubicBezTo>
                    <a:pt x="21303" y="7801"/>
                    <a:pt x="20942" y="4951"/>
                    <a:pt x="20085" y="3093"/>
                  </a:cubicBezTo>
                  <a:cubicBezTo>
                    <a:pt x="19909" y="3103"/>
                    <a:pt x="19693" y="3014"/>
                    <a:pt x="19444" y="2770"/>
                  </a:cubicBezTo>
                  <a:cubicBezTo>
                    <a:pt x="18825" y="2166"/>
                    <a:pt x="16246" y="2265"/>
                    <a:pt x="15317" y="3272"/>
                  </a:cubicBezTo>
                  <a:cubicBezTo>
                    <a:pt x="14388" y="4279"/>
                    <a:pt x="12530" y="2366"/>
                    <a:pt x="12220" y="1866"/>
                  </a:cubicBezTo>
                  <a:cubicBezTo>
                    <a:pt x="11910" y="1360"/>
                    <a:pt x="10568" y="254"/>
                    <a:pt x="9535" y="958"/>
                  </a:cubicBezTo>
                  <a:cubicBezTo>
                    <a:pt x="8501" y="1662"/>
                    <a:pt x="8194" y="1463"/>
                    <a:pt x="8296" y="555"/>
                  </a:cubicBezTo>
                  <a:cubicBezTo>
                    <a:pt x="8401" y="-351"/>
                    <a:pt x="6748" y="-49"/>
                    <a:pt x="6542" y="756"/>
                  </a:cubicBezTo>
                  <a:cubicBezTo>
                    <a:pt x="6337" y="1561"/>
                    <a:pt x="4994" y="2265"/>
                    <a:pt x="4580" y="1662"/>
                  </a:cubicBezTo>
                  <a:cubicBezTo>
                    <a:pt x="4167" y="1059"/>
                    <a:pt x="3240" y="254"/>
                    <a:pt x="2826" y="1160"/>
                  </a:cubicBezTo>
                  <a:cubicBezTo>
                    <a:pt x="2539" y="1787"/>
                    <a:pt x="2052" y="1733"/>
                    <a:pt x="1644" y="1437"/>
                  </a:cubicBezTo>
                  <a:cubicBezTo>
                    <a:pt x="1384" y="2558"/>
                    <a:pt x="1064" y="3840"/>
                    <a:pt x="1639" y="4150"/>
                  </a:cubicBezTo>
                  <a:cubicBezTo>
                    <a:pt x="2335" y="4528"/>
                    <a:pt x="2412" y="5283"/>
                    <a:pt x="2258" y="5736"/>
                  </a:cubicBezTo>
                  <a:cubicBezTo>
                    <a:pt x="2103" y="6188"/>
                    <a:pt x="3419" y="7321"/>
                    <a:pt x="2877" y="7849"/>
                  </a:cubicBezTo>
                  <a:cubicBezTo>
                    <a:pt x="2335" y="8376"/>
                    <a:pt x="1639" y="7321"/>
                    <a:pt x="1251" y="8074"/>
                  </a:cubicBezTo>
                  <a:cubicBezTo>
                    <a:pt x="865" y="8830"/>
                    <a:pt x="2025" y="9509"/>
                    <a:pt x="1561" y="10113"/>
                  </a:cubicBezTo>
                  <a:cubicBezTo>
                    <a:pt x="1097" y="10715"/>
                    <a:pt x="400" y="10790"/>
                    <a:pt x="555" y="11999"/>
                  </a:cubicBezTo>
                  <a:cubicBezTo>
                    <a:pt x="709" y="13205"/>
                    <a:pt x="631" y="14034"/>
                    <a:pt x="167" y="14413"/>
                  </a:cubicBezTo>
                  <a:cubicBezTo>
                    <a:pt x="-297" y="14789"/>
                    <a:pt x="244" y="14789"/>
                    <a:pt x="1329" y="15469"/>
                  </a:cubicBezTo>
                  <a:cubicBezTo>
                    <a:pt x="2412" y="16146"/>
                    <a:pt x="4193" y="16902"/>
                    <a:pt x="4039" y="18034"/>
                  </a:cubicBezTo>
                  <a:cubicBezTo>
                    <a:pt x="3898" y="19064"/>
                    <a:pt x="3436" y="19301"/>
                    <a:pt x="3005" y="21206"/>
                  </a:cubicBezTo>
                  <a:cubicBezTo>
                    <a:pt x="5105" y="21249"/>
                    <a:pt x="8872" y="19758"/>
                    <a:pt x="13304" y="19015"/>
                  </a:cubicBezTo>
                  <a:cubicBezTo>
                    <a:pt x="16074" y="18552"/>
                    <a:pt x="18416" y="18932"/>
                    <a:pt x="20080" y="19402"/>
                  </a:cubicBezTo>
                  <a:cubicBezTo>
                    <a:pt x="20258" y="18759"/>
                    <a:pt x="20375" y="18037"/>
                    <a:pt x="20141" y="17733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87" name="出自【趣你的PPT】(微信:qunideppt)：最优质的PPT资源库"/>
            <p:cNvSpPr/>
            <p:nvPr/>
          </p:nvSpPr>
          <p:spPr>
            <a:xfrm>
              <a:off x="5947025" y="4200720"/>
              <a:ext cx="86738" cy="1315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5" h="21460" extrusionOk="0">
                  <a:moveTo>
                    <a:pt x="18297" y="8795"/>
                  </a:moveTo>
                  <a:cubicBezTo>
                    <a:pt x="17624" y="7685"/>
                    <a:pt x="18072" y="5248"/>
                    <a:pt x="18185" y="4139"/>
                  </a:cubicBezTo>
                  <a:cubicBezTo>
                    <a:pt x="18297" y="3032"/>
                    <a:pt x="17737" y="2441"/>
                    <a:pt x="16951" y="2144"/>
                  </a:cubicBezTo>
                  <a:cubicBezTo>
                    <a:pt x="16530" y="1989"/>
                    <a:pt x="16175" y="940"/>
                    <a:pt x="15933" y="0"/>
                  </a:cubicBezTo>
                  <a:cubicBezTo>
                    <a:pt x="15042" y="265"/>
                    <a:pt x="14969" y="1228"/>
                    <a:pt x="14595" y="816"/>
                  </a:cubicBezTo>
                  <a:cubicBezTo>
                    <a:pt x="14145" y="323"/>
                    <a:pt x="2474" y="27"/>
                    <a:pt x="1880" y="618"/>
                  </a:cubicBezTo>
                  <a:cubicBezTo>
                    <a:pt x="1280" y="1208"/>
                    <a:pt x="2924" y="3379"/>
                    <a:pt x="2777" y="3969"/>
                  </a:cubicBezTo>
                  <a:cubicBezTo>
                    <a:pt x="2686" y="4322"/>
                    <a:pt x="2434" y="4561"/>
                    <a:pt x="2058" y="4581"/>
                  </a:cubicBezTo>
                  <a:cubicBezTo>
                    <a:pt x="3299" y="6400"/>
                    <a:pt x="3823" y="9191"/>
                    <a:pt x="3823" y="9754"/>
                  </a:cubicBezTo>
                  <a:cubicBezTo>
                    <a:pt x="3823" y="10493"/>
                    <a:pt x="1802" y="11084"/>
                    <a:pt x="1913" y="11971"/>
                  </a:cubicBezTo>
                  <a:cubicBezTo>
                    <a:pt x="2026" y="12856"/>
                    <a:pt x="118" y="14630"/>
                    <a:pt x="6" y="15222"/>
                  </a:cubicBezTo>
                  <a:cubicBezTo>
                    <a:pt x="-105" y="15812"/>
                    <a:pt x="1465" y="18324"/>
                    <a:pt x="2138" y="18916"/>
                  </a:cubicBezTo>
                  <a:cubicBezTo>
                    <a:pt x="2478" y="19213"/>
                    <a:pt x="2307" y="19920"/>
                    <a:pt x="2051" y="20550"/>
                  </a:cubicBezTo>
                  <a:cubicBezTo>
                    <a:pt x="4089" y="20937"/>
                    <a:pt x="5431" y="21385"/>
                    <a:pt x="5841" y="21452"/>
                  </a:cubicBezTo>
                  <a:cubicBezTo>
                    <a:pt x="6740" y="21600"/>
                    <a:pt x="13097" y="19679"/>
                    <a:pt x="15643" y="18842"/>
                  </a:cubicBezTo>
                  <a:cubicBezTo>
                    <a:pt x="17676" y="18171"/>
                    <a:pt x="19938" y="17751"/>
                    <a:pt x="21495" y="17208"/>
                  </a:cubicBezTo>
                  <a:cubicBezTo>
                    <a:pt x="20558" y="16011"/>
                    <a:pt x="19644" y="14434"/>
                    <a:pt x="19644" y="13374"/>
                  </a:cubicBezTo>
                  <a:cubicBezTo>
                    <a:pt x="19644" y="11674"/>
                    <a:pt x="18971" y="9902"/>
                    <a:pt x="18297" y="8795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88" name="出自【趣你的PPT】(微信:qunideppt)：最优质的PPT资源库"/>
            <p:cNvSpPr/>
            <p:nvPr/>
          </p:nvSpPr>
          <p:spPr>
            <a:xfrm>
              <a:off x="5702809" y="4166801"/>
              <a:ext cx="152391" cy="1142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5" h="21094" extrusionOk="0">
                  <a:moveTo>
                    <a:pt x="7194" y="11449"/>
                  </a:moveTo>
                  <a:cubicBezTo>
                    <a:pt x="7257" y="10530"/>
                    <a:pt x="7826" y="10864"/>
                    <a:pt x="8521" y="11032"/>
                  </a:cubicBezTo>
                  <a:cubicBezTo>
                    <a:pt x="9216" y="11200"/>
                    <a:pt x="10037" y="10448"/>
                    <a:pt x="10669" y="10448"/>
                  </a:cubicBezTo>
                  <a:cubicBezTo>
                    <a:pt x="11301" y="10448"/>
                    <a:pt x="12943" y="13372"/>
                    <a:pt x="12943" y="14208"/>
                  </a:cubicBezTo>
                  <a:cubicBezTo>
                    <a:pt x="12943" y="15043"/>
                    <a:pt x="13007" y="15796"/>
                    <a:pt x="13323" y="16465"/>
                  </a:cubicBezTo>
                  <a:cubicBezTo>
                    <a:pt x="13364" y="16551"/>
                    <a:pt x="13392" y="16641"/>
                    <a:pt x="13411" y="16728"/>
                  </a:cubicBezTo>
                  <a:cubicBezTo>
                    <a:pt x="14430" y="16419"/>
                    <a:pt x="15274" y="16255"/>
                    <a:pt x="15471" y="16255"/>
                  </a:cubicBezTo>
                  <a:cubicBezTo>
                    <a:pt x="15781" y="16255"/>
                    <a:pt x="16404" y="18226"/>
                    <a:pt x="16278" y="19460"/>
                  </a:cubicBezTo>
                  <a:cubicBezTo>
                    <a:pt x="16154" y="20694"/>
                    <a:pt x="17210" y="21600"/>
                    <a:pt x="17647" y="20778"/>
                  </a:cubicBezTo>
                  <a:cubicBezTo>
                    <a:pt x="18082" y="19954"/>
                    <a:pt x="18640" y="18885"/>
                    <a:pt x="18765" y="19625"/>
                  </a:cubicBezTo>
                  <a:cubicBezTo>
                    <a:pt x="18803" y="19844"/>
                    <a:pt x="19035" y="20034"/>
                    <a:pt x="19331" y="20190"/>
                  </a:cubicBezTo>
                  <a:cubicBezTo>
                    <a:pt x="19488" y="19703"/>
                    <a:pt x="19827" y="19509"/>
                    <a:pt x="20084" y="19058"/>
                  </a:cubicBezTo>
                  <a:cubicBezTo>
                    <a:pt x="20462" y="18388"/>
                    <a:pt x="19515" y="17636"/>
                    <a:pt x="19831" y="16798"/>
                  </a:cubicBezTo>
                  <a:cubicBezTo>
                    <a:pt x="20147" y="15964"/>
                    <a:pt x="20715" y="17133"/>
                    <a:pt x="21158" y="16550"/>
                  </a:cubicBezTo>
                  <a:cubicBezTo>
                    <a:pt x="21600" y="15964"/>
                    <a:pt x="20526" y="14709"/>
                    <a:pt x="20652" y="14208"/>
                  </a:cubicBezTo>
                  <a:cubicBezTo>
                    <a:pt x="20779" y="13707"/>
                    <a:pt x="20715" y="12870"/>
                    <a:pt x="20147" y="12452"/>
                  </a:cubicBezTo>
                  <a:cubicBezTo>
                    <a:pt x="19679" y="12108"/>
                    <a:pt x="19940" y="10687"/>
                    <a:pt x="20151" y="9446"/>
                  </a:cubicBezTo>
                  <a:cubicBezTo>
                    <a:pt x="20007" y="9306"/>
                    <a:pt x="19870" y="9117"/>
                    <a:pt x="19768" y="8916"/>
                  </a:cubicBezTo>
                  <a:cubicBezTo>
                    <a:pt x="19430" y="8249"/>
                    <a:pt x="19685" y="6798"/>
                    <a:pt x="19095" y="6798"/>
                  </a:cubicBezTo>
                  <a:cubicBezTo>
                    <a:pt x="18504" y="6798"/>
                    <a:pt x="18589" y="5682"/>
                    <a:pt x="19095" y="5459"/>
                  </a:cubicBezTo>
                  <a:cubicBezTo>
                    <a:pt x="19600" y="5240"/>
                    <a:pt x="18083" y="4458"/>
                    <a:pt x="18083" y="3678"/>
                  </a:cubicBezTo>
                  <a:cubicBezTo>
                    <a:pt x="18083" y="2901"/>
                    <a:pt x="17325" y="1001"/>
                    <a:pt x="16987" y="891"/>
                  </a:cubicBezTo>
                  <a:cubicBezTo>
                    <a:pt x="16650" y="780"/>
                    <a:pt x="15471" y="2787"/>
                    <a:pt x="14966" y="2787"/>
                  </a:cubicBezTo>
                  <a:cubicBezTo>
                    <a:pt x="14459" y="2787"/>
                    <a:pt x="13366" y="1448"/>
                    <a:pt x="13028" y="2563"/>
                  </a:cubicBezTo>
                  <a:cubicBezTo>
                    <a:pt x="12691" y="3678"/>
                    <a:pt x="11933" y="2005"/>
                    <a:pt x="11427" y="2901"/>
                  </a:cubicBezTo>
                  <a:cubicBezTo>
                    <a:pt x="10922" y="3788"/>
                    <a:pt x="10586" y="1895"/>
                    <a:pt x="10586" y="1895"/>
                  </a:cubicBezTo>
                  <a:cubicBezTo>
                    <a:pt x="10586" y="1895"/>
                    <a:pt x="10594" y="1631"/>
                    <a:pt x="10604" y="1273"/>
                  </a:cubicBezTo>
                  <a:cubicBezTo>
                    <a:pt x="10499" y="1322"/>
                    <a:pt x="10396" y="1372"/>
                    <a:pt x="10290" y="1421"/>
                  </a:cubicBezTo>
                  <a:cubicBezTo>
                    <a:pt x="8836" y="2089"/>
                    <a:pt x="6246" y="1672"/>
                    <a:pt x="6120" y="1086"/>
                  </a:cubicBezTo>
                  <a:cubicBezTo>
                    <a:pt x="5993" y="500"/>
                    <a:pt x="4098" y="0"/>
                    <a:pt x="4098" y="0"/>
                  </a:cubicBezTo>
                  <a:cubicBezTo>
                    <a:pt x="4098" y="0"/>
                    <a:pt x="4160" y="1421"/>
                    <a:pt x="3465" y="1754"/>
                  </a:cubicBezTo>
                  <a:cubicBezTo>
                    <a:pt x="2771" y="2089"/>
                    <a:pt x="3656" y="3177"/>
                    <a:pt x="3656" y="3510"/>
                  </a:cubicBezTo>
                  <a:cubicBezTo>
                    <a:pt x="3656" y="3843"/>
                    <a:pt x="3086" y="4346"/>
                    <a:pt x="2644" y="4094"/>
                  </a:cubicBezTo>
                  <a:cubicBezTo>
                    <a:pt x="2202" y="3843"/>
                    <a:pt x="938" y="5350"/>
                    <a:pt x="306" y="5933"/>
                  </a:cubicBezTo>
                  <a:cubicBezTo>
                    <a:pt x="235" y="6002"/>
                    <a:pt x="127" y="6147"/>
                    <a:pt x="0" y="6337"/>
                  </a:cubicBezTo>
                  <a:cubicBezTo>
                    <a:pt x="975" y="7372"/>
                    <a:pt x="889" y="8529"/>
                    <a:pt x="2034" y="9638"/>
                  </a:cubicBezTo>
                  <a:cubicBezTo>
                    <a:pt x="3090" y="10665"/>
                    <a:pt x="4436" y="12053"/>
                    <a:pt x="5242" y="14268"/>
                  </a:cubicBezTo>
                  <a:cubicBezTo>
                    <a:pt x="6058" y="13354"/>
                    <a:pt x="7150" y="12077"/>
                    <a:pt x="7194" y="1144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89" name="出自【趣你的PPT】(微信:qunideppt)：最优质的PPT资源库"/>
            <p:cNvSpPr/>
            <p:nvPr/>
          </p:nvSpPr>
          <p:spPr>
            <a:xfrm>
              <a:off x="5777431" y="4254990"/>
              <a:ext cx="85299" cy="817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88" h="21600" extrusionOk="0">
                  <a:moveTo>
                    <a:pt x="17400" y="12504"/>
                  </a:moveTo>
                  <a:cubicBezTo>
                    <a:pt x="15809" y="11426"/>
                    <a:pt x="15015" y="11426"/>
                    <a:pt x="15696" y="10829"/>
                  </a:cubicBezTo>
                  <a:cubicBezTo>
                    <a:pt x="16377" y="10229"/>
                    <a:pt x="16491" y="8914"/>
                    <a:pt x="16265" y="7001"/>
                  </a:cubicBezTo>
                  <a:cubicBezTo>
                    <a:pt x="16194" y="6388"/>
                    <a:pt x="16257" y="5968"/>
                    <a:pt x="16388" y="5632"/>
                  </a:cubicBezTo>
                  <a:cubicBezTo>
                    <a:pt x="15856" y="5408"/>
                    <a:pt x="15438" y="5137"/>
                    <a:pt x="15371" y="4824"/>
                  </a:cubicBezTo>
                  <a:cubicBezTo>
                    <a:pt x="15146" y="3765"/>
                    <a:pt x="14143" y="5295"/>
                    <a:pt x="13363" y="6474"/>
                  </a:cubicBezTo>
                  <a:cubicBezTo>
                    <a:pt x="12577" y="7650"/>
                    <a:pt x="10679" y="6353"/>
                    <a:pt x="10902" y="4587"/>
                  </a:cubicBezTo>
                  <a:cubicBezTo>
                    <a:pt x="11128" y="2821"/>
                    <a:pt x="10008" y="0"/>
                    <a:pt x="9452" y="0"/>
                  </a:cubicBezTo>
                  <a:cubicBezTo>
                    <a:pt x="9098" y="0"/>
                    <a:pt x="7582" y="235"/>
                    <a:pt x="5751" y="677"/>
                  </a:cubicBezTo>
                  <a:cubicBezTo>
                    <a:pt x="5993" y="1535"/>
                    <a:pt x="5450" y="2470"/>
                    <a:pt x="5251" y="3411"/>
                  </a:cubicBezTo>
                  <a:cubicBezTo>
                    <a:pt x="5025" y="4488"/>
                    <a:pt x="2298" y="6044"/>
                    <a:pt x="1164" y="7001"/>
                  </a:cubicBezTo>
                  <a:cubicBezTo>
                    <a:pt x="848" y="7269"/>
                    <a:pt x="433" y="7955"/>
                    <a:pt x="0" y="8816"/>
                  </a:cubicBezTo>
                  <a:cubicBezTo>
                    <a:pt x="2135" y="10237"/>
                    <a:pt x="4627" y="11888"/>
                    <a:pt x="6653" y="13502"/>
                  </a:cubicBezTo>
                  <a:cubicBezTo>
                    <a:pt x="10360" y="16452"/>
                    <a:pt x="15963" y="20361"/>
                    <a:pt x="18613" y="21397"/>
                  </a:cubicBezTo>
                  <a:cubicBezTo>
                    <a:pt x="18965" y="21535"/>
                    <a:pt x="19386" y="21593"/>
                    <a:pt x="19858" y="21600"/>
                  </a:cubicBezTo>
                  <a:cubicBezTo>
                    <a:pt x="20490" y="18579"/>
                    <a:pt x="21167" y="18204"/>
                    <a:pt x="21374" y="16570"/>
                  </a:cubicBezTo>
                  <a:cubicBezTo>
                    <a:pt x="21600" y="14776"/>
                    <a:pt x="18989" y="13577"/>
                    <a:pt x="17400" y="12504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90" name="出自【趣你的PPT】(微信:qunideppt)：最优质的PPT资源库"/>
            <p:cNvSpPr/>
            <p:nvPr/>
          </p:nvSpPr>
          <p:spPr>
            <a:xfrm>
              <a:off x="5743512" y="4227855"/>
              <a:ext cx="58787" cy="648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2" h="21600" extrusionOk="0">
                  <a:moveTo>
                    <a:pt x="20298" y="14784"/>
                  </a:moveTo>
                  <a:cubicBezTo>
                    <a:pt x="20623" y="13427"/>
                    <a:pt x="21600" y="12067"/>
                    <a:pt x="20787" y="10862"/>
                  </a:cubicBezTo>
                  <a:cubicBezTo>
                    <a:pt x="19975" y="9654"/>
                    <a:pt x="19811" y="8295"/>
                    <a:pt x="19811" y="6787"/>
                  </a:cubicBezTo>
                  <a:cubicBezTo>
                    <a:pt x="19811" y="5277"/>
                    <a:pt x="15585" y="0"/>
                    <a:pt x="13959" y="0"/>
                  </a:cubicBezTo>
                  <a:cubicBezTo>
                    <a:pt x="12334" y="0"/>
                    <a:pt x="10222" y="1357"/>
                    <a:pt x="8434" y="1055"/>
                  </a:cubicBezTo>
                  <a:cubicBezTo>
                    <a:pt x="6646" y="750"/>
                    <a:pt x="5182" y="148"/>
                    <a:pt x="5020" y="1808"/>
                  </a:cubicBezTo>
                  <a:cubicBezTo>
                    <a:pt x="4908" y="2940"/>
                    <a:pt x="2099" y="5247"/>
                    <a:pt x="0" y="6895"/>
                  </a:cubicBezTo>
                  <a:cubicBezTo>
                    <a:pt x="407" y="7679"/>
                    <a:pt x="784" y="8498"/>
                    <a:pt x="1069" y="9405"/>
                  </a:cubicBezTo>
                  <a:cubicBezTo>
                    <a:pt x="2799" y="14932"/>
                    <a:pt x="4424" y="16042"/>
                    <a:pt x="6919" y="17949"/>
                  </a:cubicBezTo>
                  <a:cubicBezTo>
                    <a:pt x="8046" y="18819"/>
                    <a:pt x="10246" y="20110"/>
                    <a:pt x="12781" y="21600"/>
                  </a:cubicBezTo>
                  <a:cubicBezTo>
                    <a:pt x="13400" y="20514"/>
                    <a:pt x="13995" y="19649"/>
                    <a:pt x="14448" y="19311"/>
                  </a:cubicBezTo>
                  <a:cubicBezTo>
                    <a:pt x="16071" y="18104"/>
                    <a:pt x="19975" y="16142"/>
                    <a:pt x="20298" y="14784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91" name="出自【趣你的PPT】(微信:qunideppt)：最优质的PPT资源库"/>
            <p:cNvSpPr/>
            <p:nvPr/>
          </p:nvSpPr>
          <p:spPr>
            <a:xfrm>
              <a:off x="5668891" y="3847964"/>
              <a:ext cx="171151" cy="139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00" h="21600" extrusionOk="0">
                  <a:moveTo>
                    <a:pt x="10115" y="16637"/>
                  </a:moveTo>
                  <a:cubicBezTo>
                    <a:pt x="10115" y="15912"/>
                    <a:pt x="12792" y="14984"/>
                    <a:pt x="12792" y="14260"/>
                  </a:cubicBezTo>
                  <a:cubicBezTo>
                    <a:pt x="12792" y="13537"/>
                    <a:pt x="12792" y="5782"/>
                    <a:pt x="12792" y="5782"/>
                  </a:cubicBezTo>
                  <a:cubicBezTo>
                    <a:pt x="12792" y="5782"/>
                    <a:pt x="21154" y="5988"/>
                    <a:pt x="21405" y="5782"/>
                  </a:cubicBezTo>
                  <a:cubicBezTo>
                    <a:pt x="21534" y="5674"/>
                    <a:pt x="21508" y="3425"/>
                    <a:pt x="21463" y="1214"/>
                  </a:cubicBezTo>
                  <a:cubicBezTo>
                    <a:pt x="21145" y="548"/>
                    <a:pt x="21600" y="0"/>
                    <a:pt x="19622" y="0"/>
                  </a:cubicBezTo>
                  <a:cubicBezTo>
                    <a:pt x="18002" y="0"/>
                    <a:pt x="13274" y="0"/>
                    <a:pt x="10085" y="0"/>
                  </a:cubicBezTo>
                  <a:cubicBezTo>
                    <a:pt x="9355" y="847"/>
                    <a:pt x="8960" y="1990"/>
                    <a:pt x="8681" y="2909"/>
                  </a:cubicBezTo>
                  <a:cubicBezTo>
                    <a:pt x="8226" y="4407"/>
                    <a:pt x="5382" y="6612"/>
                    <a:pt x="5268" y="8723"/>
                  </a:cubicBezTo>
                  <a:cubicBezTo>
                    <a:pt x="5154" y="10833"/>
                    <a:pt x="2499" y="14115"/>
                    <a:pt x="755" y="18617"/>
                  </a:cubicBezTo>
                  <a:cubicBezTo>
                    <a:pt x="275" y="19858"/>
                    <a:pt x="56" y="20822"/>
                    <a:pt x="0" y="21600"/>
                  </a:cubicBezTo>
                  <a:lnTo>
                    <a:pt x="10115" y="21600"/>
                  </a:lnTo>
                  <a:cubicBezTo>
                    <a:pt x="10115" y="21600"/>
                    <a:pt x="10115" y="17361"/>
                    <a:pt x="10115" y="1663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92" name="出自【趣你的PPT】(微信:qunideppt)：最优质的PPT资源库"/>
            <p:cNvSpPr/>
            <p:nvPr/>
          </p:nvSpPr>
          <p:spPr>
            <a:xfrm>
              <a:off x="5662107" y="3854748"/>
              <a:ext cx="247175" cy="271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08" h="21600" extrusionOk="0">
                  <a:moveTo>
                    <a:pt x="1610" y="18665"/>
                  </a:moveTo>
                  <a:cubicBezTo>
                    <a:pt x="2234" y="18780"/>
                    <a:pt x="3234" y="18665"/>
                    <a:pt x="3234" y="18665"/>
                  </a:cubicBezTo>
                  <a:cubicBezTo>
                    <a:pt x="3234" y="18665"/>
                    <a:pt x="4108" y="18323"/>
                    <a:pt x="4608" y="18551"/>
                  </a:cubicBezTo>
                  <a:cubicBezTo>
                    <a:pt x="5107" y="18780"/>
                    <a:pt x="5606" y="19350"/>
                    <a:pt x="5606" y="19350"/>
                  </a:cubicBezTo>
                  <a:lnTo>
                    <a:pt x="6231" y="19350"/>
                  </a:lnTo>
                  <a:cubicBezTo>
                    <a:pt x="6231" y="19350"/>
                    <a:pt x="6731" y="20606"/>
                    <a:pt x="7480" y="20834"/>
                  </a:cubicBezTo>
                  <a:cubicBezTo>
                    <a:pt x="7911" y="20965"/>
                    <a:pt x="8174" y="21321"/>
                    <a:pt x="8322" y="21600"/>
                  </a:cubicBezTo>
                  <a:cubicBezTo>
                    <a:pt x="8856" y="21588"/>
                    <a:pt x="9270" y="21427"/>
                    <a:pt x="9270" y="21076"/>
                  </a:cubicBezTo>
                  <a:cubicBezTo>
                    <a:pt x="9270" y="20640"/>
                    <a:pt x="9510" y="20057"/>
                    <a:pt x="10306" y="20713"/>
                  </a:cubicBezTo>
                  <a:cubicBezTo>
                    <a:pt x="11103" y="21368"/>
                    <a:pt x="11103" y="20785"/>
                    <a:pt x="11262" y="20567"/>
                  </a:cubicBezTo>
                  <a:cubicBezTo>
                    <a:pt x="11422" y="20349"/>
                    <a:pt x="11980" y="20640"/>
                    <a:pt x="12457" y="20640"/>
                  </a:cubicBezTo>
                  <a:cubicBezTo>
                    <a:pt x="12936" y="20640"/>
                    <a:pt x="13573" y="20349"/>
                    <a:pt x="13573" y="20349"/>
                  </a:cubicBezTo>
                  <a:cubicBezTo>
                    <a:pt x="13573" y="20349"/>
                    <a:pt x="20188" y="20421"/>
                    <a:pt x="20507" y="20275"/>
                  </a:cubicBezTo>
                  <a:cubicBezTo>
                    <a:pt x="20824" y="20131"/>
                    <a:pt x="20746" y="18892"/>
                    <a:pt x="20746" y="18892"/>
                  </a:cubicBezTo>
                  <a:lnTo>
                    <a:pt x="20188" y="18384"/>
                  </a:lnTo>
                  <a:lnTo>
                    <a:pt x="18514" y="4041"/>
                  </a:lnTo>
                  <a:lnTo>
                    <a:pt x="21508" y="4041"/>
                  </a:lnTo>
                  <a:cubicBezTo>
                    <a:pt x="18313" y="2111"/>
                    <a:pt x="15574" y="473"/>
                    <a:pt x="15226" y="292"/>
                  </a:cubicBezTo>
                  <a:cubicBezTo>
                    <a:pt x="15036" y="192"/>
                    <a:pt x="14938" y="95"/>
                    <a:pt x="14877" y="0"/>
                  </a:cubicBezTo>
                  <a:cubicBezTo>
                    <a:pt x="14908" y="1131"/>
                    <a:pt x="14926" y="2283"/>
                    <a:pt x="14837" y="2338"/>
                  </a:cubicBezTo>
                  <a:cubicBezTo>
                    <a:pt x="14663" y="2443"/>
                    <a:pt x="8871" y="2338"/>
                    <a:pt x="8871" y="2338"/>
                  </a:cubicBezTo>
                  <a:cubicBezTo>
                    <a:pt x="8871" y="2338"/>
                    <a:pt x="8871" y="6307"/>
                    <a:pt x="8871" y="6676"/>
                  </a:cubicBezTo>
                  <a:cubicBezTo>
                    <a:pt x="8871" y="7047"/>
                    <a:pt x="7016" y="7522"/>
                    <a:pt x="7016" y="7893"/>
                  </a:cubicBezTo>
                  <a:cubicBezTo>
                    <a:pt x="7016" y="8264"/>
                    <a:pt x="7016" y="10433"/>
                    <a:pt x="7016" y="10433"/>
                  </a:cubicBezTo>
                  <a:lnTo>
                    <a:pt x="9" y="10433"/>
                  </a:lnTo>
                  <a:cubicBezTo>
                    <a:pt x="-92" y="11479"/>
                    <a:pt x="606" y="11849"/>
                    <a:pt x="1005" y="12266"/>
                  </a:cubicBezTo>
                  <a:cubicBezTo>
                    <a:pt x="1557" y="12842"/>
                    <a:pt x="585" y="13850"/>
                    <a:pt x="1399" y="14882"/>
                  </a:cubicBezTo>
                  <a:cubicBezTo>
                    <a:pt x="2213" y="15914"/>
                    <a:pt x="1216" y="17498"/>
                    <a:pt x="821" y="18074"/>
                  </a:cubicBezTo>
                  <a:cubicBezTo>
                    <a:pt x="608" y="18388"/>
                    <a:pt x="585" y="18930"/>
                    <a:pt x="519" y="19485"/>
                  </a:cubicBezTo>
                  <a:cubicBezTo>
                    <a:pt x="552" y="19479"/>
                    <a:pt x="590" y="19469"/>
                    <a:pt x="610" y="19464"/>
                  </a:cubicBezTo>
                  <a:cubicBezTo>
                    <a:pt x="1110" y="19350"/>
                    <a:pt x="985" y="18551"/>
                    <a:pt x="1610" y="18665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93" name="出自【趣你的PPT】(微信:qunideppt)：最优质的PPT资源库"/>
            <p:cNvSpPr/>
            <p:nvPr/>
          </p:nvSpPr>
          <p:spPr>
            <a:xfrm>
              <a:off x="5763863" y="3902235"/>
              <a:ext cx="340958" cy="3170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3" h="21447" extrusionOk="0">
                  <a:moveTo>
                    <a:pt x="20461" y="8949"/>
                  </a:moveTo>
                  <a:cubicBezTo>
                    <a:pt x="20461" y="8949"/>
                    <a:pt x="20461" y="7881"/>
                    <a:pt x="19824" y="7492"/>
                  </a:cubicBezTo>
                  <a:cubicBezTo>
                    <a:pt x="19189" y="7104"/>
                    <a:pt x="18371" y="7006"/>
                    <a:pt x="18371" y="7006"/>
                  </a:cubicBezTo>
                  <a:cubicBezTo>
                    <a:pt x="18371" y="7006"/>
                    <a:pt x="17918" y="6132"/>
                    <a:pt x="17554" y="5744"/>
                  </a:cubicBezTo>
                  <a:cubicBezTo>
                    <a:pt x="17336" y="5511"/>
                    <a:pt x="13085" y="2472"/>
                    <a:pt x="9588" y="0"/>
                  </a:cubicBezTo>
                  <a:lnTo>
                    <a:pt x="7411" y="0"/>
                  </a:lnTo>
                  <a:lnTo>
                    <a:pt x="8628" y="12205"/>
                  </a:lnTo>
                  <a:lnTo>
                    <a:pt x="9034" y="12638"/>
                  </a:lnTo>
                  <a:cubicBezTo>
                    <a:pt x="9034" y="12638"/>
                    <a:pt x="9091" y="13691"/>
                    <a:pt x="8860" y="13815"/>
                  </a:cubicBezTo>
                  <a:cubicBezTo>
                    <a:pt x="8628" y="13939"/>
                    <a:pt x="3819" y="13877"/>
                    <a:pt x="3819" y="13877"/>
                  </a:cubicBezTo>
                  <a:cubicBezTo>
                    <a:pt x="3819" y="13877"/>
                    <a:pt x="3355" y="14125"/>
                    <a:pt x="3007" y="14125"/>
                  </a:cubicBezTo>
                  <a:cubicBezTo>
                    <a:pt x="2660" y="14125"/>
                    <a:pt x="2254" y="13877"/>
                    <a:pt x="2138" y="14063"/>
                  </a:cubicBezTo>
                  <a:cubicBezTo>
                    <a:pt x="2022" y="14248"/>
                    <a:pt x="2022" y="14744"/>
                    <a:pt x="1443" y="14187"/>
                  </a:cubicBezTo>
                  <a:cubicBezTo>
                    <a:pt x="864" y="13629"/>
                    <a:pt x="689" y="14125"/>
                    <a:pt x="689" y="14496"/>
                  </a:cubicBezTo>
                  <a:cubicBezTo>
                    <a:pt x="689" y="14795"/>
                    <a:pt x="389" y="14932"/>
                    <a:pt x="0" y="14942"/>
                  </a:cubicBezTo>
                  <a:cubicBezTo>
                    <a:pt x="80" y="15119"/>
                    <a:pt x="115" y="15261"/>
                    <a:pt x="115" y="15261"/>
                  </a:cubicBezTo>
                  <a:lnTo>
                    <a:pt x="353" y="15638"/>
                  </a:lnTo>
                  <a:cubicBezTo>
                    <a:pt x="353" y="15638"/>
                    <a:pt x="315" y="16250"/>
                    <a:pt x="544" y="16495"/>
                  </a:cubicBezTo>
                  <a:cubicBezTo>
                    <a:pt x="773" y="16741"/>
                    <a:pt x="1194" y="17189"/>
                    <a:pt x="1232" y="17394"/>
                  </a:cubicBezTo>
                  <a:cubicBezTo>
                    <a:pt x="1269" y="17598"/>
                    <a:pt x="1232" y="18497"/>
                    <a:pt x="1232" y="18497"/>
                  </a:cubicBezTo>
                  <a:cubicBezTo>
                    <a:pt x="1232" y="18497"/>
                    <a:pt x="1384" y="19190"/>
                    <a:pt x="1613" y="18865"/>
                  </a:cubicBezTo>
                  <a:cubicBezTo>
                    <a:pt x="1843" y="18537"/>
                    <a:pt x="2186" y="19150"/>
                    <a:pt x="2339" y="18741"/>
                  </a:cubicBezTo>
                  <a:cubicBezTo>
                    <a:pt x="2493" y="18333"/>
                    <a:pt x="2988" y="18823"/>
                    <a:pt x="3218" y="18823"/>
                  </a:cubicBezTo>
                  <a:cubicBezTo>
                    <a:pt x="3447" y="18823"/>
                    <a:pt x="3982" y="18088"/>
                    <a:pt x="4134" y="18129"/>
                  </a:cubicBezTo>
                  <a:cubicBezTo>
                    <a:pt x="4288" y="18169"/>
                    <a:pt x="4631" y="18865"/>
                    <a:pt x="4631" y="19150"/>
                  </a:cubicBezTo>
                  <a:cubicBezTo>
                    <a:pt x="4631" y="19436"/>
                    <a:pt x="5319" y="19722"/>
                    <a:pt x="5090" y="19802"/>
                  </a:cubicBezTo>
                  <a:cubicBezTo>
                    <a:pt x="4860" y="19884"/>
                    <a:pt x="4822" y="20293"/>
                    <a:pt x="5090" y="20293"/>
                  </a:cubicBezTo>
                  <a:cubicBezTo>
                    <a:pt x="5357" y="20293"/>
                    <a:pt x="5242" y="20825"/>
                    <a:pt x="5395" y="21069"/>
                  </a:cubicBezTo>
                  <a:cubicBezTo>
                    <a:pt x="5548" y="21314"/>
                    <a:pt x="5853" y="21519"/>
                    <a:pt x="6007" y="21151"/>
                  </a:cubicBezTo>
                  <a:cubicBezTo>
                    <a:pt x="6160" y="20783"/>
                    <a:pt x="6503" y="21110"/>
                    <a:pt x="6656" y="21355"/>
                  </a:cubicBezTo>
                  <a:cubicBezTo>
                    <a:pt x="6809" y="21600"/>
                    <a:pt x="7306" y="21314"/>
                    <a:pt x="7382" y="20987"/>
                  </a:cubicBezTo>
                  <a:cubicBezTo>
                    <a:pt x="7458" y="20661"/>
                    <a:pt x="8069" y="20538"/>
                    <a:pt x="8031" y="20906"/>
                  </a:cubicBezTo>
                  <a:cubicBezTo>
                    <a:pt x="7993" y="21274"/>
                    <a:pt x="8107" y="21355"/>
                    <a:pt x="8489" y="21069"/>
                  </a:cubicBezTo>
                  <a:cubicBezTo>
                    <a:pt x="8606" y="20983"/>
                    <a:pt x="8731" y="20969"/>
                    <a:pt x="8855" y="20989"/>
                  </a:cubicBezTo>
                  <a:cubicBezTo>
                    <a:pt x="8990" y="20514"/>
                    <a:pt x="9146" y="20075"/>
                    <a:pt x="9215" y="19926"/>
                  </a:cubicBezTo>
                  <a:cubicBezTo>
                    <a:pt x="9330" y="19681"/>
                    <a:pt x="8948" y="19110"/>
                    <a:pt x="9138" y="19027"/>
                  </a:cubicBezTo>
                  <a:cubicBezTo>
                    <a:pt x="9330" y="18945"/>
                    <a:pt x="9979" y="19110"/>
                    <a:pt x="10170" y="18537"/>
                  </a:cubicBezTo>
                  <a:cubicBezTo>
                    <a:pt x="10361" y="17966"/>
                    <a:pt x="10590" y="17679"/>
                    <a:pt x="10590" y="17679"/>
                  </a:cubicBezTo>
                  <a:cubicBezTo>
                    <a:pt x="10590" y="17679"/>
                    <a:pt x="10666" y="16455"/>
                    <a:pt x="11010" y="16659"/>
                  </a:cubicBezTo>
                  <a:cubicBezTo>
                    <a:pt x="11354" y="16863"/>
                    <a:pt x="11774" y="17189"/>
                    <a:pt x="11812" y="16699"/>
                  </a:cubicBezTo>
                  <a:cubicBezTo>
                    <a:pt x="11851" y="16209"/>
                    <a:pt x="12271" y="16495"/>
                    <a:pt x="12385" y="16046"/>
                  </a:cubicBezTo>
                  <a:cubicBezTo>
                    <a:pt x="12500" y="15596"/>
                    <a:pt x="12729" y="15638"/>
                    <a:pt x="12997" y="15719"/>
                  </a:cubicBezTo>
                  <a:cubicBezTo>
                    <a:pt x="13264" y="15801"/>
                    <a:pt x="13493" y="15679"/>
                    <a:pt x="13493" y="15433"/>
                  </a:cubicBezTo>
                  <a:cubicBezTo>
                    <a:pt x="13493" y="15189"/>
                    <a:pt x="14104" y="15311"/>
                    <a:pt x="14601" y="14943"/>
                  </a:cubicBezTo>
                  <a:cubicBezTo>
                    <a:pt x="15097" y="14576"/>
                    <a:pt x="15365" y="14290"/>
                    <a:pt x="15556" y="14493"/>
                  </a:cubicBezTo>
                  <a:cubicBezTo>
                    <a:pt x="15748" y="14698"/>
                    <a:pt x="17008" y="14657"/>
                    <a:pt x="17199" y="14576"/>
                  </a:cubicBezTo>
                  <a:cubicBezTo>
                    <a:pt x="17390" y="14493"/>
                    <a:pt x="17772" y="14127"/>
                    <a:pt x="18230" y="14208"/>
                  </a:cubicBezTo>
                  <a:cubicBezTo>
                    <a:pt x="18688" y="14290"/>
                    <a:pt x="19796" y="14003"/>
                    <a:pt x="20254" y="14003"/>
                  </a:cubicBezTo>
                  <a:cubicBezTo>
                    <a:pt x="20713" y="14003"/>
                    <a:pt x="20904" y="13554"/>
                    <a:pt x="21057" y="13391"/>
                  </a:cubicBezTo>
                  <a:cubicBezTo>
                    <a:pt x="21210" y="13229"/>
                    <a:pt x="21324" y="12493"/>
                    <a:pt x="21477" y="12370"/>
                  </a:cubicBezTo>
                  <a:cubicBezTo>
                    <a:pt x="21600" y="12272"/>
                    <a:pt x="21575" y="9707"/>
                    <a:pt x="21560" y="8695"/>
                  </a:cubicBezTo>
                  <a:cubicBezTo>
                    <a:pt x="21099" y="8797"/>
                    <a:pt x="20461" y="8949"/>
                    <a:pt x="20461" y="894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94" name="出自【趣你的PPT】(微信:qunideppt)：最优质的PPT资源库"/>
            <p:cNvSpPr/>
            <p:nvPr/>
          </p:nvSpPr>
          <p:spPr>
            <a:xfrm>
              <a:off x="5899538" y="4119315"/>
              <a:ext cx="167112" cy="1138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73" h="20464" extrusionOk="0">
                  <a:moveTo>
                    <a:pt x="21442" y="11756"/>
                  </a:moveTo>
                  <a:cubicBezTo>
                    <a:pt x="21047" y="11245"/>
                    <a:pt x="20516" y="11088"/>
                    <a:pt x="20378" y="11088"/>
                  </a:cubicBezTo>
                  <a:cubicBezTo>
                    <a:pt x="20146" y="11088"/>
                    <a:pt x="20320" y="9298"/>
                    <a:pt x="20204" y="9054"/>
                  </a:cubicBezTo>
                  <a:cubicBezTo>
                    <a:pt x="20087" y="8810"/>
                    <a:pt x="19331" y="9542"/>
                    <a:pt x="18865" y="9298"/>
                  </a:cubicBezTo>
                  <a:cubicBezTo>
                    <a:pt x="18400" y="9054"/>
                    <a:pt x="18226" y="7996"/>
                    <a:pt x="17818" y="7996"/>
                  </a:cubicBezTo>
                  <a:cubicBezTo>
                    <a:pt x="17411" y="7996"/>
                    <a:pt x="17353" y="7345"/>
                    <a:pt x="17353" y="6611"/>
                  </a:cubicBezTo>
                  <a:cubicBezTo>
                    <a:pt x="17353" y="5877"/>
                    <a:pt x="16597" y="5147"/>
                    <a:pt x="16131" y="4658"/>
                  </a:cubicBezTo>
                  <a:cubicBezTo>
                    <a:pt x="15666" y="4170"/>
                    <a:pt x="15549" y="2787"/>
                    <a:pt x="15258" y="2541"/>
                  </a:cubicBezTo>
                  <a:cubicBezTo>
                    <a:pt x="15091" y="2401"/>
                    <a:pt x="15156" y="1403"/>
                    <a:pt x="15240" y="572"/>
                  </a:cubicBezTo>
                  <a:cubicBezTo>
                    <a:pt x="14516" y="557"/>
                    <a:pt x="13800" y="449"/>
                    <a:pt x="13608" y="180"/>
                  </a:cubicBezTo>
                  <a:cubicBezTo>
                    <a:pt x="13222" y="-361"/>
                    <a:pt x="12678" y="399"/>
                    <a:pt x="11671" y="1375"/>
                  </a:cubicBezTo>
                  <a:cubicBezTo>
                    <a:pt x="10661" y="2353"/>
                    <a:pt x="9420" y="2028"/>
                    <a:pt x="9420" y="2677"/>
                  </a:cubicBezTo>
                  <a:cubicBezTo>
                    <a:pt x="9420" y="3330"/>
                    <a:pt x="8954" y="3656"/>
                    <a:pt x="8412" y="3437"/>
                  </a:cubicBezTo>
                  <a:cubicBezTo>
                    <a:pt x="7869" y="3222"/>
                    <a:pt x="7403" y="3111"/>
                    <a:pt x="7170" y="4307"/>
                  </a:cubicBezTo>
                  <a:cubicBezTo>
                    <a:pt x="6938" y="5500"/>
                    <a:pt x="6085" y="4739"/>
                    <a:pt x="6007" y="6042"/>
                  </a:cubicBezTo>
                  <a:cubicBezTo>
                    <a:pt x="5929" y="7345"/>
                    <a:pt x="5076" y="6477"/>
                    <a:pt x="4378" y="5935"/>
                  </a:cubicBezTo>
                  <a:cubicBezTo>
                    <a:pt x="3679" y="5393"/>
                    <a:pt x="3525" y="8645"/>
                    <a:pt x="3525" y="8645"/>
                  </a:cubicBezTo>
                  <a:cubicBezTo>
                    <a:pt x="3525" y="8645"/>
                    <a:pt x="3060" y="9409"/>
                    <a:pt x="2670" y="10926"/>
                  </a:cubicBezTo>
                  <a:cubicBezTo>
                    <a:pt x="2283" y="12448"/>
                    <a:pt x="965" y="12011"/>
                    <a:pt x="576" y="12229"/>
                  </a:cubicBezTo>
                  <a:cubicBezTo>
                    <a:pt x="189" y="12448"/>
                    <a:pt x="965" y="13966"/>
                    <a:pt x="732" y="14618"/>
                  </a:cubicBezTo>
                  <a:cubicBezTo>
                    <a:pt x="591" y="15014"/>
                    <a:pt x="275" y="16180"/>
                    <a:pt x="0" y="17442"/>
                  </a:cubicBezTo>
                  <a:cubicBezTo>
                    <a:pt x="574" y="17574"/>
                    <a:pt x="1113" y="18256"/>
                    <a:pt x="1276" y="18635"/>
                  </a:cubicBezTo>
                  <a:cubicBezTo>
                    <a:pt x="1508" y="19175"/>
                    <a:pt x="2905" y="21239"/>
                    <a:pt x="3603" y="20153"/>
                  </a:cubicBezTo>
                  <a:cubicBezTo>
                    <a:pt x="4302" y="19067"/>
                    <a:pt x="6240" y="18959"/>
                    <a:pt x="6705" y="19611"/>
                  </a:cubicBezTo>
                  <a:cubicBezTo>
                    <a:pt x="7170" y="20264"/>
                    <a:pt x="7482" y="19935"/>
                    <a:pt x="7560" y="19286"/>
                  </a:cubicBezTo>
                  <a:cubicBezTo>
                    <a:pt x="7636" y="18635"/>
                    <a:pt x="6784" y="16244"/>
                    <a:pt x="7095" y="15594"/>
                  </a:cubicBezTo>
                  <a:cubicBezTo>
                    <a:pt x="7403" y="14942"/>
                    <a:pt x="13454" y="15269"/>
                    <a:pt x="13688" y="15812"/>
                  </a:cubicBezTo>
                  <a:cubicBezTo>
                    <a:pt x="13920" y="16355"/>
                    <a:pt x="13920" y="14727"/>
                    <a:pt x="14696" y="14834"/>
                  </a:cubicBezTo>
                  <a:cubicBezTo>
                    <a:pt x="15472" y="14942"/>
                    <a:pt x="16636" y="15485"/>
                    <a:pt x="17102" y="15269"/>
                  </a:cubicBezTo>
                  <a:cubicBezTo>
                    <a:pt x="17567" y="15052"/>
                    <a:pt x="18109" y="13855"/>
                    <a:pt x="18575" y="13855"/>
                  </a:cubicBezTo>
                  <a:cubicBezTo>
                    <a:pt x="19041" y="13855"/>
                    <a:pt x="20437" y="13750"/>
                    <a:pt x="20747" y="13206"/>
                  </a:cubicBezTo>
                  <a:cubicBezTo>
                    <a:pt x="21059" y="12663"/>
                    <a:pt x="21600" y="12663"/>
                    <a:pt x="21446" y="11798"/>
                  </a:cubicBezTo>
                  <a:cubicBezTo>
                    <a:pt x="21444" y="11784"/>
                    <a:pt x="21444" y="11771"/>
                    <a:pt x="21442" y="1175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95" name="出自【趣你的PPT】(微信:qunideppt)：最优质的PPT资源库"/>
            <p:cNvSpPr/>
            <p:nvPr/>
          </p:nvSpPr>
          <p:spPr>
            <a:xfrm>
              <a:off x="6021646" y="3936154"/>
              <a:ext cx="315127" cy="2467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38" h="21484" extrusionOk="0">
                  <a:moveTo>
                    <a:pt x="20582" y="3146"/>
                  </a:moveTo>
                  <a:cubicBezTo>
                    <a:pt x="20582" y="2888"/>
                    <a:pt x="20535" y="1727"/>
                    <a:pt x="20501" y="862"/>
                  </a:cubicBezTo>
                  <a:lnTo>
                    <a:pt x="19398" y="1626"/>
                  </a:lnTo>
                  <a:cubicBezTo>
                    <a:pt x="19398" y="1626"/>
                    <a:pt x="19105" y="1001"/>
                    <a:pt x="18519" y="500"/>
                  </a:cubicBezTo>
                  <a:cubicBezTo>
                    <a:pt x="17934" y="0"/>
                    <a:pt x="16469" y="0"/>
                    <a:pt x="16469" y="0"/>
                  </a:cubicBezTo>
                  <a:lnTo>
                    <a:pt x="10511" y="4752"/>
                  </a:lnTo>
                  <a:lnTo>
                    <a:pt x="7972" y="7376"/>
                  </a:lnTo>
                  <a:cubicBezTo>
                    <a:pt x="7972" y="7376"/>
                    <a:pt x="6312" y="8126"/>
                    <a:pt x="5823" y="8251"/>
                  </a:cubicBezTo>
                  <a:cubicBezTo>
                    <a:pt x="5767" y="8266"/>
                    <a:pt x="5703" y="8282"/>
                    <a:pt x="5638" y="8300"/>
                  </a:cubicBezTo>
                  <a:cubicBezTo>
                    <a:pt x="5654" y="9602"/>
                    <a:pt x="5681" y="12904"/>
                    <a:pt x="5549" y="13031"/>
                  </a:cubicBezTo>
                  <a:cubicBezTo>
                    <a:pt x="5385" y="13189"/>
                    <a:pt x="5261" y="14136"/>
                    <a:pt x="5097" y="14344"/>
                  </a:cubicBezTo>
                  <a:cubicBezTo>
                    <a:pt x="4933" y="14555"/>
                    <a:pt x="4727" y="15133"/>
                    <a:pt x="4234" y="15133"/>
                  </a:cubicBezTo>
                  <a:cubicBezTo>
                    <a:pt x="3741" y="15133"/>
                    <a:pt x="2550" y="15502"/>
                    <a:pt x="2058" y="15396"/>
                  </a:cubicBezTo>
                  <a:cubicBezTo>
                    <a:pt x="1565" y="15292"/>
                    <a:pt x="1154" y="15764"/>
                    <a:pt x="949" y="15870"/>
                  </a:cubicBezTo>
                  <a:cubicBezTo>
                    <a:pt x="845" y="15922"/>
                    <a:pt x="442" y="15962"/>
                    <a:pt x="46" y="15953"/>
                  </a:cubicBezTo>
                  <a:cubicBezTo>
                    <a:pt x="1" y="16356"/>
                    <a:pt x="-33" y="16839"/>
                    <a:pt x="55" y="16908"/>
                  </a:cubicBezTo>
                  <a:cubicBezTo>
                    <a:pt x="209" y="17026"/>
                    <a:pt x="271" y="17696"/>
                    <a:pt x="518" y="17933"/>
                  </a:cubicBezTo>
                  <a:cubicBezTo>
                    <a:pt x="764" y="18170"/>
                    <a:pt x="1164" y="18523"/>
                    <a:pt x="1164" y="18879"/>
                  </a:cubicBezTo>
                  <a:cubicBezTo>
                    <a:pt x="1164" y="19234"/>
                    <a:pt x="1195" y="19550"/>
                    <a:pt x="1411" y="19550"/>
                  </a:cubicBezTo>
                  <a:cubicBezTo>
                    <a:pt x="1626" y="19550"/>
                    <a:pt x="1719" y="20062"/>
                    <a:pt x="1965" y="20180"/>
                  </a:cubicBezTo>
                  <a:cubicBezTo>
                    <a:pt x="2212" y="20299"/>
                    <a:pt x="2612" y="19944"/>
                    <a:pt x="2674" y="20062"/>
                  </a:cubicBezTo>
                  <a:cubicBezTo>
                    <a:pt x="2735" y="20180"/>
                    <a:pt x="2643" y="21047"/>
                    <a:pt x="2766" y="21047"/>
                  </a:cubicBezTo>
                  <a:cubicBezTo>
                    <a:pt x="2839" y="21047"/>
                    <a:pt x="3120" y="21123"/>
                    <a:pt x="3329" y="21371"/>
                  </a:cubicBezTo>
                  <a:cubicBezTo>
                    <a:pt x="3255" y="20952"/>
                    <a:pt x="3419" y="20393"/>
                    <a:pt x="3824" y="20549"/>
                  </a:cubicBezTo>
                  <a:cubicBezTo>
                    <a:pt x="4235" y="20706"/>
                    <a:pt x="3906" y="21180"/>
                    <a:pt x="4276" y="21391"/>
                  </a:cubicBezTo>
                  <a:cubicBezTo>
                    <a:pt x="4645" y="21600"/>
                    <a:pt x="4851" y="21443"/>
                    <a:pt x="4851" y="21075"/>
                  </a:cubicBezTo>
                  <a:cubicBezTo>
                    <a:pt x="4851" y="20706"/>
                    <a:pt x="5344" y="19971"/>
                    <a:pt x="5467" y="19813"/>
                  </a:cubicBezTo>
                  <a:cubicBezTo>
                    <a:pt x="5590" y="19655"/>
                    <a:pt x="5549" y="18657"/>
                    <a:pt x="5796" y="18393"/>
                  </a:cubicBezTo>
                  <a:cubicBezTo>
                    <a:pt x="6042" y="18130"/>
                    <a:pt x="6782" y="18341"/>
                    <a:pt x="7069" y="18393"/>
                  </a:cubicBezTo>
                  <a:cubicBezTo>
                    <a:pt x="7356" y="18446"/>
                    <a:pt x="7562" y="17656"/>
                    <a:pt x="7890" y="18026"/>
                  </a:cubicBezTo>
                  <a:cubicBezTo>
                    <a:pt x="8219" y="18393"/>
                    <a:pt x="8753" y="18078"/>
                    <a:pt x="9000" y="18446"/>
                  </a:cubicBezTo>
                  <a:cubicBezTo>
                    <a:pt x="9246" y="18814"/>
                    <a:pt x="9369" y="19707"/>
                    <a:pt x="9780" y="19392"/>
                  </a:cubicBezTo>
                  <a:cubicBezTo>
                    <a:pt x="10190" y="19076"/>
                    <a:pt x="10683" y="18972"/>
                    <a:pt x="10929" y="18972"/>
                  </a:cubicBezTo>
                  <a:cubicBezTo>
                    <a:pt x="11176" y="18972"/>
                    <a:pt x="11751" y="19602"/>
                    <a:pt x="11998" y="19707"/>
                  </a:cubicBezTo>
                  <a:cubicBezTo>
                    <a:pt x="12244" y="19813"/>
                    <a:pt x="13065" y="19918"/>
                    <a:pt x="13353" y="19707"/>
                  </a:cubicBezTo>
                  <a:cubicBezTo>
                    <a:pt x="13640" y="19497"/>
                    <a:pt x="14010" y="18814"/>
                    <a:pt x="14379" y="18867"/>
                  </a:cubicBezTo>
                  <a:cubicBezTo>
                    <a:pt x="14749" y="18919"/>
                    <a:pt x="15900" y="18761"/>
                    <a:pt x="16146" y="18919"/>
                  </a:cubicBezTo>
                  <a:cubicBezTo>
                    <a:pt x="16393" y="19076"/>
                    <a:pt x="16927" y="19444"/>
                    <a:pt x="17296" y="19286"/>
                  </a:cubicBezTo>
                  <a:cubicBezTo>
                    <a:pt x="17666" y="19129"/>
                    <a:pt x="17994" y="18236"/>
                    <a:pt x="18282" y="18130"/>
                  </a:cubicBezTo>
                  <a:cubicBezTo>
                    <a:pt x="18373" y="18097"/>
                    <a:pt x="18430" y="18104"/>
                    <a:pt x="18480" y="18125"/>
                  </a:cubicBezTo>
                  <a:cubicBezTo>
                    <a:pt x="18484" y="17920"/>
                    <a:pt x="18487" y="17725"/>
                    <a:pt x="18487" y="17552"/>
                  </a:cubicBezTo>
                  <a:cubicBezTo>
                    <a:pt x="18487" y="16605"/>
                    <a:pt x="18652" y="16973"/>
                    <a:pt x="18775" y="16028"/>
                  </a:cubicBezTo>
                  <a:cubicBezTo>
                    <a:pt x="18898" y="15081"/>
                    <a:pt x="20828" y="12610"/>
                    <a:pt x="20993" y="12452"/>
                  </a:cubicBezTo>
                  <a:cubicBezTo>
                    <a:pt x="21158" y="12294"/>
                    <a:pt x="21156" y="8562"/>
                    <a:pt x="21156" y="8036"/>
                  </a:cubicBezTo>
                  <a:cubicBezTo>
                    <a:pt x="21156" y="7511"/>
                    <a:pt x="21239" y="6880"/>
                    <a:pt x="21402" y="6143"/>
                  </a:cubicBezTo>
                  <a:cubicBezTo>
                    <a:pt x="21567" y="5407"/>
                    <a:pt x="21116" y="5460"/>
                    <a:pt x="21156" y="4776"/>
                  </a:cubicBezTo>
                  <a:cubicBezTo>
                    <a:pt x="21197" y="4094"/>
                    <a:pt x="20582" y="3568"/>
                    <a:pt x="20582" y="314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96" name="出自【趣你的PPT】(微信:qunideppt)：最优质的PPT资源库"/>
            <p:cNvSpPr/>
            <p:nvPr/>
          </p:nvSpPr>
          <p:spPr>
            <a:xfrm>
              <a:off x="6292996" y="3936154"/>
              <a:ext cx="204010" cy="338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8" h="21542" extrusionOk="0">
                  <a:moveTo>
                    <a:pt x="21466" y="5328"/>
                  </a:moveTo>
                  <a:lnTo>
                    <a:pt x="5050" y="0"/>
                  </a:lnTo>
                  <a:lnTo>
                    <a:pt x="3129" y="629"/>
                  </a:lnTo>
                  <a:cubicBezTo>
                    <a:pt x="3183" y="1260"/>
                    <a:pt x="3255" y="2108"/>
                    <a:pt x="3255" y="2296"/>
                  </a:cubicBezTo>
                  <a:cubicBezTo>
                    <a:pt x="3255" y="2604"/>
                    <a:pt x="4208" y="2988"/>
                    <a:pt x="4144" y="3486"/>
                  </a:cubicBezTo>
                  <a:cubicBezTo>
                    <a:pt x="4081" y="3986"/>
                    <a:pt x="4780" y="3946"/>
                    <a:pt x="4525" y="4484"/>
                  </a:cubicBezTo>
                  <a:cubicBezTo>
                    <a:pt x="4272" y="5022"/>
                    <a:pt x="4144" y="5482"/>
                    <a:pt x="4144" y="5865"/>
                  </a:cubicBezTo>
                  <a:cubicBezTo>
                    <a:pt x="4144" y="6249"/>
                    <a:pt x="4146" y="8974"/>
                    <a:pt x="3891" y="9089"/>
                  </a:cubicBezTo>
                  <a:cubicBezTo>
                    <a:pt x="3636" y="9204"/>
                    <a:pt x="648" y="11008"/>
                    <a:pt x="458" y="11699"/>
                  </a:cubicBezTo>
                  <a:cubicBezTo>
                    <a:pt x="267" y="12389"/>
                    <a:pt x="11" y="12121"/>
                    <a:pt x="11" y="12812"/>
                  </a:cubicBezTo>
                  <a:cubicBezTo>
                    <a:pt x="11" y="12938"/>
                    <a:pt x="7" y="13080"/>
                    <a:pt x="0" y="13230"/>
                  </a:cubicBezTo>
                  <a:cubicBezTo>
                    <a:pt x="164" y="13264"/>
                    <a:pt x="238" y="13371"/>
                    <a:pt x="455" y="13502"/>
                  </a:cubicBezTo>
                  <a:cubicBezTo>
                    <a:pt x="775" y="13694"/>
                    <a:pt x="775" y="14039"/>
                    <a:pt x="1409" y="14039"/>
                  </a:cubicBezTo>
                  <a:cubicBezTo>
                    <a:pt x="2045" y="14039"/>
                    <a:pt x="2809" y="14922"/>
                    <a:pt x="2745" y="15268"/>
                  </a:cubicBezTo>
                  <a:cubicBezTo>
                    <a:pt x="2682" y="15614"/>
                    <a:pt x="3064" y="15805"/>
                    <a:pt x="3000" y="16419"/>
                  </a:cubicBezTo>
                  <a:cubicBezTo>
                    <a:pt x="2936" y="17033"/>
                    <a:pt x="3571" y="17915"/>
                    <a:pt x="3891" y="18031"/>
                  </a:cubicBezTo>
                  <a:cubicBezTo>
                    <a:pt x="4208" y="18146"/>
                    <a:pt x="3762" y="18261"/>
                    <a:pt x="3000" y="18222"/>
                  </a:cubicBezTo>
                  <a:cubicBezTo>
                    <a:pt x="2237" y="18184"/>
                    <a:pt x="1156" y="18185"/>
                    <a:pt x="1156" y="18376"/>
                  </a:cubicBezTo>
                  <a:cubicBezTo>
                    <a:pt x="1156" y="18568"/>
                    <a:pt x="837" y="18837"/>
                    <a:pt x="1664" y="19298"/>
                  </a:cubicBezTo>
                  <a:cubicBezTo>
                    <a:pt x="2492" y="19758"/>
                    <a:pt x="3191" y="19911"/>
                    <a:pt x="3445" y="20410"/>
                  </a:cubicBezTo>
                  <a:cubicBezTo>
                    <a:pt x="3700" y="20909"/>
                    <a:pt x="4016" y="21369"/>
                    <a:pt x="4272" y="21485"/>
                  </a:cubicBezTo>
                  <a:cubicBezTo>
                    <a:pt x="4525" y="21600"/>
                    <a:pt x="5035" y="21561"/>
                    <a:pt x="5479" y="21178"/>
                  </a:cubicBezTo>
                  <a:cubicBezTo>
                    <a:pt x="5925" y="20794"/>
                    <a:pt x="6435" y="21523"/>
                    <a:pt x="6879" y="21178"/>
                  </a:cubicBezTo>
                  <a:cubicBezTo>
                    <a:pt x="7324" y="20832"/>
                    <a:pt x="8850" y="20871"/>
                    <a:pt x="9232" y="20755"/>
                  </a:cubicBezTo>
                  <a:cubicBezTo>
                    <a:pt x="9613" y="20640"/>
                    <a:pt x="10758" y="20333"/>
                    <a:pt x="11139" y="20141"/>
                  </a:cubicBezTo>
                  <a:cubicBezTo>
                    <a:pt x="11521" y="19949"/>
                    <a:pt x="10695" y="19642"/>
                    <a:pt x="11267" y="19450"/>
                  </a:cubicBezTo>
                  <a:cubicBezTo>
                    <a:pt x="11838" y="19259"/>
                    <a:pt x="13619" y="19604"/>
                    <a:pt x="14320" y="19067"/>
                  </a:cubicBezTo>
                  <a:cubicBezTo>
                    <a:pt x="15018" y="18529"/>
                    <a:pt x="16100" y="17954"/>
                    <a:pt x="16418" y="17762"/>
                  </a:cubicBezTo>
                  <a:cubicBezTo>
                    <a:pt x="16734" y="17570"/>
                    <a:pt x="16418" y="17417"/>
                    <a:pt x="16863" y="17147"/>
                  </a:cubicBezTo>
                  <a:cubicBezTo>
                    <a:pt x="17307" y="16880"/>
                    <a:pt x="18198" y="16572"/>
                    <a:pt x="18641" y="16726"/>
                  </a:cubicBezTo>
                  <a:cubicBezTo>
                    <a:pt x="18741" y="16760"/>
                    <a:pt x="18874" y="16772"/>
                    <a:pt x="19015" y="16776"/>
                  </a:cubicBezTo>
                  <a:cubicBezTo>
                    <a:pt x="18973" y="16746"/>
                    <a:pt x="18946" y="16727"/>
                    <a:pt x="18946" y="16727"/>
                  </a:cubicBezTo>
                  <a:lnTo>
                    <a:pt x="19212" y="16167"/>
                  </a:lnTo>
                  <a:cubicBezTo>
                    <a:pt x="19212" y="16167"/>
                    <a:pt x="18151" y="15846"/>
                    <a:pt x="18151" y="15366"/>
                  </a:cubicBezTo>
                  <a:cubicBezTo>
                    <a:pt x="18151" y="14885"/>
                    <a:pt x="18415" y="14407"/>
                    <a:pt x="17753" y="14407"/>
                  </a:cubicBezTo>
                  <a:cubicBezTo>
                    <a:pt x="17090" y="14407"/>
                    <a:pt x="16956" y="14005"/>
                    <a:pt x="17487" y="13686"/>
                  </a:cubicBezTo>
                  <a:cubicBezTo>
                    <a:pt x="18018" y="13365"/>
                    <a:pt x="16691" y="12725"/>
                    <a:pt x="17620" y="12725"/>
                  </a:cubicBezTo>
                  <a:cubicBezTo>
                    <a:pt x="18549" y="12725"/>
                    <a:pt x="17886" y="11845"/>
                    <a:pt x="18549" y="11765"/>
                  </a:cubicBezTo>
                  <a:cubicBezTo>
                    <a:pt x="19212" y="11684"/>
                    <a:pt x="19343" y="11364"/>
                    <a:pt x="19343" y="10964"/>
                  </a:cubicBezTo>
                  <a:cubicBezTo>
                    <a:pt x="19343" y="10564"/>
                    <a:pt x="20803" y="10323"/>
                    <a:pt x="21201" y="10243"/>
                  </a:cubicBezTo>
                  <a:cubicBezTo>
                    <a:pt x="21600" y="10164"/>
                    <a:pt x="21466" y="8884"/>
                    <a:pt x="21466" y="8884"/>
                  </a:cubicBezTo>
                  <a:cubicBezTo>
                    <a:pt x="21466" y="8884"/>
                    <a:pt x="21466" y="5328"/>
                    <a:pt x="21466" y="5328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97" name="出自【趣你的PPT】(微信:qunideppt)：最优质的PPT资源库"/>
            <p:cNvSpPr/>
            <p:nvPr/>
          </p:nvSpPr>
          <p:spPr>
            <a:xfrm>
              <a:off x="6510077" y="3752992"/>
              <a:ext cx="218741" cy="2226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37" h="21600" extrusionOk="0">
                  <a:moveTo>
                    <a:pt x="19837" y="4682"/>
                  </a:moveTo>
                  <a:lnTo>
                    <a:pt x="18420" y="1193"/>
                  </a:lnTo>
                  <a:cubicBezTo>
                    <a:pt x="18319" y="1352"/>
                    <a:pt x="18241" y="1464"/>
                    <a:pt x="18199" y="1505"/>
                  </a:cubicBezTo>
                  <a:cubicBezTo>
                    <a:pt x="17965" y="1740"/>
                    <a:pt x="17003" y="1154"/>
                    <a:pt x="16099" y="1388"/>
                  </a:cubicBezTo>
                  <a:cubicBezTo>
                    <a:pt x="15194" y="1622"/>
                    <a:pt x="14493" y="1300"/>
                    <a:pt x="13618" y="861"/>
                  </a:cubicBezTo>
                  <a:cubicBezTo>
                    <a:pt x="12744" y="421"/>
                    <a:pt x="9885" y="977"/>
                    <a:pt x="9505" y="1535"/>
                  </a:cubicBezTo>
                  <a:cubicBezTo>
                    <a:pt x="9127" y="2091"/>
                    <a:pt x="8163" y="2091"/>
                    <a:pt x="7288" y="1740"/>
                  </a:cubicBezTo>
                  <a:cubicBezTo>
                    <a:pt x="6414" y="1388"/>
                    <a:pt x="5277" y="861"/>
                    <a:pt x="3673" y="714"/>
                  </a:cubicBezTo>
                  <a:cubicBezTo>
                    <a:pt x="2173" y="578"/>
                    <a:pt x="966" y="362"/>
                    <a:pt x="694" y="0"/>
                  </a:cubicBezTo>
                  <a:cubicBezTo>
                    <a:pt x="631" y="169"/>
                    <a:pt x="571" y="335"/>
                    <a:pt x="514" y="493"/>
                  </a:cubicBezTo>
                  <a:cubicBezTo>
                    <a:pt x="27" y="1837"/>
                    <a:pt x="879" y="2204"/>
                    <a:pt x="270" y="2936"/>
                  </a:cubicBezTo>
                  <a:cubicBezTo>
                    <a:pt x="-338" y="3670"/>
                    <a:pt x="270" y="4526"/>
                    <a:pt x="270" y="5868"/>
                  </a:cubicBezTo>
                  <a:cubicBezTo>
                    <a:pt x="270" y="6796"/>
                    <a:pt x="270" y="15705"/>
                    <a:pt x="270" y="21131"/>
                  </a:cubicBezTo>
                  <a:lnTo>
                    <a:pt x="12305" y="21131"/>
                  </a:lnTo>
                  <a:cubicBezTo>
                    <a:pt x="12305" y="21131"/>
                    <a:pt x="12656" y="20897"/>
                    <a:pt x="13006" y="20661"/>
                  </a:cubicBezTo>
                  <a:cubicBezTo>
                    <a:pt x="13357" y="20428"/>
                    <a:pt x="13940" y="21013"/>
                    <a:pt x="13940" y="21013"/>
                  </a:cubicBezTo>
                  <a:lnTo>
                    <a:pt x="16506" y="21013"/>
                  </a:lnTo>
                  <a:cubicBezTo>
                    <a:pt x="16506" y="21013"/>
                    <a:pt x="16974" y="21600"/>
                    <a:pt x="17556" y="21600"/>
                  </a:cubicBezTo>
                  <a:cubicBezTo>
                    <a:pt x="18140" y="21600"/>
                    <a:pt x="17790" y="20661"/>
                    <a:pt x="18724" y="20661"/>
                  </a:cubicBezTo>
                  <a:cubicBezTo>
                    <a:pt x="19656" y="20661"/>
                    <a:pt x="19424" y="19255"/>
                    <a:pt x="20007" y="19255"/>
                  </a:cubicBezTo>
                  <a:cubicBezTo>
                    <a:pt x="20590" y="19255"/>
                    <a:pt x="20474" y="19374"/>
                    <a:pt x="21057" y="18553"/>
                  </a:cubicBezTo>
                  <a:cubicBezTo>
                    <a:pt x="21074" y="18528"/>
                    <a:pt x="21103" y="18496"/>
                    <a:pt x="21122" y="18471"/>
                  </a:cubicBezTo>
                  <a:cubicBezTo>
                    <a:pt x="21078" y="18216"/>
                    <a:pt x="21073" y="17950"/>
                    <a:pt x="21115" y="17674"/>
                  </a:cubicBezTo>
                  <a:cubicBezTo>
                    <a:pt x="21262" y="16737"/>
                    <a:pt x="20619" y="16795"/>
                    <a:pt x="20212" y="15478"/>
                  </a:cubicBezTo>
                  <a:cubicBezTo>
                    <a:pt x="19804" y="14159"/>
                    <a:pt x="18169" y="12197"/>
                    <a:pt x="18112" y="11435"/>
                  </a:cubicBezTo>
                  <a:cubicBezTo>
                    <a:pt x="18052" y="10674"/>
                    <a:pt x="17149" y="10234"/>
                    <a:pt x="17178" y="9414"/>
                  </a:cubicBezTo>
                  <a:cubicBezTo>
                    <a:pt x="17206" y="8594"/>
                    <a:pt x="16741" y="8506"/>
                    <a:pt x="15836" y="7217"/>
                  </a:cubicBezTo>
                  <a:cubicBezTo>
                    <a:pt x="14931" y="5929"/>
                    <a:pt x="14668" y="3672"/>
                    <a:pt x="14931" y="3585"/>
                  </a:cubicBezTo>
                  <a:cubicBezTo>
                    <a:pt x="15194" y="3497"/>
                    <a:pt x="15952" y="5489"/>
                    <a:pt x="16243" y="6133"/>
                  </a:cubicBezTo>
                  <a:cubicBezTo>
                    <a:pt x="16535" y="6779"/>
                    <a:pt x="17527" y="8741"/>
                    <a:pt x="18228" y="8741"/>
                  </a:cubicBezTo>
                  <a:cubicBezTo>
                    <a:pt x="18929" y="8741"/>
                    <a:pt x="19191" y="5782"/>
                    <a:pt x="19424" y="5929"/>
                  </a:cubicBezTo>
                  <a:cubicBezTo>
                    <a:pt x="19445" y="5941"/>
                    <a:pt x="19459" y="5974"/>
                    <a:pt x="19473" y="6015"/>
                  </a:cubicBezTo>
                  <a:lnTo>
                    <a:pt x="19548" y="5479"/>
                  </a:lnTo>
                  <a:cubicBezTo>
                    <a:pt x="19548" y="5479"/>
                    <a:pt x="19837" y="4682"/>
                    <a:pt x="19837" y="468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98" name="出自【趣你的PPT】(微信:qunideppt)：最优质的PPT资源库"/>
            <p:cNvSpPr/>
            <p:nvPr/>
          </p:nvSpPr>
          <p:spPr>
            <a:xfrm>
              <a:off x="6198024" y="4383882"/>
              <a:ext cx="112212" cy="1278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28" h="21600" extrusionOk="0">
                  <a:moveTo>
                    <a:pt x="10267" y="20616"/>
                  </a:moveTo>
                  <a:cubicBezTo>
                    <a:pt x="12141" y="20616"/>
                    <a:pt x="11439" y="19551"/>
                    <a:pt x="10735" y="17844"/>
                  </a:cubicBezTo>
                  <a:cubicBezTo>
                    <a:pt x="10034" y="16140"/>
                    <a:pt x="11909" y="16353"/>
                    <a:pt x="13080" y="16353"/>
                  </a:cubicBezTo>
                  <a:cubicBezTo>
                    <a:pt x="14253" y="16353"/>
                    <a:pt x="13782" y="14433"/>
                    <a:pt x="14719" y="14433"/>
                  </a:cubicBezTo>
                  <a:cubicBezTo>
                    <a:pt x="15657" y="14433"/>
                    <a:pt x="15889" y="16778"/>
                    <a:pt x="16828" y="16566"/>
                  </a:cubicBezTo>
                  <a:cubicBezTo>
                    <a:pt x="17765" y="16353"/>
                    <a:pt x="18467" y="17206"/>
                    <a:pt x="19639" y="16993"/>
                  </a:cubicBezTo>
                  <a:cubicBezTo>
                    <a:pt x="20809" y="16778"/>
                    <a:pt x="20809" y="14647"/>
                    <a:pt x="20809" y="12942"/>
                  </a:cubicBezTo>
                  <a:cubicBezTo>
                    <a:pt x="20809" y="11236"/>
                    <a:pt x="21044" y="9957"/>
                    <a:pt x="19872" y="9317"/>
                  </a:cubicBezTo>
                  <a:cubicBezTo>
                    <a:pt x="18700" y="8676"/>
                    <a:pt x="17765" y="7185"/>
                    <a:pt x="19171" y="6545"/>
                  </a:cubicBezTo>
                  <a:cubicBezTo>
                    <a:pt x="20578" y="5906"/>
                    <a:pt x="20809" y="4625"/>
                    <a:pt x="19639" y="3774"/>
                  </a:cubicBezTo>
                  <a:cubicBezTo>
                    <a:pt x="18467" y="2919"/>
                    <a:pt x="15889" y="4625"/>
                    <a:pt x="15889" y="3774"/>
                  </a:cubicBezTo>
                  <a:cubicBezTo>
                    <a:pt x="15889" y="3308"/>
                    <a:pt x="16097" y="1643"/>
                    <a:pt x="16289" y="219"/>
                  </a:cubicBezTo>
                  <a:cubicBezTo>
                    <a:pt x="13576" y="139"/>
                    <a:pt x="10656" y="0"/>
                    <a:pt x="10656" y="0"/>
                  </a:cubicBezTo>
                  <a:lnTo>
                    <a:pt x="9956" y="184"/>
                  </a:lnTo>
                  <a:cubicBezTo>
                    <a:pt x="10120" y="2683"/>
                    <a:pt x="9800" y="4627"/>
                    <a:pt x="9800" y="4627"/>
                  </a:cubicBezTo>
                  <a:cubicBezTo>
                    <a:pt x="9800" y="4627"/>
                    <a:pt x="5581" y="4841"/>
                    <a:pt x="4643" y="4841"/>
                  </a:cubicBezTo>
                  <a:cubicBezTo>
                    <a:pt x="4440" y="4841"/>
                    <a:pt x="3798" y="4921"/>
                    <a:pt x="2892" y="5050"/>
                  </a:cubicBezTo>
                  <a:cubicBezTo>
                    <a:pt x="2700" y="5325"/>
                    <a:pt x="2441" y="5599"/>
                    <a:pt x="2246" y="5777"/>
                  </a:cubicBezTo>
                  <a:cubicBezTo>
                    <a:pt x="1742" y="6235"/>
                    <a:pt x="3423" y="6848"/>
                    <a:pt x="3705" y="7510"/>
                  </a:cubicBezTo>
                  <a:cubicBezTo>
                    <a:pt x="3984" y="8173"/>
                    <a:pt x="1574" y="7968"/>
                    <a:pt x="1628" y="8939"/>
                  </a:cubicBezTo>
                  <a:cubicBezTo>
                    <a:pt x="1687" y="9906"/>
                    <a:pt x="789" y="10673"/>
                    <a:pt x="117" y="11130"/>
                  </a:cubicBezTo>
                  <a:cubicBezTo>
                    <a:pt x="-556" y="11588"/>
                    <a:pt x="1909" y="13529"/>
                    <a:pt x="1965" y="14189"/>
                  </a:cubicBezTo>
                  <a:cubicBezTo>
                    <a:pt x="2022" y="14852"/>
                    <a:pt x="2583" y="15463"/>
                    <a:pt x="4712" y="17351"/>
                  </a:cubicBezTo>
                  <a:cubicBezTo>
                    <a:pt x="6744" y="19153"/>
                    <a:pt x="5774" y="19612"/>
                    <a:pt x="8460" y="21600"/>
                  </a:cubicBezTo>
                  <a:cubicBezTo>
                    <a:pt x="8818" y="21095"/>
                    <a:pt x="9382" y="20616"/>
                    <a:pt x="10267" y="2061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499" name="出自【趣你的PPT】(微信:qunideppt)：最优质的PPT资源库"/>
            <p:cNvSpPr/>
            <p:nvPr/>
          </p:nvSpPr>
          <p:spPr>
            <a:xfrm>
              <a:off x="6204807" y="4383882"/>
              <a:ext cx="42925" cy="28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43" h="21600" extrusionOk="0">
                  <a:moveTo>
                    <a:pt x="20020" y="19723"/>
                  </a:moveTo>
                  <a:cubicBezTo>
                    <a:pt x="20020" y="19723"/>
                    <a:pt x="20844" y="11096"/>
                    <a:pt x="20422" y="0"/>
                  </a:cubicBezTo>
                  <a:lnTo>
                    <a:pt x="18008" y="1073"/>
                  </a:lnTo>
                  <a:lnTo>
                    <a:pt x="4478" y="1073"/>
                  </a:lnTo>
                  <a:cubicBezTo>
                    <a:pt x="4516" y="1212"/>
                    <a:pt x="4531" y="1391"/>
                    <a:pt x="4586" y="1520"/>
                  </a:cubicBezTo>
                  <a:cubicBezTo>
                    <a:pt x="6033" y="4912"/>
                    <a:pt x="5312" y="9889"/>
                    <a:pt x="2276" y="11473"/>
                  </a:cubicBezTo>
                  <a:cubicBezTo>
                    <a:pt x="-756" y="13067"/>
                    <a:pt x="-613" y="17358"/>
                    <a:pt x="1842" y="17577"/>
                  </a:cubicBezTo>
                  <a:cubicBezTo>
                    <a:pt x="3351" y="17726"/>
                    <a:pt x="3001" y="19663"/>
                    <a:pt x="2208" y="21600"/>
                  </a:cubicBezTo>
                  <a:cubicBezTo>
                    <a:pt x="4545" y="21029"/>
                    <a:pt x="6200" y="20671"/>
                    <a:pt x="6723" y="20671"/>
                  </a:cubicBezTo>
                  <a:cubicBezTo>
                    <a:pt x="9142" y="20671"/>
                    <a:pt x="20020" y="19723"/>
                    <a:pt x="20020" y="19723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00" name="出自【趣你的PPT】(微信:qunideppt)：最优质的PPT资源库"/>
            <p:cNvSpPr/>
            <p:nvPr/>
          </p:nvSpPr>
          <p:spPr>
            <a:xfrm>
              <a:off x="6238726" y="4356746"/>
              <a:ext cx="143317" cy="1800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3" h="21600" extrusionOk="0">
                  <a:moveTo>
                    <a:pt x="5804" y="20383"/>
                  </a:moveTo>
                  <a:cubicBezTo>
                    <a:pt x="6370" y="20536"/>
                    <a:pt x="6748" y="21292"/>
                    <a:pt x="7881" y="20536"/>
                  </a:cubicBezTo>
                  <a:cubicBezTo>
                    <a:pt x="9015" y="19778"/>
                    <a:pt x="10338" y="19931"/>
                    <a:pt x="10338" y="20688"/>
                  </a:cubicBezTo>
                  <a:cubicBezTo>
                    <a:pt x="10338" y="21444"/>
                    <a:pt x="10716" y="21292"/>
                    <a:pt x="11661" y="20536"/>
                  </a:cubicBezTo>
                  <a:cubicBezTo>
                    <a:pt x="12604" y="19778"/>
                    <a:pt x="13549" y="20687"/>
                    <a:pt x="13549" y="19172"/>
                  </a:cubicBezTo>
                  <a:cubicBezTo>
                    <a:pt x="13549" y="17658"/>
                    <a:pt x="14683" y="19021"/>
                    <a:pt x="14683" y="17356"/>
                  </a:cubicBezTo>
                  <a:cubicBezTo>
                    <a:pt x="14683" y="15690"/>
                    <a:pt x="14872" y="14024"/>
                    <a:pt x="14872" y="13268"/>
                  </a:cubicBezTo>
                  <a:cubicBezTo>
                    <a:pt x="14872" y="12510"/>
                    <a:pt x="17517" y="11754"/>
                    <a:pt x="17517" y="10543"/>
                  </a:cubicBezTo>
                  <a:cubicBezTo>
                    <a:pt x="17517" y="9332"/>
                    <a:pt x="19784" y="6910"/>
                    <a:pt x="19784" y="5396"/>
                  </a:cubicBezTo>
                  <a:cubicBezTo>
                    <a:pt x="19784" y="3882"/>
                    <a:pt x="20352" y="3578"/>
                    <a:pt x="20920" y="2822"/>
                  </a:cubicBezTo>
                  <a:cubicBezTo>
                    <a:pt x="21311" y="2298"/>
                    <a:pt x="21600" y="1267"/>
                    <a:pt x="21373" y="282"/>
                  </a:cubicBezTo>
                  <a:lnTo>
                    <a:pt x="21373" y="301"/>
                  </a:lnTo>
                  <a:lnTo>
                    <a:pt x="18733" y="0"/>
                  </a:lnTo>
                  <a:lnTo>
                    <a:pt x="17415" y="301"/>
                  </a:lnTo>
                  <a:lnTo>
                    <a:pt x="15719" y="602"/>
                  </a:lnTo>
                  <a:cubicBezTo>
                    <a:pt x="15719" y="602"/>
                    <a:pt x="15908" y="1659"/>
                    <a:pt x="15154" y="2415"/>
                  </a:cubicBezTo>
                  <a:cubicBezTo>
                    <a:pt x="14400" y="3171"/>
                    <a:pt x="14211" y="4832"/>
                    <a:pt x="14211" y="4832"/>
                  </a:cubicBezTo>
                  <a:cubicBezTo>
                    <a:pt x="14211" y="4832"/>
                    <a:pt x="10819" y="3472"/>
                    <a:pt x="9878" y="3623"/>
                  </a:cubicBezTo>
                  <a:cubicBezTo>
                    <a:pt x="9474" y="3688"/>
                    <a:pt x="7940" y="3670"/>
                    <a:pt x="6313" y="3628"/>
                  </a:cubicBezTo>
                  <a:cubicBezTo>
                    <a:pt x="6159" y="4639"/>
                    <a:pt x="5991" y="5821"/>
                    <a:pt x="5991" y="6153"/>
                  </a:cubicBezTo>
                  <a:cubicBezTo>
                    <a:pt x="5991" y="6757"/>
                    <a:pt x="8070" y="5546"/>
                    <a:pt x="9015" y="6153"/>
                  </a:cubicBezTo>
                  <a:cubicBezTo>
                    <a:pt x="9959" y="6757"/>
                    <a:pt x="9772" y="7666"/>
                    <a:pt x="8638" y="8120"/>
                  </a:cubicBezTo>
                  <a:cubicBezTo>
                    <a:pt x="7503" y="8575"/>
                    <a:pt x="8258" y="9633"/>
                    <a:pt x="9203" y="10088"/>
                  </a:cubicBezTo>
                  <a:cubicBezTo>
                    <a:pt x="10148" y="10543"/>
                    <a:pt x="9959" y="11451"/>
                    <a:pt x="9959" y="12663"/>
                  </a:cubicBezTo>
                  <a:cubicBezTo>
                    <a:pt x="9959" y="13873"/>
                    <a:pt x="9959" y="15387"/>
                    <a:pt x="9015" y="15539"/>
                  </a:cubicBezTo>
                  <a:cubicBezTo>
                    <a:pt x="8070" y="15690"/>
                    <a:pt x="7503" y="15085"/>
                    <a:pt x="6748" y="15236"/>
                  </a:cubicBezTo>
                  <a:cubicBezTo>
                    <a:pt x="5991" y="15387"/>
                    <a:pt x="5804" y="13721"/>
                    <a:pt x="5047" y="13721"/>
                  </a:cubicBezTo>
                  <a:cubicBezTo>
                    <a:pt x="4291" y="13721"/>
                    <a:pt x="4671" y="15085"/>
                    <a:pt x="3725" y="15085"/>
                  </a:cubicBezTo>
                  <a:cubicBezTo>
                    <a:pt x="2781" y="15085"/>
                    <a:pt x="1269" y="14934"/>
                    <a:pt x="1834" y="16143"/>
                  </a:cubicBezTo>
                  <a:cubicBezTo>
                    <a:pt x="2402" y="17356"/>
                    <a:pt x="2969" y="18112"/>
                    <a:pt x="1457" y="18112"/>
                  </a:cubicBezTo>
                  <a:cubicBezTo>
                    <a:pt x="743" y="18112"/>
                    <a:pt x="288" y="18453"/>
                    <a:pt x="0" y="18811"/>
                  </a:cubicBezTo>
                  <a:cubicBezTo>
                    <a:pt x="102" y="18878"/>
                    <a:pt x="203" y="18944"/>
                    <a:pt x="322" y="19015"/>
                  </a:cubicBezTo>
                  <a:cubicBezTo>
                    <a:pt x="1587" y="19800"/>
                    <a:pt x="2393" y="20697"/>
                    <a:pt x="2940" y="21600"/>
                  </a:cubicBezTo>
                  <a:cubicBezTo>
                    <a:pt x="4196" y="20913"/>
                    <a:pt x="5490" y="20302"/>
                    <a:pt x="5804" y="20383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01" name="出自【趣你的PPT】(微信:qunideppt)：最优质的PPT资源库"/>
            <p:cNvSpPr/>
            <p:nvPr/>
          </p:nvSpPr>
          <p:spPr>
            <a:xfrm>
              <a:off x="6455807" y="3942937"/>
              <a:ext cx="334081" cy="4152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6" h="21490" extrusionOk="0">
                  <a:moveTo>
                    <a:pt x="16846" y="418"/>
                  </a:moveTo>
                  <a:cubicBezTo>
                    <a:pt x="16462" y="418"/>
                    <a:pt x="16615" y="1168"/>
                    <a:pt x="16000" y="1168"/>
                  </a:cubicBezTo>
                  <a:cubicBezTo>
                    <a:pt x="15383" y="1168"/>
                    <a:pt x="15614" y="1669"/>
                    <a:pt x="15228" y="1669"/>
                  </a:cubicBezTo>
                  <a:cubicBezTo>
                    <a:pt x="14844" y="1669"/>
                    <a:pt x="14535" y="1356"/>
                    <a:pt x="14535" y="1356"/>
                  </a:cubicBezTo>
                  <a:lnTo>
                    <a:pt x="12840" y="1356"/>
                  </a:lnTo>
                  <a:cubicBezTo>
                    <a:pt x="12840" y="1356"/>
                    <a:pt x="12455" y="1044"/>
                    <a:pt x="12224" y="1168"/>
                  </a:cubicBezTo>
                  <a:cubicBezTo>
                    <a:pt x="11992" y="1294"/>
                    <a:pt x="11761" y="1419"/>
                    <a:pt x="11761" y="1419"/>
                  </a:cubicBezTo>
                  <a:lnTo>
                    <a:pt x="3814" y="1419"/>
                  </a:lnTo>
                  <a:cubicBezTo>
                    <a:pt x="3814" y="2716"/>
                    <a:pt x="3814" y="3640"/>
                    <a:pt x="3814" y="3640"/>
                  </a:cubicBezTo>
                  <a:lnTo>
                    <a:pt x="2609" y="3640"/>
                  </a:lnTo>
                  <a:lnTo>
                    <a:pt x="2609" y="7093"/>
                  </a:lnTo>
                  <a:cubicBezTo>
                    <a:pt x="2609" y="7093"/>
                    <a:pt x="2690" y="8136"/>
                    <a:pt x="2448" y="8200"/>
                  </a:cubicBezTo>
                  <a:cubicBezTo>
                    <a:pt x="2207" y="8265"/>
                    <a:pt x="1323" y="8461"/>
                    <a:pt x="1323" y="8787"/>
                  </a:cubicBezTo>
                  <a:cubicBezTo>
                    <a:pt x="1323" y="9113"/>
                    <a:pt x="1243" y="9373"/>
                    <a:pt x="841" y="9439"/>
                  </a:cubicBezTo>
                  <a:cubicBezTo>
                    <a:pt x="440" y="9504"/>
                    <a:pt x="841" y="10220"/>
                    <a:pt x="279" y="10220"/>
                  </a:cubicBezTo>
                  <a:cubicBezTo>
                    <a:pt x="-284" y="10220"/>
                    <a:pt x="520" y="10742"/>
                    <a:pt x="198" y="11003"/>
                  </a:cubicBezTo>
                  <a:cubicBezTo>
                    <a:pt x="-124" y="11263"/>
                    <a:pt x="-43" y="11590"/>
                    <a:pt x="359" y="11590"/>
                  </a:cubicBezTo>
                  <a:cubicBezTo>
                    <a:pt x="760" y="11590"/>
                    <a:pt x="600" y="11979"/>
                    <a:pt x="600" y="12371"/>
                  </a:cubicBezTo>
                  <a:cubicBezTo>
                    <a:pt x="600" y="12762"/>
                    <a:pt x="1243" y="13023"/>
                    <a:pt x="1243" y="13023"/>
                  </a:cubicBezTo>
                  <a:lnTo>
                    <a:pt x="1082" y="13479"/>
                  </a:lnTo>
                  <a:cubicBezTo>
                    <a:pt x="1082" y="13479"/>
                    <a:pt x="1966" y="14326"/>
                    <a:pt x="2047" y="14521"/>
                  </a:cubicBezTo>
                  <a:cubicBezTo>
                    <a:pt x="2127" y="14716"/>
                    <a:pt x="2609" y="15238"/>
                    <a:pt x="2127" y="15434"/>
                  </a:cubicBezTo>
                  <a:cubicBezTo>
                    <a:pt x="1644" y="15629"/>
                    <a:pt x="1966" y="15824"/>
                    <a:pt x="1966" y="15824"/>
                  </a:cubicBezTo>
                  <a:lnTo>
                    <a:pt x="2528" y="15890"/>
                  </a:lnTo>
                  <a:lnTo>
                    <a:pt x="2690" y="16216"/>
                  </a:lnTo>
                  <a:cubicBezTo>
                    <a:pt x="2690" y="16216"/>
                    <a:pt x="3332" y="16216"/>
                    <a:pt x="3734" y="16606"/>
                  </a:cubicBezTo>
                  <a:cubicBezTo>
                    <a:pt x="4136" y="16997"/>
                    <a:pt x="4296" y="17062"/>
                    <a:pt x="4296" y="17257"/>
                  </a:cubicBezTo>
                  <a:cubicBezTo>
                    <a:pt x="4296" y="17453"/>
                    <a:pt x="4618" y="17518"/>
                    <a:pt x="5100" y="17844"/>
                  </a:cubicBezTo>
                  <a:cubicBezTo>
                    <a:pt x="5582" y="18170"/>
                    <a:pt x="5581" y="18365"/>
                    <a:pt x="5581" y="18561"/>
                  </a:cubicBezTo>
                  <a:cubicBezTo>
                    <a:pt x="5581" y="18756"/>
                    <a:pt x="6465" y="19082"/>
                    <a:pt x="6465" y="19082"/>
                  </a:cubicBezTo>
                  <a:lnTo>
                    <a:pt x="6766" y="19691"/>
                  </a:lnTo>
                  <a:cubicBezTo>
                    <a:pt x="6918" y="19756"/>
                    <a:pt x="7038" y="19834"/>
                    <a:pt x="7104" y="19967"/>
                  </a:cubicBezTo>
                  <a:cubicBezTo>
                    <a:pt x="7265" y="20294"/>
                    <a:pt x="7667" y="20490"/>
                    <a:pt x="7667" y="20490"/>
                  </a:cubicBezTo>
                  <a:cubicBezTo>
                    <a:pt x="7667" y="20490"/>
                    <a:pt x="8151" y="20751"/>
                    <a:pt x="8473" y="20490"/>
                  </a:cubicBezTo>
                  <a:cubicBezTo>
                    <a:pt x="8795" y="20228"/>
                    <a:pt x="9198" y="20556"/>
                    <a:pt x="9198" y="20556"/>
                  </a:cubicBezTo>
                  <a:cubicBezTo>
                    <a:pt x="9198" y="20556"/>
                    <a:pt x="9601" y="20294"/>
                    <a:pt x="9842" y="20425"/>
                  </a:cubicBezTo>
                  <a:cubicBezTo>
                    <a:pt x="10006" y="20513"/>
                    <a:pt x="10724" y="20993"/>
                    <a:pt x="11347" y="21454"/>
                  </a:cubicBezTo>
                  <a:cubicBezTo>
                    <a:pt x="11440" y="21427"/>
                    <a:pt x="12044" y="21247"/>
                    <a:pt x="12310" y="21226"/>
                  </a:cubicBezTo>
                  <a:cubicBezTo>
                    <a:pt x="12599" y="21202"/>
                    <a:pt x="13003" y="21600"/>
                    <a:pt x="13119" y="21459"/>
                  </a:cubicBezTo>
                  <a:cubicBezTo>
                    <a:pt x="13235" y="21319"/>
                    <a:pt x="13842" y="21108"/>
                    <a:pt x="14073" y="21202"/>
                  </a:cubicBezTo>
                  <a:cubicBezTo>
                    <a:pt x="14304" y="21296"/>
                    <a:pt x="14852" y="21319"/>
                    <a:pt x="14881" y="21155"/>
                  </a:cubicBezTo>
                  <a:cubicBezTo>
                    <a:pt x="14901" y="21044"/>
                    <a:pt x="15147" y="20932"/>
                    <a:pt x="15322" y="20812"/>
                  </a:cubicBezTo>
                  <a:cubicBezTo>
                    <a:pt x="15403" y="20757"/>
                    <a:pt x="15470" y="20699"/>
                    <a:pt x="15488" y="20640"/>
                  </a:cubicBezTo>
                  <a:cubicBezTo>
                    <a:pt x="15546" y="20452"/>
                    <a:pt x="16239" y="20124"/>
                    <a:pt x="16528" y="20077"/>
                  </a:cubicBezTo>
                  <a:cubicBezTo>
                    <a:pt x="16818" y="20030"/>
                    <a:pt x="17164" y="20007"/>
                    <a:pt x="17309" y="20147"/>
                  </a:cubicBezTo>
                  <a:cubicBezTo>
                    <a:pt x="17376" y="20213"/>
                    <a:pt x="17501" y="20263"/>
                    <a:pt x="17633" y="20307"/>
                  </a:cubicBezTo>
                  <a:cubicBezTo>
                    <a:pt x="17732" y="19707"/>
                    <a:pt x="17896" y="19380"/>
                    <a:pt x="17655" y="19380"/>
                  </a:cubicBezTo>
                  <a:cubicBezTo>
                    <a:pt x="17333" y="19380"/>
                    <a:pt x="16688" y="19119"/>
                    <a:pt x="16447" y="18596"/>
                  </a:cubicBezTo>
                  <a:cubicBezTo>
                    <a:pt x="16205" y="18074"/>
                    <a:pt x="15480" y="17747"/>
                    <a:pt x="15320" y="17419"/>
                  </a:cubicBezTo>
                  <a:cubicBezTo>
                    <a:pt x="15158" y="17093"/>
                    <a:pt x="14272" y="17159"/>
                    <a:pt x="14111" y="16898"/>
                  </a:cubicBezTo>
                  <a:cubicBezTo>
                    <a:pt x="13949" y="16636"/>
                    <a:pt x="14353" y="16636"/>
                    <a:pt x="14353" y="16310"/>
                  </a:cubicBezTo>
                  <a:cubicBezTo>
                    <a:pt x="14353" y="15984"/>
                    <a:pt x="15320" y="16179"/>
                    <a:pt x="15400" y="16113"/>
                  </a:cubicBezTo>
                  <a:cubicBezTo>
                    <a:pt x="15480" y="16048"/>
                    <a:pt x="15561" y="15330"/>
                    <a:pt x="15561" y="14938"/>
                  </a:cubicBezTo>
                  <a:cubicBezTo>
                    <a:pt x="15561" y="14546"/>
                    <a:pt x="16205" y="14155"/>
                    <a:pt x="15963" y="13958"/>
                  </a:cubicBezTo>
                  <a:cubicBezTo>
                    <a:pt x="15722" y="13762"/>
                    <a:pt x="16205" y="13697"/>
                    <a:pt x="16528" y="13501"/>
                  </a:cubicBezTo>
                  <a:cubicBezTo>
                    <a:pt x="16850" y="13305"/>
                    <a:pt x="16608" y="12717"/>
                    <a:pt x="16930" y="12455"/>
                  </a:cubicBezTo>
                  <a:cubicBezTo>
                    <a:pt x="17253" y="12195"/>
                    <a:pt x="17494" y="11672"/>
                    <a:pt x="17735" y="11672"/>
                  </a:cubicBezTo>
                  <a:cubicBezTo>
                    <a:pt x="17978" y="11672"/>
                    <a:pt x="18299" y="11410"/>
                    <a:pt x="18299" y="11149"/>
                  </a:cubicBezTo>
                  <a:cubicBezTo>
                    <a:pt x="18299" y="10889"/>
                    <a:pt x="18863" y="10366"/>
                    <a:pt x="18783" y="9908"/>
                  </a:cubicBezTo>
                  <a:cubicBezTo>
                    <a:pt x="18701" y="9451"/>
                    <a:pt x="18461" y="8863"/>
                    <a:pt x="18863" y="8471"/>
                  </a:cubicBezTo>
                  <a:cubicBezTo>
                    <a:pt x="19265" y="8080"/>
                    <a:pt x="19427" y="7753"/>
                    <a:pt x="19347" y="7427"/>
                  </a:cubicBezTo>
                  <a:cubicBezTo>
                    <a:pt x="19265" y="7100"/>
                    <a:pt x="19829" y="7034"/>
                    <a:pt x="20072" y="6839"/>
                  </a:cubicBezTo>
                  <a:cubicBezTo>
                    <a:pt x="20242" y="6699"/>
                    <a:pt x="20857" y="6493"/>
                    <a:pt x="21316" y="5898"/>
                  </a:cubicBezTo>
                  <a:cubicBezTo>
                    <a:pt x="21023" y="5607"/>
                    <a:pt x="20708" y="5367"/>
                    <a:pt x="20507" y="5292"/>
                  </a:cubicBezTo>
                  <a:cubicBezTo>
                    <a:pt x="20044" y="5121"/>
                    <a:pt x="19736" y="4465"/>
                    <a:pt x="19736" y="3637"/>
                  </a:cubicBezTo>
                  <a:cubicBezTo>
                    <a:pt x="19736" y="2809"/>
                    <a:pt x="19485" y="2152"/>
                    <a:pt x="19446" y="1888"/>
                  </a:cubicBezTo>
                  <a:cubicBezTo>
                    <a:pt x="19408" y="1621"/>
                    <a:pt x="18907" y="1059"/>
                    <a:pt x="18311" y="793"/>
                  </a:cubicBezTo>
                  <a:cubicBezTo>
                    <a:pt x="17888" y="606"/>
                    <a:pt x="17653" y="325"/>
                    <a:pt x="17583" y="0"/>
                  </a:cubicBezTo>
                  <a:cubicBezTo>
                    <a:pt x="17570" y="14"/>
                    <a:pt x="17551" y="31"/>
                    <a:pt x="17540" y="44"/>
                  </a:cubicBezTo>
                  <a:cubicBezTo>
                    <a:pt x="17155" y="482"/>
                    <a:pt x="17232" y="418"/>
                    <a:pt x="16846" y="418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02" name="出自【趣你的PPT】(微信:qunideppt)：最优质的PPT资源库"/>
            <p:cNvSpPr/>
            <p:nvPr/>
          </p:nvSpPr>
          <p:spPr>
            <a:xfrm>
              <a:off x="6856048" y="4166801"/>
              <a:ext cx="35480" cy="386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200" h="21600" extrusionOk="0">
                  <a:moveTo>
                    <a:pt x="6734" y="2547"/>
                  </a:moveTo>
                  <a:cubicBezTo>
                    <a:pt x="6103" y="3625"/>
                    <a:pt x="3471" y="8001"/>
                    <a:pt x="1367" y="10493"/>
                  </a:cubicBezTo>
                  <a:cubicBezTo>
                    <a:pt x="-1046" y="13329"/>
                    <a:pt x="331" y="18668"/>
                    <a:pt x="1019" y="20086"/>
                  </a:cubicBezTo>
                  <a:cubicBezTo>
                    <a:pt x="1711" y="21515"/>
                    <a:pt x="5156" y="21156"/>
                    <a:pt x="7225" y="19730"/>
                  </a:cubicBezTo>
                  <a:cubicBezTo>
                    <a:pt x="8827" y="18627"/>
                    <a:pt x="10032" y="19264"/>
                    <a:pt x="12434" y="21600"/>
                  </a:cubicBezTo>
                  <a:cubicBezTo>
                    <a:pt x="13681" y="19730"/>
                    <a:pt x="15420" y="17646"/>
                    <a:pt x="17001" y="15961"/>
                  </a:cubicBezTo>
                  <a:cubicBezTo>
                    <a:pt x="14269" y="14321"/>
                    <a:pt x="11749" y="14051"/>
                    <a:pt x="11082" y="13362"/>
                  </a:cubicBezTo>
                  <a:cubicBezTo>
                    <a:pt x="9946" y="12188"/>
                    <a:pt x="14352" y="8812"/>
                    <a:pt x="17453" y="8134"/>
                  </a:cubicBezTo>
                  <a:cubicBezTo>
                    <a:pt x="20554" y="7460"/>
                    <a:pt x="19084" y="3751"/>
                    <a:pt x="16478" y="1385"/>
                  </a:cubicBezTo>
                  <a:cubicBezTo>
                    <a:pt x="16048" y="996"/>
                    <a:pt x="15549" y="515"/>
                    <a:pt x="15011" y="0"/>
                  </a:cubicBezTo>
                  <a:cubicBezTo>
                    <a:pt x="13552" y="881"/>
                    <a:pt x="12359" y="1677"/>
                    <a:pt x="12018" y="2155"/>
                  </a:cubicBezTo>
                  <a:cubicBezTo>
                    <a:pt x="11208" y="3273"/>
                    <a:pt x="9394" y="2858"/>
                    <a:pt x="6734" y="254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03" name="出自【趣你的PPT】(微信:qunideppt)：最优质的PPT资源库"/>
            <p:cNvSpPr/>
            <p:nvPr/>
          </p:nvSpPr>
          <p:spPr>
            <a:xfrm>
              <a:off x="6747508" y="4058261"/>
              <a:ext cx="135572" cy="1174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73" h="21474" extrusionOk="0">
                  <a:moveTo>
                    <a:pt x="3512" y="3323"/>
                  </a:moveTo>
                  <a:cubicBezTo>
                    <a:pt x="2919" y="4015"/>
                    <a:pt x="1539" y="4246"/>
                    <a:pt x="1737" y="5400"/>
                  </a:cubicBezTo>
                  <a:cubicBezTo>
                    <a:pt x="1934" y="6554"/>
                    <a:pt x="1539" y="7707"/>
                    <a:pt x="554" y="9091"/>
                  </a:cubicBezTo>
                  <a:cubicBezTo>
                    <a:pt x="-427" y="10467"/>
                    <a:pt x="152" y="12527"/>
                    <a:pt x="354" y="14138"/>
                  </a:cubicBezTo>
                  <a:cubicBezTo>
                    <a:pt x="1542" y="14041"/>
                    <a:pt x="2775" y="14017"/>
                    <a:pt x="3021" y="14301"/>
                  </a:cubicBezTo>
                  <a:cubicBezTo>
                    <a:pt x="3518" y="14881"/>
                    <a:pt x="3717" y="14301"/>
                    <a:pt x="4016" y="13140"/>
                  </a:cubicBezTo>
                  <a:cubicBezTo>
                    <a:pt x="4315" y="11975"/>
                    <a:pt x="4910" y="12093"/>
                    <a:pt x="5508" y="12675"/>
                  </a:cubicBezTo>
                  <a:cubicBezTo>
                    <a:pt x="6102" y="13257"/>
                    <a:pt x="6499" y="14187"/>
                    <a:pt x="7493" y="13605"/>
                  </a:cubicBezTo>
                  <a:cubicBezTo>
                    <a:pt x="8487" y="13023"/>
                    <a:pt x="8388" y="13371"/>
                    <a:pt x="8886" y="13605"/>
                  </a:cubicBezTo>
                  <a:cubicBezTo>
                    <a:pt x="9382" y="13838"/>
                    <a:pt x="11370" y="13488"/>
                    <a:pt x="12065" y="13605"/>
                  </a:cubicBezTo>
                  <a:cubicBezTo>
                    <a:pt x="12762" y="13721"/>
                    <a:pt x="18826" y="21283"/>
                    <a:pt x="18826" y="21283"/>
                  </a:cubicBezTo>
                  <a:cubicBezTo>
                    <a:pt x="18826" y="21283"/>
                    <a:pt x="18811" y="21311"/>
                    <a:pt x="18784" y="21363"/>
                  </a:cubicBezTo>
                  <a:cubicBezTo>
                    <a:pt x="19552" y="21464"/>
                    <a:pt x="20075" y="21600"/>
                    <a:pt x="20309" y="21234"/>
                  </a:cubicBezTo>
                  <a:cubicBezTo>
                    <a:pt x="20407" y="21078"/>
                    <a:pt x="20752" y="20818"/>
                    <a:pt x="21173" y="20529"/>
                  </a:cubicBezTo>
                  <a:cubicBezTo>
                    <a:pt x="20398" y="19677"/>
                    <a:pt x="19274" y="18281"/>
                    <a:pt x="17777" y="16070"/>
                  </a:cubicBezTo>
                  <a:cubicBezTo>
                    <a:pt x="15984" y="13421"/>
                    <a:pt x="13863" y="11988"/>
                    <a:pt x="12731" y="11988"/>
                  </a:cubicBezTo>
                  <a:cubicBezTo>
                    <a:pt x="11600" y="11988"/>
                    <a:pt x="11411" y="9726"/>
                    <a:pt x="10706" y="9614"/>
                  </a:cubicBezTo>
                  <a:cubicBezTo>
                    <a:pt x="9998" y="9505"/>
                    <a:pt x="8394" y="6248"/>
                    <a:pt x="8347" y="4150"/>
                  </a:cubicBezTo>
                  <a:cubicBezTo>
                    <a:pt x="8320" y="2969"/>
                    <a:pt x="7482" y="1330"/>
                    <a:pt x="6558" y="0"/>
                  </a:cubicBezTo>
                  <a:cubicBezTo>
                    <a:pt x="5434" y="2101"/>
                    <a:pt x="3929" y="2830"/>
                    <a:pt x="3512" y="3323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04" name="出自【趣你的PPT】(微信:qunideppt)：最优质的PPT资源库"/>
            <p:cNvSpPr/>
            <p:nvPr/>
          </p:nvSpPr>
          <p:spPr>
            <a:xfrm>
              <a:off x="6672887" y="4119315"/>
              <a:ext cx="303271" cy="236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6" h="21324" extrusionOk="0">
                  <a:moveTo>
                    <a:pt x="1370" y="14050"/>
                  </a:moveTo>
                  <a:cubicBezTo>
                    <a:pt x="1547" y="14621"/>
                    <a:pt x="2343" y="15191"/>
                    <a:pt x="2609" y="16102"/>
                  </a:cubicBezTo>
                  <a:cubicBezTo>
                    <a:pt x="2874" y="17014"/>
                    <a:pt x="3583" y="17469"/>
                    <a:pt x="3937" y="17469"/>
                  </a:cubicBezTo>
                  <a:cubicBezTo>
                    <a:pt x="4201" y="17469"/>
                    <a:pt x="4022" y="18041"/>
                    <a:pt x="3913" y="19087"/>
                  </a:cubicBezTo>
                  <a:cubicBezTo>
                    <a:pt x="4082" y="19175"/>
                    <a:pt x="4263" y="19253"/>
                    <a:pt x="4381" y="19340"/>
                  </a:cubicBezTo>
                  <a:cubicBezTo>
                    <a:pt x="4604" y="19503"/>
                    <a:pt x="5524" y="19340"/>
                    <a:pt x="5842" y="19708"/>
                  </a:cubicBezTo>
                  <a:cubicBezTo>
                    <a:pt x="6159" y="20076"/>
                    <a:pt x="7175" y="20934"/>
                    <a:pt x="7493" y="20934"/>
                  </a:cubicBezTo>
                  <a:cubicBezTo>
                    <a:pt x="7811" y="20934"/>
                    <a:pt x="8954" y="21138"/>
                    <a:pt x="9144" y="21302"/>
                  </a:cubicBezTo>
                  <a:cubicBezTo>
                    <a:pt x="9334" y="21466"/>
                    <a:pt x="9589" y="20689"/>
                    <a:pt x="10097" y="20320"/>
                  </a:cubicBezTo>
                  <a:cubicBezTo>
                    <a:pt x="10605" y="19953"/>
                    <a:pt x="11240" y="19708"/>
                    <a:pt x="11335" y="19994"/>
                  </a:cubicBezTo>
                  <a:cubicBezTo>
                    <a:pt x="11430" y="20280"/>
                    <a:pt x="11780" y="20525"/>
                    <a:pt x="12033" y="20362"/>
                  </a:cubicBezTo>
                  <a:cubicBezTo>
                    <a:pt x="12138" y="20295"/>
                    <a:pt x="12425" y="20196"/>
                    <a:pt x="12747" y="20103"/>
                  </a:cubicBezTo>
                  <a:cubicBezTo>
                    <a:pt x="13215" y="19968"/>
                    <a:pt x="13756" y="19847"/>
                    <a:pt x="13907" y="19872"/>
                  </a:cubicBezTo>
                  <a:cubicBezTo>
                    <a:pt x="14161" y="19912"/>
                    <a:pt x="14859" y="18604"/>
                    <a:pt x="15780" y="18604"/>
                  </a:cubicBezTo>
                  <a:cubicBezTo>
                    <a:pt x="16701" y="18604"/>
                    <a:pt x="16955" y="18808"/>
                    <a:pt x="17368" y="18236"/>
                  </a:cubicBezTo>
                  <a:cubicBezTo>
                    <a:pt x="17781" y="17664"/>
                    <a:pt x="20892" y="13618"/>
                    <a:pt x="21178" y="13331"/>
                  </a:cubicBezTo>
                  <a:cubicBezTo>
                    <a:pt x="21464" y="13046"/>
                    <a:pt x="20987" y="12924"/>
                    <a:pt x="20670" y="12924"/>
                  </a:cubicBezTo>
                  <a:cubicBezTo>
                    <a:pt x="20352" y="12924"/>
                    <a:pt x="19717" y="12882"/>
                    <a:pt x="18701" y="12351"/>
                  </a:cubicBezTo>
                  <a:cubicBezTo>
                    <a:pt x="17685" y="11820"/>
                    <a:pt x="16098" y="11125"/>
                    <a:pt x="15812" y="11044"/>
                  </a:cubicBezTo>
                  <a:cubicBezTo>
                    <a:pt x="15526" y="10961"/>
                    <a:pt x="15113" y="10104"/>
                    <a:pt x="14859" y="9940"/>
                  </a:cubicBezTo>
                  <a:cubicBezTo>
                    <a:pt x="14606" y="9776"/>
                    <a:pt x="14098" y="8632"/>
                    <a:pt x="13970" y="8264"/>
                  </a:cubicBezTo>
                  <a:cubicBezTo>
                    <a:pt x="13926" y="8137"/>
                    <a:pt x="14027" y="7874"/>
                    <a:pt x="14188" y="7578"/>
                  </a:cubicBezTo>
                  <a:cubicBezTo>
                    <a:pt x="13877" y="7201"/>
                    <a:pt x="13721" y="7098"/>
                    <a:pt x="13513" y="7276"/>
                  </a:cubicBezTo>
                  <a:cubicBezTo>
                    <a:pt x="13245" y="7507"/>
                    <a:pt x="12799" y="7565"/>
                    <a:pt x="12709" y="7334"/>
                  </a:cubicBezTo>
                  <a:cubicBezTo>
                    <a:pt x="12620" y="7105"/>
                    <a:pt x="12441" y="6243"/>
                    <a:pt x="12754" y="5785"/>
                  </a:cubicBezTo>
                  <a:cubicBezTo>
                    <a:pt x="13067" y="5324"/>
                    <a:pt x="13468" y="4462"/>
                    <a:pt x="13468" y="4462"/>
                  </a:cubicBezTo>
                  <a:cubicBezTo>
                    <a:pt x="13468" y="4462"/>
                    <a:pt x="10746" y="728"/>
                    <a:pt x="10433" y="671"/>
                  </a:cubicBezTo>
                  <a:cubicBezTo>
                    <a:pt x="10120" y="613"/>
                    <a:pt x="9228" y="786"/>
                    <a:pt x="9005" y="671"/>
                  </a:cubicBezTo>
                  <a:cubicBezTo>
                    <a:pt x="8782" y="555"/>
                    <a:pt x="8826" y="384"/>
                    <a:pt x="8380" y="671"/>
                  </a:cubicBezTo>
                  <a:cubicBezTo>
                    <a:pt x="7933" y="958"/>
                    <a:pt x="7755" y="499"/>
                    <a:pt x="7488" y="212"/>
                  </a:cubicBezTo>
                  <a:cubicBezTo>
                    <a:pt x="7220" y="-75"/>
                    <a:pt x="6953" y="-134"/>
                    <a:pt x="6819" y="441"/>
                  </a:cubicBezTo>
                  <a:cubicBezTo>
                    <a:pt x="6684" y="1015"/>
                    <a:pt x="6595" y="1301"/>
                    <a:pt x="6372" y="1015"/>
                  </a:cubicBezTo>
                  <a:cubicBezTo>
                    <a:pt x="6262" y="874"/>
                    <a:pt x="5708" y="886"/>
                    <a:pt x="5175" y="934"/>
                  </a:cubicBezTo>
                  <a:cubicBezTo>
                    <a:pt x="5175" y="939"/>
                    <a:pt x="5175" y="944"/>
                    <a:pt x="5176" y="948"/>
                  </a:cubicBezTo>
                  <a:cubicBezTo>
                    <a:pt x="5264" y="1747"/>
                    <a:pt x="4644" y="2658"/>
                    <a:pt x="4644" y="3113"/>
                  </a:cubicBezTo>
                  <a:cubicBezTo>
                    <a:pt x="4644" y="3569"/>
                    <a:pt x="4291" y="4025"/>
                    <a:pt x="4025" y="4025"/>
                  </a:cubicBezTo>
                  <a:cubicBezTo>
                    <a:pt x="3759" y="4025"/>
                    <a:pt x="3494" y="4937"/>
                    <a:pt x="3140" y="5391"/>
                  </a:cubicBezTo>
                  <a:cubicBezTo>
                    <a:pt x="2785" y="5848"/>
                    <a:pt x="3052" y="6873"/>
                    <a:pt x="2698" y="7215"/>
                  </a:cubicBezTo>
                  <a:cubicBezTo>
                    <a:pt x="2343" y="7558"/>
                    <a:pt x="1813" y="7671"/>
                    <a:pt x="2078" y="8013"/>
                  </a:cubicBezTo>
                  <a:cubicBezTo>
                    <a:pt x="2343" y="8355"/>
                    <a:pt x="1635" y="9038"/>
                    <a:pt x="1635" y="9722"/>
                  </a:cubicBezTo>
                  <a:cubicBezTo>
                    <a:pt x="1635" y="10406"/>
                    <a:pt x="1547" y="11658"/>
                    <a:pt x="1458" y="11772"/>
                  </a:cubicBezTo>
                  <a:cubicBezTo>
                    <a:pt x="1370" y="11887"/>
                    <a:pt x="308" y="11546"/>
                    <a:pt x="308" y="12115"/>
                  </a:cubicBezTo>
                  <a:cubicBezTo>
                    <a:pt x="308" y="12684"/>
                    <a:pt x="-136" y="12684"/>
                    <a:pt x="42" y="13140"/>
                  </a:cubicBezTo>
                  <a:cubicBezTo>
                    <a:pt x="219" y="13596"/>
                    <a:pt x="1193" y="13481"/>
                    <a:pt x="1370" y="14050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05" name="出自【趣你的PPT】(微信:qunideppt)：最优质的PPT资源库"/>
            <p:cNvSpPr/>
            <p:nvPr/>
          </p:nvSpPr>
          <p:spPr>
            <a:xfrm>
              <a:off x="6720373" y="3685154"/>
              <a:ext cx="28055" cy="37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10" h="21210" extrusionOk="0">
                  <a:moveTo>
                    <a:pt x="17387" y="9026"/>
                  </a:moveTo>
                  <a:cubicBezTo>
                    <a:pt x="20036" y="7114"/>
                    <a:pt x="21600" y="-390"/>
                    <a:pt x="10588" y="16"/>
                  </a:cubicBezTo>
                  <a:cubicBezTo>
                    <a:pt x="10483" y="504"/>
                    <a:pt x="10437" y="1012"/>
                    <a:pt x="10437" y="1534"/>
                  </a:cubicBezTo>
                  <a:cubicBezTo>
                    <a:pt x="10437" y="4998"/>
                    <a:pt x="3698" y="12278"/>
                    <a:pt x="0" y="18888"/>
                  </a:cubicBezTo>
                  <a:lnTo>
                    <a:pt x="6630" y="21210"/>
                  </a:lnTo>
                  <a:cubicBezTo>
                    <a:pt x="10077" y="16149"/>
                    <a:pt x="15275" y="10544"/>
                    <a:pt x="17387" y="902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06" name="出自【趣你的PPT】(微信:qunideppt)：最优质的PPT资源库"/>
            <p:cNvSpPr/>
            <p:nvPr/>
          </p:nvSpPr>
          <p:spPr>
            <a:xfrm>
              <a:off x="6727157" y="3624101"/>
              <a:ext cx="140512" cy="112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402" y="14109"/>
                  </a:moveTo>
                  <a:cubicBezTo>
                    <a:pt x="1931" y="14625"/>
                    <a:pt x="770" y="16530"/>
                    <a:pt x="0" y="18250"/>
                  </a:cubicBezTo>
                  <a:lnTo>
                    <a:pt x="161" y="18337"/>
                  </a:lnTo>
                  <a:lnTo>
                    <a:pt x="409" y="19736"/>
                  </a:lnTo>
                  <a:lnTo>
                    <a:pt x="3259" y="21600"/>
                  </a:lnTo>
                  <a:cubicBezTo>
                    <a:pt x="3259" y="21600"/>
                    <a:pt x="5366" y="19736"/>
                    <a:pt x="6236" y="19581"/>
                  </a:cubicBezTo>
                  <a:cubicBezTo>
                    <a:pt x="7101" y="19426"/>
                    <a:pt x="17014" y="12742"/>
                    <a:pt x="17014" y="12742"/>
                  </a:cubicBezTo>
                  <a:cubicBezTo>
                    <a:pt x="17014" y="12742"/>
                    <a:pt x="17883" y="11033"/>
                    <a:pt x="17760" y="10410"/>
                  </a:cubicBezTo>
                  <a:cubicBezTo>
                    <a:pt x="17634" y="9789"/>
                    <a:pt x="17511" y="8078"/>
                    <a:pt x="18006" y="7303"/>
                  </a:cubicBezTo>
                  <a:cubicBezTo>
                    <a:pt x="18503" y="6527"/>
                    <a:pt x="17388" y="5283"/>
                    <a:pt x="17760" y="4038"/>
                  </a:cubicBezTo>
                  <a:cubicBezTo>
                    <a:pt x="18131" y="2794"/>
                    <a:pt x="19741" y="2176"/>
                    <a:pt x="19741" y="2176"/>
                  </a:cubicBezTo>
                  <a:lnTo>
                    <a:pt x="21600" y="467"/>
                  </a:lnTo>
                  <a:lnTo>
                    <a:pt x="20362" y="0"/>
                  </a:lnTo>
                  <a:cubicBezTo>
                    <a:pt x="20362" y="0"/>
                    <a:pt x="18752" y="776"/>
                    <a:pt x="16892" y="621"/>
                  </a:cubicBezTo>
                  <a:cubicBezTo>
                    <a:pt x="15033" y="467"/>
                    <a:pt x="14662" y="2176"/>
                    <a:pt x="12678" y="2176"/>
                  </a:cubicBezTo>
                  <a:cubicBezTo>
                    <a:pt x="10695" y="2176"/>
                    <a:pt x="9580" y="2794"/>
                    <a:pt x="9085" y="2021"/>
                  </a:cubicBezTo>
                  <a:cubicBezTo>
                    <a:pt x="8589" y="1243"/>
                    <a:pt x="8464" y="1709"/>
                    <a:pt x="7101" y="2486"/>
                  </a:cubicBezTo>
                  <a:cubicBezTo>
                    <a:pt x="5739" y="3262"/>
                    <a:pt x="4871" y="3109"/>
                    <a:pt x="4252" y="2486"/>
                  </a:cubicBezTo>
                  <a:cubicBezTo>
                    <a:pt x="3632" y="1866"/>
                    <a:pt x="3136" y="2642"/>
                    <a:pt x="3012" y="3419"/>
                  </a:cubicBezTo>
                  <a:cubicBezTo>
                    <a:pt x="2896" y="4147"/>
                    <a:pt x="3078" y="5820"/>
                    <a:pt x="1154" y="6151"/>
                  </a:cubicBezTo>
                  <a:cubicBezTo>
                    <a:pt x="1022" y="6867"/>
                    <a:pt x="797" y="7613"/>
                    <a:pt x="1127" y="8133"/>
                  </a:cubicBezTo>
                  <a:cubicBezTo>
                    <a:pt x="1618" y="8902"/>
                    <a:pt x="1029" y="9808"/>
                    <a:pt x="884" y="11047"/>
                  </a:cubicBezTo>
                  <a:cubicBezTo>
                    <a:pt x="3343" y="10909"/>
                    <a:pt x="2994" y="13459"/>
                    <a:pt x="2402" y="1410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07" name="出自【趣你的PPT】(微信:qunideppt)：最优质的PPT资源库"/>
            <p:cNvSpPr/>
            <p:nvPr/>
          </p:nvSpPr>
          <p:spPr>
            <a:xfrm>
              <a:off x="8572339" y="3603749"/>
              <a:ext cx="72014" cy="947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93" h="21138" extrusionOk="0">
                  <a:moveTo>
                    <a:pt x="4223" y="1809"/>
                  </a:moveTo>
                  <a:cubicBezTo>
                    <a:pt x="3714" y="2218"/>
                    <a:pt x="2199" y="2981"/>
                    <a:pt x="899" y="3827"/>
                  </a:cubicBezTo>
                  <a:cubicBezTo>
                    <a:pt x="1538" y="4684"/>
                    <a:pt x="1415" y="6147"/>
                    <a:pt x="2652" y="6240"/>
                  </a:cubicBezTo>
                  <a:cubicBezTo>
                    <a:pt x="4404" y="6377"/>
                    <a:pt x="4239" y="8533"/>
                    <a:pt x="2319" y="8194"/>
                  </a:cubicBezTo>
                  <a:cubicBezTo>
                    <a:pt x="403" y="7857"/>
                    <a:pt x="398" y="10283"/>
                    <a:pt x="2067" y="12372"/>
                  </a:cubicBezTo>
                  <a:cubicBezTo>
                    <a:pt x="3738" y="14460"/>
                    <a:pt x="-1101" y="16819"/>
                    <a:pt x="237" y="17897"/>
                  </a:cubicBezTo>
                  <a:cubicBezTo>
                    <a:pt x="1569" y="18971"/>
                    <a:pt x="486" y="20254"/>
                    <a:pt x="1068" y="20927"/>
                  </a:cubicBezTo>
                  <a:cubicBezTo>
                    <a:pt x="1653" y="21600"/>
                    <a:pt x="8741" y="20659"/>
                    <a:pt x="11826" y="18098"/>
                  </a:cubicBezTo>
                  <a:cubicBezTo>
                    <a:pt x="14914" y="15535"/>
                    <a:pt x="15743" y="15876"/>
                    <a:pt x="17329" y="16213"/>
                  </a:cubicBezTo>
                  <a:cubicBezTo>
                    <a:pt x="18916" y="16549"/>
                    <a:pt x="20499" y="15268"/>
                    <a:pt x="19661" y="14258"/>
                  </a:cubicBezTo>
                  <a:cubicBezTo>
                    <a:pt x="18828" y="13247"/>
                    <a:pt x="17911" y="10757"/>
                    <a:pt x="18160" y="7654"/>
                  </a:cubicBezTo>
                  <a:cubicBezTo>
                    <a:pt x="18308" y="5855"/>
                    <a:pt x="15269" y="2598"/>
                    <a:pt x="12322" y="0"/>
                  </a:cubicBezTo>
                  <a:cubicBezTo>
                    <a:pt x="11409" y="594"/>
                    <a:pt x="10582" y="908"/>
                    <a:pt x="9343" y="908"/>
                  </a:cubicBezTo>
                  <a:cubicBezTo>
                    <a:pt x="7337" y="908"/>
                    <a:pt x="5114" y="1087"/>
                    <a:pt x="4223" y="180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08" name="出自【趣你的PPT】(微信:qunideppt)：最优质的PPT资源库"/>
            <p:cNvSpPr/>
            <p:nvPr/>
          </p:nvSpPr>
          <p:spPr>
            <a:xfrm>
              <a:off x="7805775" y="3881883"/>
              <a:ext cx="85532" cy="1145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07" h="20623" extrusionOk="0">
                  <a:moveTo>
                    <a:pt x="20207" y="17137"/>
                  </a:moveTo>
                  <a:cubicBezTo>
                    <a:pt x="19357" y="13531"/>
                    <a:pt x="18881" y="10037"/>
                    <a:pt x="18257" y="10037"/>
                  </a:cubicBezTo>
                  <a:cubicBezTo>
                    <a:pt x="17393" y="10037"/>
                    <a:pt x="16238" y="13121"/>
                    <a:pt x="14795" y="12899"/>
                  </a:cubicBezTo>
                  <a:cubicBezTo>
                    <a:pt x="13347" y="12682"/>
                    <a:pt x="13347" y="8935"/>
                    <a:pt x="15080" y="8935"/>
                  </a:cubicBezTo>
                  <a:cubicBezTo>
                    <a:pt x="16814" y="8935"/>
                    <a:pt x="18836" y="6071"/>
                    <a:pt x="18836" y="5189"/>
                  </a:cubicBezTo>
                  <a:cubicBezTo>
                    <a:pt x="18836" y="4310"/>
                    <a:pt x="17107" y="4310"/>
                    <a:pt x="15371" y="4310"/>
                  </a:cubicBezTo>
                  <a:cubicBezTo>
                    <a:pt x="13635" y="4310"/>
                    <a:pt x="9879" y="4529"/>
                    <a:pt x="9879" y="4529"/>
                  </a:cubicBezTo>
                  <a:cubicBezTo>
                    <a:pt x="9879" y="4529"/>
                    <a:pt x="7564" y="3871"/>
                    <a:pt x="7564" y="2766"/>
                  </a:cubicBezTo>
                  <a:cubicBezTo>
                    <a:pt x="7564" y="1665"/>
                    <a:pt x="6699" y="782"/>
                    <a:pt x="4384" y="782"/>
                  </a:cubicBezTo>
                  <a:cubicBezTo>
                    <a:pt x="2077" y="782"/>
                    <a:pt x="2077" y="-977"/>
                    <a:pt x="340" y="782"/>
                  </a:cubicBezTo>
                  <a:cubicBezTo>
                    <a:pt x="-1393" y="2545"/>
                    <a:pt x="4099" y="2545"/>
                    <a:pt x="3520" y="3871"/>
                  </a:cubicBezTo>
                  <a:cubicBezTo>
                    <a:pt x="2941" y="5189"/>
                    <a:pt x="1207" y="4310"/>
                    <a:pt x="919" y="5410"/>
                  </a:cubicBezTo>
                  <a:cubicBezTo>
                    <a:pt x="629" y="6510"/>
                    <a:pt x="1211" y="9377"/>
                    <a:pt x="2077" y="10917"/>
                  </a:cubicBezTo>
                  <a:cubicBezTo>
                    <a:pt x="2739" y="12107"/>
                    <a:pt x="3741" y="15114"/>
                    <a:pt x="3778" y="17645"/>
                  </a:cubicBezTo>
                  <a:cubicBezTo>
                    <a:pt x="5123" y="17449"/>
                    <a:pt x="5753" y="16972"/>
                    <a:pt x="7002" y="16972"/>
                  </a:cubicBezTo>
                  <a:cubicBezTo>
                    <a:pt x="8569" y="16972"/>
                    <a:pt x="10708" y="16811"/>
                    <a:pt x="10851" y="15559"/>
                  </a:cubicBezTo>
                  <a:cubicBezTo>
                    <a:pt x="10995" y="14310"/>
                    <a:pt x="12777" y="13386"/>
                    <a:pt x="13773" y="13764"/>
                  </a:cubicBezTo>
                  <a:cubicBezTo>
                    <a:pt x="14773" y="14146"/>
                    <a:pt x="16271" y="17189"/>
                    <a:pt x="16341" y="18767"/>
                  </a:cubicBezTo>
                  <a:cubicBezTo>
                    <a:pt x="16365" y="19270"/>
                    <a:pt x="16650" y="19933"/>
                    <a:pt x="17092" y="20623"/>
                  </a:cubicBezTo>
                  <a:cubicBezTo>
                    <a:pt x="17889" y="20024"/>
                    <a:pt x="18820" y="19546"/>
                    <a:pt x="18820" y="19546"/>
                  </a:cubicBezTo>
                  <a:cubicBezTo>
                    <a:pt x="18820" y="19546"/>
                    <a:pt x="19406" y="17868"/>
                    <a:pt x="20207" y="1713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09" name="出自【趣你的PPT】(微信:qunideppt)：最优质的PPT资源库"/>
            <p:cNvSpPr/>
            <p:nvPr/>
          </p:nvSpPr>
          <p:spPr>
            <a:xfrm>
              <a:off x="7405533" y="3671587"/>
              <a:ext cx="567239" cy="597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9" h="21502" extrusionOk="0">
                  <a:moveTo>
                    <a:pt x="15419" y="9729"/>
                  </a:moveTo>
                  <a:cubicBezTo>
                    <a:pt x="15280" y="9422"/>
                    <a:pt x="15187" y="8849"/>
                    <a:pt x="15233" y="8630"/>
                  </a:cubicBezTo>
                  <a:cubicBezTo>
                    <a:pt x="15280" y="8410"/>
                    <a:pt x="15558" y="8586"/>
                    <a:pt x="15651" y="8322"/>
                  </a:cubicBezTo>
                  <a:cubicBezTo>
                    <a:pt x="15744" y="8058"/>
                    <a:pt x="14862" y="8058"/>
                    <a:pt x="15140" y="7706"/>
                  </a:cubicBezTo>
                  <a:cubicBezTo>
                    <a:pt x="15419" y="7354"/>
                    <a:pt x="15419" y="7706"/>
                    <a:pt x="15790" y="7706"/>
                  </a:cubicBezTo>
                  <a:cubicBezTo>
                    <a:pt x="16162" y="7706"/>
                    <a:pt x="16301" y="7882"/>
                    <a:pt x="16301" y="8102"/>
                  </a:cubicBezTo>
                  <a:cubicBezTo>
                    <a:pt x="16301" y="8322"/>
                    <a:pt x="16673" y="8454"/>
                    <a:pt x="16673" y="8454"/>
                  </a:cubicBezTo>
                  <a:cubicBezTo>
                    <a:pt x="16673" y="8454"/>
                    <a:pt x="17277" y="8410"/>
                    <a:pt x="17556" y="8410"/>
                  </a:cubicBezTo>
                  <a:cubicBezTo>
                    <a:pt x="17835" y="8410"/>
                    <a:pt x="18113" y="8410"/>
                    <a:pt x="18113" y="8586"/>
                  </a:cubicBezTo>
                  <a:cubicBezTo>
                    <a:pt x="18113" y="8762"/>
                    <a:pt x="17788" y="9334"/>
                    <a:pt x="17509" y="9334"/>
                  </a:cubicBezTo>
                  <a:cubicBezTo>
                    <a:pt x="17231" y="9334"/>
                    <a:pt x="17231" y="10082"/>
                    <a:pt x="17464" y="10125"/>
                  </a:cubicBezTo>
                  <a:cubicBezTo>
                    <a:pt x="17696" y="10170"/>
                    <a:pt x="17881" y="9554"/>
                    <a:pt x="18020" y="9554"/>
                  </a:cubicBezTo>
                  <a:cubicBezTo>
                    <a:pt x="18120" y="9554"/>
                    <a:pt x="18197" y="10251"/>
                    <a:pt x="18334" y="10971"/>
                  </a:cubicBezTo>
                  <a:cubicBezTo>
                    <a:pt x="18370" y="10931"/>
                    <a:pt x="18407" y="10901"/>
                    <a:pt x="18447" y="10901"/>
                  </a:cubicBezTo>
                  <a:cubicBezTo>
                    <a:pt x="18631" y="10901"/>
                    <a:pt x="18539" y="10293"/>
                    <a:pt x="18662" y="10119"/>
                  </a:cubicBezTo>
                  <a:cubicBezTo>
                    <a:pt x="18784" y="9945"/>
                    <a:pt x="18723" y="9394"/>
                    <a:pt x="18815" y="9394"/>
                  </a:cubicBezTo>
                  <a:cubicBezTo>
                    <a:pt x="18907" y="9394"/>
                    <a:pt x="19458" y="9568"/>
                    <a:pt x="19427" y="9423"/>
                  </a:cubicBezTo>
                  <a:cubicBezTo>
                    <a:pt x="19396" y="9278"/>
                    <a:pt x="19763" y="8785"/>
                    <a:pt x="19702" y="8524"/>
                  </a:cubicBezTo>
                  <a:cubicBezTo>
                    <a:pt x="19641" y="8263"/>
                    <a:pt x="19917" y="7944"/>
                    <a:pt x="19917" y="7626"/>
                  </a:cubicBezTo>
                  <a:cubicBezTo>
                    <a:pt x="19917" y="7307"/>
                    <a:pt x="20223" y="7220"/>
                    <a:pt x="20437" y="7046"/>
                  </a:cubicBezTo>
                  <a:cubicBezTo>
                    <a:pt x="20651" y="6872"/>
                    <a:pt x="21019" y="6640"/>
                    <a:pt x="21080" y="6785"/>
                  </a:cubicBezTo>
                  <a:cubicBezTo>
                    <a:pt x="21141" y="6929"/>
                    <a:pt x="21600" y="7046"/>
                    <a:pt x="21417" y="6785"/>
                  </a:cubicBezTo>
                  <a:cubicBezTo>
                    <a:pt x="21233" y="6523"/>
                    <a:pt x="21233" y="6350"/>
                    <a:pt x="21355" y="6292"/>
                  </a:cubicBezTo>
                  <a:cubicBezTo>
                    <a:pt x="21478" y="6234"/>
                    <a:pt x="21539" y="5944"/>
                    <a:pt x="21539" y="5944"/>
                  </a:cubicBezTo>
                  <a:cubicBezTo>
                    <a:pt x="21539" y="5944"/>
                    <a:pt x="21141" y="5886"/>
                    <a:pt x="21080" y="5712"/>
                  </a:cubicBezTo>
                  <a:cubicBezTo>
                    <a:pt x="21019" y="5538"/>
                    <a:pt x="20773" y="5364"/>
                    <a:pt x="20773" y="5219"/>
                  </a:cubicBezTo>
                  <a:cubicBezTo>
                    <a:pt x="20773" y="5074"/>
                    <a:pt x="20559" y="5132"/>
                    <a:pt x="20376" y="5277"/>
                  </a:cubicBezTo>
                  <a:cubicBezTo>
                    <a:pt x="20192" y="5422"/>
                    <a:pt x="19855" y="5103"/>
                    <a:pt x="19457" y="5306"/>
                  </a:cubicBezTo>
                  <a:cubicBezTo>
                    <a:pt x="19060" y="5509"/>
                    <a:pt x="18968" y="5741"/>
                    <a:pt x="18784" y="5712"/>
                  </a:cubicBezTo>
                  <a:cubicBezTo>
                    <a:pt x="18600" y="5682"/>
                    <a:pt x="18631" y="5857"/>
                    <a:pt x="18478" y="6002"/>
                  </a:cubicBezTo>
                  <a:cubicBezTo>
                    <a:pt x="18325" y="6147"/>
                    <a:pt x="18202" y="6321"/>
                    <a:pt x="18111" y="6321"/>
                  </a:cubicBezTo>
                  <a:cubicBezTo>
                    <a:pt x="18019" y="6321"/>
                    <a:pt x="17712" y="6466"/>
                    <a:pt x="17712" y="6466"/>
                  </a:cubicBezTo>
                  <a:cubicBezTo>
                    <a:pt x="17712" y="6466"/>
                    <a:pt x="17927" y="6900"/>
                    <a:pt x="17804" y="7103"/>
                  </a:cubicBezTo>
                  <a:cubicBezTo>
                    <a:pt x="17682" y="7307"/>
                    <a:pt x="17375" y="7103"/>
                    <a:pt x="17040" y="7191"/>
                  </a:cubicBezTo>
                  <a:cubicBezTo>
                    <a:pt x="16702" y="7278"/>
                    <a:pt x="16549" y="7075"/>
                    <a:pt x="16304" y="7133"/>
                  </a:cubicBezTo>
                  <a:cubicBezTo>
                    <a:pt x="16060" y="7191"/>
                    <a:pt x="15907" y="6988"/>
                    <a:pt x="15784" y="7016"/>
                  </a:cubicBezTo>
                  <a:cubicBezTo>
                    <a:pt x="15661" y="7046"/>
                    <a:pt x="15478" y="6755"/>
                    <a:pt x="15539" y="6523"/>
                  </a:cubicBezTo>
                  <a:cubicBezTo>
                    <a:pt x="15601" y="6292"/>
                    <a:pt x="15416" y="5973"/>
                    <a:pt x="15294" y="6147"/>
                  </a:cubicBezTo>
                  <a:cubicBezTo>
                    <a:pt x="15172" y="6321"/>
                    <a:pt x="14989" y="6234"/>
                    <a:pt x="14989" y="6495"/>
                  </a:cubicBezTo>
                  <a:cubicBezTo>
                    <a:pt x="14989" y="6755"/>
                    <a:pt x="15142" y="7075"/>
                    <a:pt x="14958" y="7249"/>
                  </a:cubicBezTo>
                  <a:cubicBezTo>
                    <a:pt x="14774" y="7423"/>
                    <a:pt x="13794" y="7510"/>
                    <a:pt x="13611" y="7365"/>
                  </a:cubicBezTo>
                  <a:cubicBezTo>
                    <a:pt x="13427" y="7220"/>
                    <a:pt x="12631" y="7133"/>
                    <a:pt x="12601" y="6988"/>
                  </a:cubicBezTo>
                  <a:cubicBezTo>
                    <a:pt x="12570" y="6842"/>
                    <a:pt x="12325" y="6582"/>
                    <a:pt x="12172" y="6582"/>
                  </a:cubicBezTo>
                  <a:cubicBezTo>
                    <a:pt x="12019" y="6582"/>
                    <a:pt x="11559" y="6785"/>
                    <a:pt x="11437" y="6697"/>
                  </a:cubicBezTo>
                  <a:cubicBezTo>
                    <a:pt x="11315" y="6611"/>
                    <a:pt x="11008" y="6379"/>
                    <a:pt x="10794" y="6350"/>
                  </a:cubicBezTo>
                  <a:cubicBezTo>
                    <a:pt x="10580" y="6321"/>
                    <a:pt x="10243" y="6176"/>
                    <a:pt x="10212" y="6060"/>
                  </a:cubicBezTo>
                  <a:cubicBezTo>
                    <a:pt x="10182" y="5944"/>
                    <a:pt x="9692" y="5886"/>
                    <a:pt x="9600" y="5770"/>
                  </a:cubicBezTo>
                  <a:cubicBezTo>
                    <a:pt x="9508" y="5654"/>
                    <a:pt x="9202" y="5625"/>
                    <a:pt x="9202" y="5480"/>
                  </a:cubicBezTo>
                  <a:cubicBezTo>
                    <a:pt x="9202" y="5335"/>
                    <a:pt x="9325" y="5103"/>
                    <a:pt x="9325" y="4929"/>
                  </a:cubicBezTo>
                  <a:cubicBezTo>
                    <a:pt x="9325" y="4755"/>
                    <a:pt x="9692" y="4582"/>
                    <a:pt x="9692" y="4465"/>
                  </a:cubicBezTo>
                  <a:cubicBezTo>
                    <a:pt x="9692" y="4349"/>
                    <a:pt x="9356" y="4146"/>
                    <a:pt x="9356" y="4146"/>
                  </a:cubicBezTo>
                  <a:cubicBezTo>
                    <a:pt x="9356" y="4146"/>
                    <a:pt x="9141" y="3769"/>
                    <a:pt x="8896" y="3769"/>
                  </a:cubicBezTo>
                  <a:cubicBezTo>
                    <a:pt x="8651" y="3769"/>
                    <a:pt x="8467" y="3364"/>
                    <a:pt x="8254" y="3335"/>
                  </a:cubicBezTo>
                  <a:cubicBezTo>
                    <a:pt x="8039" y="3306"/>
                    <a:pt x="8100" y="2899"/>
                    <a:pt x="7978" y="2754"/>
                  </a:cubicBezTo>
                  <a:cubicBezTo>
                    <a:pt x="7856" y="2610"/>
                    <a:pt x="7947" y="2262"/>
                    <a:pt x="8162" y="2436"/>
                  </a:cubicBezTo>
                  <a:cubicBezTo>
                    <a:pt x="8376" y="2610"/>
                    <a:pt x="8774" y="2436"/>
                    <a:pt x="8621" y="2175"/>
                  </a:cubicBezTo>
                  <a:cubicBezTo>
                    <a:pt x="8467" y="1914"/>
                    <a:pt x="8192" y="1682"/>
                    <a:pt x="8192" y="1537"/>
                  </a:cubicBezTo>
                  <a:cubicBezTo>
                    <a:pt x="8192" y="1392"/>
                    <a:pt x="8376" y="957"/>
                    <a:pt x="8162" y="841"/>
                  </a:cubicBezTo>
                  <a:cubicBezTo>
                    <a:pt x="7947" y="725"/>
                    <a:pt x="7764" y="551"/>
                    <a:pt x="7702" y="348"/>
                  </a:cubicBezTo>
                  <a:cubicBezTo>
                    <a:pt x="7641" y="145"/>
                    <a:pt x="7396" y="0"/>
                    <a:pt x="7396" y="0"/>
                  </a:cubicBezTo>
                  <a:lnTo>
                    <a:pt x="7090" y="29"/>
                  </a:lnTo>
                  <a:cubicBezTo>
                    <a:pt x="7090" y="29"/>
                    <a:pt x="6907" y="493"/>
                    <a:pt x="6784" y="551"/>
                  </a:cubicBezTo>
                  <a:cubicBezTo>
                    <a:pt x="6661" y="609"/>
                    <a:pt x="6233" y="696"/>
                    <a:pt x="6019" y="841"/>
                  </a:cubicBezTo>
                  <a:cubicBezTo>
                    <a:pt x="5805" y="986"/>
                    <a:pt x="5192" y="638"/>
                    <a:pt x="4856" y="638"/>
                  </a:cubicBezTo>
                  <a:cubicBezTo>
                    <a:pt x="4519" y="638"/>
                    <a:pt x="4304" y="957"/>
                    <a:pt x="4457" y="1044"/>
                  </a:cubicBezTo>
                  <a:cubicBezTo>
                    <a:pt x="4611" y="1131"/>
                    <a:pt x="4580" y="1740"/>
                    <a:pt x="4580" y="1740"/>
                  </a:cubicBezTo>
                  <a:cubicBezTo>
                    <a:pt x="4580" y="1740"/>
                    <a:pt x="4764" y="2494"/>
                    <a:pt x="5039" y="2436"/>
                  </a:cubicBezTo>
                  <a:cubicBezTo>
                    <a:pt x="5314" y="2378"/>
                    <a:pt x="5651" y="2696"/>
                    <a:pt x="5406" y="2754"/>
                  </a:cubicBezTo>
                  <a:cubicBezTo>
                    <a:pt x="5162" y="2812"/>
                    <a:pt x="5039" y="3074"/>
                    <a:pt x="5009" y="3306"/>
                  </a:cubicBezTo>
                  <a:cubicBezTo>
                    <a:pt x="4978" y="3538"/>
                    <a:pt x="5039" y="3827"/>
                    <a:pt x="4856" y="3856"/>
                  </a:cubicBezTo>
                  <a:cubicBezTo>
                    <a:pt x="4672" y="3885"/>
                    <a:pt x="4488" y="3943"/>
                    <a:pt x="4488" y="4262"/>
                  </a:cubicBezTo>
                  <a:cubicBezTo>
                    <a:pt x="4488" y="4582"/>
                    <a:pt x="4091" y="4495"/>
                    <a:pt x="4029" y="4610"/>
                  </a:cubicBezTo>
                  <a:cubicBezTo>
                    <a:pt x="3968" y="4726"/>
                    <a:pt x="3815" y="5306"/>
                    <a:pt x="3723" y="5393"/>
                  </a:cubicBezTo>
                  <a:cubicBezTo>
                    <a:pt x="3631" y="5480"/>
                    <a:pt x="3110" y="5509"/>
                    <a:pt x="3080" y="5770"/>
                  </a:cubicBezTo>
                  <a:cubicBezTo>
                    <a:pt x="3049" y="6031"/>
                    <a:pt x="2805" y="6350"/>
                    <a:pt x="2652" y="6321"/>
                  </a:cubicBezTo>
                  <a:cubicBezTo>
                    <a:pt x="2498" y="6292"/>
                    <a:pt x="2223" y="6176"/>
                    <a:pt x="2131" y="6350"/>
                  </a:cubicBezTo>
                  <a:cubicBezTo>
                    <a:pt x="2039" y="6524"/>
                    <a:pt x="1642" y="6205"/>
                    <a:pt x="1550" y="6292"/>
                  </a:cubicBezTo>
                  <a:cubicBezTo>
                    <a:pt x="1458" y="6379"/>
                    <a:pt x="967" y="6756"/>
                    <a:pt x="967" y="6988"/>
                  </a:cubicBezTo>
                  <a:cubicBezTo>
                    <a:pt x="967" y="7220"/>
                    <a:pt x="1488" y="7220"/>
                    <a:pt x="1458" y="7510"/>
                  </a:cubicBezTo>
                  <a:cubicBezTo>
                    <a:pt x="1427" y="7800"/>
                    <a:pt x="1642" y="8119"/>
                    <a:pt x="1795" y="8263"/>
                  </a:cubicBezTo>
                  <a:cubicBezTo>
                    <a:pt x="1947" y="8409"/>
                    <a:pt x="2192" y="8756"/>
                    <a:pt x="2069" y="8931"/>
                  </a:cubicBezTo>
                  <a:cubicBezTo>
                    <a:pt x="1947" y="9104"/>
                    <a:pt x="1764" y="9133"/>
                    <a:pt x="1488" y="9075"/>
                  </a:cubicBezTo>
                  <a:cubicBezTo>
                    <a:pt x="1213" y="9017"/>
                    <a:pt x="1243" y="9191"/>
                    <a:pt x="754" y="9104"/>
                  </a:cubicBezTo>
                  <a:cubicBezTo>
                    <a:pt x="264" y="9017"/>
                    <a:pt x="233" y="9365"/>
                    <a:pt x="49" y="9568"/>
                  </a:cubicBezTo>
                  <a:cubicBezTo>
                    <a:pt x="38" y="9581"/>
                    <a:pt x="21" y="9599"/>
                    <a:pt x="0" y="9622"/>
                  </a:cubicBezTo>
                  <a:cubicBezTo>
                    <a:pt x="231" y="9795"/>
                    <a:pt x="328" y="10104"/>
                    <a:pt x="713" y="10244"/>
                  </a:cubicBezTo>
                  <a:cubicBezTo>
                    <a:pt x="1160" y="10407"/>
                    <a:pt x="1561" y="9972"/>
                    <a:pt x="1561" y="10287"/>
                  </a:cubicBezTo>
                  <a:cubicBezTo>
                    <a:pt x="1561" y="10602"/>
                    <a:pt x="506" y="10537"/>
                    <a:pt x="484" y="10635"/>
                  </a:cubicBezTo>
                  <a:cubicBezTo>
                    <a:pt x="461" y="10733"/>
                    <a:pt x="1572" y="12003"/>
                    <a:pt x="2134" y="11905"/>
                  </a:cubicBezTo>
                  <a:cubicBezTo>
                    <a:pt x="2696" y="11808"/>
                    <a:pt x="3109" y="11232"/>
                    <a:pt x="2948" y="11145"/>
                  </a:cubicBezTo>
                  <a:cubicBezTo>
                    <a:pt x="2788" y="11058"/>
                    <a:pt x="3040" y="10700"/>
                    <a:pt x="3189" y="10765"/>
                  </a:cubicBezTo>
                  <a:cubicBezTo>
                    <a:pt x="3338" y="10830"/>
                    <a:pt x="3212" y="11394"/>
                    <a:pt x="3384" y="11525"/>
                  </a:cubicBezTo>
                  <a:cubicBezTo>
                    <a:pt x="3556" y="11655"/>
                    <a:pt x="3499" y="11894"/>
                    <a:pt x="3384" y="12198"/>
                  </a:cubicBezTo>
                  <a:cubicBezTo>
                    <a:pt x="3269" y="12502"/>
                    <a:pt x="3499" y="13099"/>
                    <a:pt x="3532" y="13436"/>
                  </a:cubicBezTo>
                  <a:cubicBezTo>
                    <a:pt x="3567" y="13772"/>
                    <a:pt x="3808" y="14261"/>
                    <a:pt x="3888" y="14760"/>
                  </a:cubicBezTo>
                  <a:cubicBezTo>
                    <a:pt x="3969" y="15260"/>
                    <a:pt x="4301" y="16172"/>
                    <a:pt x="4611" y="16725"/>
                  </a:cubicBezTo>
                  <a:cubicBezTo>
                    <a:pt x="4920" y="17279"/>
                    <a:pt x="5160" y="18365"/>
                    <a:pt x="5366" y="18626"/>
                  </a:cubicBezTo>
                  <a:cubicBezTo>
                    <a:pt x="5573" y="18886"/>
                    <a:pt x="6101" y="19678"/>
                    <a:pt x="6101" y="20167"/>
                  </a:cubicBezTo>
                  <a:cubicBezTo>
                    <a:pt x="6101" y="20656"/>
                    <a:pt x="6662" y="21339"/>
                    <a:pt x="6857" y="21470"/>
                  </a:cubicBezTo>
                  <a:cubicBezTo>
                    <a:pt x="7052" y="21600"/>
                    <a:pt x="7476" y="21318"/>
                    <a:pt x="7579" y="21014"/>
                  </a:cubicBezTo>
                  <a:cubicBezTo>
                    <a:pt x="7683" y="20710"/>
                    <a:pt x="8267" y="20590"/>
                    <a:pt x="8301" y="20330"/>
                  </a:cubicBezTo>
                  <a:cubicBezTo>
                    <a:pt x="8336" y="20069"/>
                    <a:pt x="8392" y="19863"/>
                    <a:pt x="8599" y="19830"/>
                  </a:cubicBezTo>
                  <a:cubicBezTo>
                    <a:pt x="8806" y="19798"/>
                    <a:pt x="8806" y="19592"/>
                    <a:pt x="8806" y="19309"/>
                  </a:cubicBezTo>
                  <a:cubicBezTo>
                    <a:pt x="8806" y="19027"/>
                    <a:pt x="8829" y="18626"/>
                    <a:pt x="9035" y="18376"/>
                  </a:cubicBezTo>
                  <a:cubicBezTo>
                    <a:pt x="9241" y="18126"/>
                    <a:pt x="9276" y="17453"/>
                    <a:pt x="9150" y="17182"/>
                  </a:cubicBezTo>
                  <a:cubicBezTo>
                    <a:pt x="9024" y="16910"/>
                    <a:pt x="9092" y="16530"/>
                    <a:pt x="9207" y="16258"/>
                  </a:cubicBezTo>
                  <a:cubicBezTo>
                    <a:pt x="9321" y="15987"/>
                    <a:pt x="9276" y="15672"/>
                    <a:pt x="9494" y="15651"/>
                  </a:cubicBezTo>
                  <a:cubicBezTo>
                    <a:pt x="9711" y="15629"/>
                    <a:pt x="10032" y="15444"/>
                    <a:pt x="10262" y="15151"/>
                  </a:cubicBezTo>
                  <a:cubicBezTo>
                    <a:pt x="10491" y="14858"/>
                    <a:pt x="11190" y="14456"/>
                    <a:pt x="11442" y="14261"/>
                  </a:cubicBezTo>
                  <a:cubicBezTo>
                    <a:pt x="11694" y="14065"/>
                    <a:pt x="12462" y="13425"/>
                    <a:pt x="12692" y="13067"/>
                  </a:cubicBezTo>
                  <a:cubicBezTo>
                    <a:pt x="12921" y="12708"/>
                    <a:pt x="13574" y="12589"/>
                    <a:pt x="13872" y="12296"/>
                  </a:cubicBezTo>
                  <a:cubicBezTo>
                    <a:pt x="14170" y="12003"/>
                    <a:pt x="14056" y="11851"/>
                    <a:pt x="14113" y="11536"/>
                  </a:cubicBezTo>
                  <a:cubicBezTo>
                    <a:pt x="14170" y="11221"/>
                    <a:pt x="15133" y="11091"/>
                    <a:pt x="15500" y="11091"/>
                  </a:cubicBezTo>
                  <a:cubicBezTo>
                    <a:pt x="15575" y="11091"/>
                    <a:pt x="15637" y="11083"/>
                    <a:pt x="15693" y="11073"/>
                  </a:cubicBezTo>
                  <a:cubicBezTo>
                    <a:pt x="15687" y="10568"/>
                    <a:pt x="15526" y="9967"/>
                    <a:pt x="15419" y="972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10" name="出自【趣你的PPT】(微信:qunideppt)：最优质的PPT资源库"/>
            <p:cNvSpPr/>
            <p:nvPr/>
          </p:nvSpPr>
          <p:spPr>
            <a:xfrm>
              <a:off x="7798990" y="3250994"/>
              <a:ext cx="641091" cy="2738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8" h="21424" extrusionOk="0">
                  <a:moveTo>
                    <a:pt x="20671" y="8964"/>
                  </a:moveTo>
                  <a:cubicBezTo>
                    <a:pt x="20450" y="8348"/>
                    <a:pt x="20096" y="8657"/>
                    <a:pt x="20008" y="9171"/>
                  </a:cubicBezTo>
                  <a:cubicBezTo>
                    <a:pt x="19919" y="9685"/>
                    <a:pt x="19742" y="8964"/>
                    <a:pt x="19345" y="8964"/>
                  </a:cubicBezTo>
                  <a:cubicBezTo>
                    <a:pt x="18946" y="8964"/>
                    <a:pt x="18902" y="9479"/>
                    <a:pt x="18637" y="8862"/>
                  </a:cubicBezTo>
                  <a:cubicBezTo>
                    <a:pt x="18372" y="8245"/>
                    <a:pt x="18725" y="8038"/>
                    <a:pt x="18725" y="8038"/>
                  </a:cubicBezTo>
                  <a:lnTo>
                    <a:pt x="18769" y="7215"/>
                  </a:lnTo>
                  <a:lnTo>
                    <a:pt x="19319" y="4660"/>
                  </a:lnTo>
                  <a:cubicBezTo>
                    <a:pt x="19162" y="4511"/>
                    <a:pt x="18932" y="4452"/>
                    <a:pt x="18822" y="4548"/>
                  </a:cubicBezTo>
                  <a:cubicBezTo>
                    <a:pt x="18659" y="4690"/>
                    <a:pt x="18273" y="4596"/>
                    <a:pt x="18233" y="4265"/>
                  </a:cubicBezTo>
                  <a:cubicBezTo>
                    <a:pt x="18192" y="3934"/>
                    <a:pt x="17543" y="3887"/>
                    <a:pt x="17380" y="4171"/>
                  </a:cubicBezTo>
                  <a:cubicBezTo>
                    <a:pt x="17218" y="4454"/>
                    <a:pt x="16853" y="4690"/>
                    <a:pt x="16832" y="5021"/>
                  </a:cubicBezTo>
                  <a:cubicBezTo>
                    <a:pt x="16812" y="5352"/>
                    <a:pt x="16426" y="5257"/>
                    <a:pt x="16284" y="5492"/>
                  </a:cubicBezTo>
                  <a:cubicBezTo>
                    <a:pt x="16142" y="5729"/>
                    <a:pt x="15410" y="5824"/>
                    <a:pt x="15391" y="6013"/>
                  </a:cubicBezTo>
                  <a:cubicBezTo>
                    <a:pt x="15371" y="6203"/>
                    <a:pt x="14599" y="6249"/>
                    <a:pt x="14478" y="6013"/>
                  </a:cubicBezTo>
                  <a:cubicBezTo>
                    <a:pt x="14355" y="5777"/>
                    <a:pt x="13685" y="6013"/>
                    <a:pt x="13604" y="5634"/>
                  </a:cubicBezTo>
                  <a:cubicBezTo>
                    <a:pt x="13523" y="5257"/>
                    <a:pt x="13238" y="5067"/>
                    <a:pt x="13238" y="4738"/>
                  </a:cubicBezTo>
                  <a:cubicBezTo>
                    <a:pt x="13238" y="4406"/>
                    <a:pt x="12731" y="4406"/>
                    <a:pt x="12670" y="4124"/>
                  </a:cubicBezTo>
                  <a:cubicBezTo>
                    <a:pt x="12609" y="3840"/>
                    <a:pt x="12203" y="3698"/>
                    <a:pt x="12143" y="3792"/>
                  </a:cubicBezTo>
                  <a:cubicBezTo>
                    <a:pt x="12081" y="3887"/>
                    <a:pt x="11634" y="3509"/>
                    <a:pt x="11513" y="3462"/>
                  </a:cubicBezTo>
                  <a:cubicBezTo>
                    <a:pt x="11391" y="3415"/>
                    <a:pt x="11006" y="3650"/>
                    <a:pt x="10884" y="3650"/>
                  </a:cubicBezTo>
                  <a:cubicBezTo>
                    <a:pt x="10762" y="3650"/>
                    <a:pt x="10538" y="4171"/>
                    <a:pt x="10397" y="4217"/>
                  </a:cubicBezTo>
                  <a:cubicBezTo>
                    <a:pt x="10254" y="4265"/>
                    <a:pt x="9868" y="3650"/>
                    <a:pt x="9787" y="3792"/>
                  </a:cubicBezTo>
                  <a:cubicBezTo>
                    <a:pt x="9706" y="3934"/>
                    <a:pt x="9462" y="3321"/>
                    <a:pt x="9361" y="3038"/>
                  </a:cubicBezTo>
                  <a:cubicBezTo>
                    <a:pt x="9259" y="2754"/>
                    <a:pt x="9361" y="1950"/>
                    <a:pt x="9280" y="1667"/>
                  </a:cubicBezTo>
                  <a:cubicBezTo>
                    <a:pt x="9199" y="1383"/>
                    <a:pt x="8752" y="1383"/>
                    <a:pt x="8610" y="1195"/>
                  </a:cubicBezTo>
                  <a:cubicBezTo>
                    <a:pt x="8468" y="1006"/>
                    <a:pt x="8244" y="722"/>
                    <a:pt x="8102" y="722"/>
                  </a:cubicBezTo>
                  <a:cubicBezTo>
                    <a:pt x="7960" y="722"/>
                    <a:pt x="7737" y="628"/>
                    <a:pt x="7676" y="486"/>
                  </a:cubicBezTo>
                  <a:cubicBezTo>
                    <a:pt x="7615" y="344"/>
                    <a:pt x="7310" y="108"/>
                    <a:pt x="7169" y="14"/>
                  </a:cubicBezTo>
                  <a:cubicBezTo>
                    <a:pt x="7026" y="-80"/>
                    <a:pt x="7006" y="344"/>
                    <a:pt x="6925" y="533"/>
                  </a:cubicBezTo>
                  <a:cubicBezTo>
                    <a:pt x="6844" y="722"/>
                    <a:pt x="6600" y="770"/>
                    <a:pt x="6559" y="1100"/>
                  </a:cubicBezTo>
                  <a:cubicBezTo>
                    <a:pt x="6518" y="1431"/>
                    <a:pt x="6234" y="1525"/>
                    <a:pt x="6275" y="1903"/>
                  </a:cubicBezTo>
                  <a:cubicBezTo>
                    <a:pt x="6316" y="2281"/>
                    <a:pt x="6417" y="3038"/>
                    <a:pt x="6518" y="3225"/>
                  </a:cubicBezTo>
                  <a:cubicBezTo>
                    <a:pt x="6620" y="3415"/>
                    <a:pt x="6559" y="3981"/>
                    <a:pt x="6499" y="4171"/>
                  </a:cubicBezTo>
                  <a:cubicBezTo>
                    <a:pt x="6437" y="4359"/>
                    <a:pt x="6011" y="4500"/>
                    <a:pt x="5930" y="4832"/>
                  </a:cubicBezTo>
                  <a:cubicBezTo>
                    <a:pt x="5849" y="5163"/>
                    <a:pt x="5646" y="4784"/>
                    <a:pt x="5443" y="4500"/>
                  </a:cubicBezTo>
                  <a:cubicBezTo>
                    <a:pt x="5240" y="4217"/>
                    <a:pt x="4996" y="4406"/>
                    <a:pt x="4895" y="4596"/>
                  </a:cubicBezTo>
                  <a:cubicBezTo>
                    <a:pt x="4793" y="4784"/>
                    <a:pt x="4428" y="4124"/>
                    <a:pt x="4326" y="4076"/>
                  </a:cubicBezTo>
                  <a:cubicBezTo>
                    <a:pt x="4224" y="4029"/>
                    <a:pt x="4204" y="3131"/>
                    <a:pt x="4103" y="3179"/>
                  </a:cubicBezTo>
                  <a:cubicBezTo>
                    <a:pt x="4001" y="3225"/>
                    <a:pt x="3290" y="2896"/>
                    <a:pt x="3149" y="2800"/>
                  </a:cubicBezTo>
                  <a:cubicBezTo>
                    <a:pt x="3006" y="2706"/>
                    <a:pt x="2702" y="2754"/>
                    <a:pt x="2661" y="2990"/>
                  </a:cubicBezTo>
                  <a:cubicBezTo>
                    <a:pt x="2620" y="3227"/>
                    <a:pt x="2255" y="3179"/>
                    <a:pt x="2194" y="3462"/>
                  </a:cubicBezTo>
                  <a:cubicBezTo>
                    <a:pt x="2133" y="3746"/>
                    <a:pt x="1849" y="3887"/>
                    <a:pt x="1748" y="4171"/>
                  </a:cubicBezTo>
                  <a:cubicBezTo>
                    <a:pt x="1646" y="4454"/>
                    <a:pt x="1301" y="4454"/>
                    <a:pt x="1220" y="4879"/>
                  </a:cubicBezTo>
                  <a:cubicBezTo>
                    <a:pt x="1139" y="5305"/>
                    <a:pt x="712" y="5492"/>
                    <a:pt x="591" y="5540"/>
                  </a:cubicBezTo>
                  <a:cubicBezTo>
                    <a:pt x="469" y="5588"/>
                    <a:pt x="144" y="5729"/>
                    <a:pt x="123" y="5965"/>
                  </a:cubicBezTo>
                  <a:cubicBezTo>
                    <a:pt x="115" y="6067"/>
                    <a:pt x="64" y="6080"/>
                    <a:pt x="0" y="6062"/>
                  </a:cubicBezTo>
                  <a:cubicBezTo>
                    <a:pt x="8" y="6126"/>
                    <a:pt x="17" y="6182"/>
                    <a:pt x="22" y="6253"/>
                  </a:cubicBezTo>
                  <a:cubicBezTo>
                    <a:pt x="107" y="7331"/>
                    <a:pt x="303" y="7300"/>
                    <a:pt x="514" y="7725"/>
                  </a:cubicBezTo>
                  <a:cubicBezTo>
                    <a:pt x="725" y="8149"/>
                    <a:pt x="908" y="8476"/>
                    <a:pt x="1132" y="8509"/>
                  </a:cubicBezTo>
                  <a:cubicBezTo>
                    <a:pt x="1357" y="8543"/>
                    <a:pt x="1695" y="9162"/>
                    <a:pt x="1722" y="9621"/>
                  </a:cubicBezTo>
                  <a:cubicBezTo>
                    <a:pt x="1751" y="10078"/>
                    <a:pt x="1961" y="10601"/>
                    <a:pt x="2088" y="10831"/>
                  </a:cubicBezTo>
                  <a:cubicBezTo>
                    <a:pt x="2215" y="11059"/>
                    <a:pt x="2046" y="11844"/>
                    <a:pt x="2046" y="12432"/>
                  </a:cubicBezTo>
                  <a:cubicBezTo>
                    <a:pt x="2046" y="13021"/>
                    <a:pt x="1737" y="13152"/>
                    <a:pt x="1891" y="13741"/>
                  </a:cubicBezTo>
                  <a:cubicBezTo>
                    <a:pt x="2046" y="14329"/>
                    <a:pt x="3128" y="14622"/>
                    <a:pt x="3437" y="14622"/>
                  </a:cubicBezTo>
                  <a:cubicBezTo>
                    <a:pt x="3746" y="14622"/>
                    <a:pt x="3859" y="15310"/>
                    <a:pt x="3952" y="15345"/>
                  </a:cubicBezTo>
                  <a:cubicBezTo>
                    <a:pt x="4147" y="15420"/>
                    <a:pt x="4173" y="15962"/>
                    <a:pt x="4395" y="16065"/>
                  </a:cubicBezTo>
                  <a:cubicBezTo>
                    <a:pt x="4616" y="16168"/>
                    <a:pt x="4837" y="16476"/>
                    <a:pt x="4925" y="17404"/>
                  </a:cubicBezTo>
                  <a:cubicBezTo>
                    <a:pt x="5013" y="18329"/>
                    <a:pt x="5279" y="18637"/>
                    <a:pt x="5323" y="19050"/>
                  </a:cubicBezTo>
                  <a:cubicBezTo>
                    <a:pt x="5367" y="19462"/>
                    <a:pt x="5854" y="19153"/>
                    <a:pt x="6208" y="19256"/>
                  </a:cubicBezTo>
                  <a:cubicBezTo>
                    <a:pt x="6562" y="19359"/>
                    <a:pt x="7579" y="19256"/>
                    <a:pt x="7845" y="19359"/>
                  </a:cubicBezTo>
                  <a:cubicBezTo>
                    <a:pt x="8110" y="19462"/>
                    <a:pt x="8729" y="19359"/>
                    <a:pt x="9083" y="19976"/>
                  </a:cubicBezTo>
                  <a:cubicBezTo>
                    <a:pt x="9437" y="20593"/>
                    <a:pt x="9614" y="20078"/>
                    <a:pt x="9835" y="20387"/>
                  </a:cubicBezTo>
                  <a:cubicBezTo>
                    <a:pt x="10057" y="20695"/>
                    <a:pt x="10233" y="20902"/>
                    <a:pt x="10542" y="20799"/>
                  </a:cubicBezTo>
                  <a:cubicBezTo>
                    <a:pt x="10852" y="20695"/>
                    <a:pt x="10852" y="21314"/>
                    <a:pt x="11073" y="21417"/>
                  </a:cubicBezTo>
                  <a:cubicBezTo>
                    <a:pt x="11294" y="21520"/>
                    <a:pt x="11693" y="20593"/>
                    <a:pt x="12268" y="19976"/>
                  </a:cubicBezTo>
                  <a:cubicBezTo>
                    <a:pt x="12842" y="19359"/>
                    <a:pt x="13506" y="19770"/>
                    <a:pt x="13815" y="19874"/>
                  </a:cubicBezTo>
                  <a:cubicBezTo>
                    <a:pt x="14125" y="19976"/>
                    <a:pt x="14700" y="19565"/>
                    <a:pt x="15054" y="18637"/>
                  </a:cubicBezTo>
                  <a:cubicBezTo>
                    <a:pt x="15408" y="17713"/>
                    <a:pt x="15850" y="17918"/>
                    <a:pt x="15894" y="17094"/>
                  </a:cubicBezTo>
                  <a:cubicBezTo>
                    <a:pt x="15938" y="16271"/>
                    <a:pt x="15541" y="15962"/>
                    <a:pt x="15717" y="15242"/>
                  </a:cubicBezTo>
                  <a:cubicBezTo>
                    <a:pt x="15894" y="14522"/>
                    <a:pt x="16204" y="14624"/>
                    <a:pt x="16381" y="14831"/>
                  </a:cubicBezTo>
                  <a:cubicBezTo>
                    <a:pt x="16558" y="15036"/>
                    <a:pt x="17045" y="15345"/>
                    <a:pt x="17487" y="14624"/>
                  </a:cubicBezTo>
                  <a:cubicBezTo>
                    <a:pt x="17929" y="13904"/>
                    <a:pt x="18106" y="14008"/>
                    <a:pt x="18504" y="13904"/>
                  </a:cubicBezTo>
                  <a:cubicBezTo>
                    <a:pt x="18902" y="13801"/>
                    <a:pt x="18858" y="13184"/>
                    <a:pt x="19123" y="12567"/>
                  </a:cubicBezTo>
                  <a:cubicBezTo>
                    <a:pt x="19389" y="11949"/>
                    <a:pt x="19698" y="11743"/>
                    <a:pt x="19964" y="11743"/>
                  </a:cubicBezTo>
                  <a:cubicBezTo>
                    <a:pt x="20229" y="11743"/>
                    <a:pt x="20583" y="11125"/>
                    <a:pt x="20848" y="11331"/>
                  </a:cubicBezTo>
                  <a:cubicBezTo>
                    <a:pt x="21114" y="11537"/>
                    <a:pt x="21511" y="11640"/>
                    <a:pt x="21556" y="11125"/>
                  </a:cubicBezTo>
                  <a:cubicBezTo>
                    <a:pt x="21600" y="10612"/>
                    <a:pt x="20892" y="9582"/>
                    <a:pt x="20671" y="8964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11" name="出自【趣你的PPT】(微信:qunideppt)：最优质的PPT资源库"/>
            <p:cNvSpPr/>
            <p:nvPr/>
          </p:nvSpPr>
          <p:spPr>
            <a:xfrm>
              <a:off x="6720373" y="3732641"/>
              <a:ext cx="10495" cy="28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49" extrusionOk="0">
                  <a:moveTo>
                    <a:pt x="8864" y="209"/>
                  </a:moveTo>
                  <a:cubicBezTo>
                    <a:pt x="2509" y="1162"/>
                    <a:pt x="0" y="10160"/>
                    <a:pt x="0" y="11572"/>
                  </a:cubicBezTo>
                  <a:cubicBezTo>
                    <a:pt x="0" y="12587"/>
                    <a:pt x="3955" y="17129"/>
                    <a:pt x="15559" y="21549"/>
                  </a:cubicBezTo>
                  <a:cubicBezTo>
                    <a:pt x="17918" y="14664"/>
                    <a:pt x="18518" y="5628"/>
                    <a:pt x="20155" y="3156"/>
                  </a:cubicBezTo>
                  <a:cubicBezTo>
                    <a:pt x="20577" y="2521"/>
                    <a:pt x="21068" y="1430"/>
                    <a:pt x="21600" y="94"/>
                  </a:cubicBezTo>
                  <a:cubicBezTo>
                    <a:pt x="15355" y="-43"/>
                    <a:pt x="10677" y="-51"/>
                    <a:pt x="8864" y="20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12" name="出自【趣你的PPT】(微信:qunideppt)：最优质的PPT资源库"/>
            <p:cNvSpPr/>
            <p:nvPr/>
          </p:nvSpPr>
          <p:spPr>
            <a:xfrm>
              <a:off x="6700022" y="3719073"/>
              <a:ext cx="29687" cy="853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041" y="21309"/>
                  </a:moveTo>
                  <a:cubicBezTo>
                    <a:pt x="10528" y="21405"/>
                    <a:pt x="11043" y="21502"/>
                    <a:pt x="11574" y="21600"/>
                  </a:cubicBezTo>
                  <a:cubicBezTo>
                    <a:pt x="12827" y="18496"/>
                    <a:pt x="14745" y="14847"/>
                    <a:pt x="16341" y="14109"/>
                  </a:cubicBezTo>
                  <a:cubicBezTo>
                    <a:pt x="17218" y="13700"/>
                    <a:pt x="17802" y="12736"/>
                    <a:pt x="18231" y="11600"/>
                  </a:cubicBezTo>
                  <a:cubicBezTo>
                    <a:pt x="14128" y="10146"/>
                    <a:pt x="12731" y="8653"/>
                    <a:pt x="12731" y="8319"/>
                  </a:cubicBezTo>
                  <a:cubicBezTo>
                    <a:pt x="12731" y="7855"/>
                    <a:pt x="13617" y="4896"/>
                    <a:pt x="15864" y="4582"/>
                  </a:cubicBezTo>
                  <a:cubicBezTo>
                    <a:pt x="16505" y="4497"/>
                    <a:pt x="18158" y="4499"/>
                    <a:pt x="20366" y="4545"/>
                  </a:cubicBezTo>
                  <a:cubicBezTo>
                    <a:pt x="20771" y="3618"/>
                    <a:pt x="21224" y="2306"/>
                    <a:pt x="21600" y="1111"/>
                  </a:cubicBezTo>
                  <a:lnTo>
                    <a:pt x="14095" y="0"/>
                  </a:lnTo>
                  <a:cubicBezTo>
                    <a:pt x="12976" y="846"/>
                    <a:pt x="12075" y="1674"/>
                    <a:pt x="11728" y="2422"/>
                  </a:cubicBezTo>
                  <a:cubicBezTo>
                    <a:pt x="10470" y="5180"/>
                    <a:pt x="3451" y="9730"/>
                    <a:pt x="0" y="11615"/>
                  </a:cubicBezTo>
                  <a:lnTo>
                    <a:pt x="10667" y="20712"/>
                  </a:lnTo>
                  <a:cubicBezTo>
                    <a:pt x="10667" y="20712"/>
                    <a:pt x="10041" y="21309"/>
                    <a:pt x="10041" y="2130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13" name="出自【趣你的PPT】(微信:qunideppt)：最优质的PPT资源库"/>
            <p:cNvSpPr/>
            <p:nvPr/>
          </p:nvSpPr>
          <p:spPr>
            <a:xfrm>
              <a:off x="6720373" y="3719073"/>
              <a:ext cx="86209" cy="946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33" extrusionOk="0">
                  <a:moveTo>
                    <a:pt x="19990" y="0"/>
                  </a:moveTo>
                  <a:cubicBezTo>
                    <a:pt x="16786" y="1485"/>
                    <a:pt x="13993" y="2720"/>
                    <a:pt x="13445" y="2794"/>
                  </a:cubicBezTo>
                  <a:cubicBezTo>
                    <a:pt x="12027" y="2976"/>
                    <a:pt x="8593" y="5167"/>
                    <a:pt x="8593" y="5167"/>
                  </a:cubicBezTo>
                  <a:lnTo>
                    <a:pt x="3949" y="2976"/>
                  </a:lnTo>
                  <a:lnTo>
                    <a:pt x="3544" y="1332"/>
                  </a:lnTo>
                  <a:lnTo>
                    <a:pt x="3453" y="1298"/>
                  </a:lnTo>
                  <a:cubicBezTo>
                    <a:pt x="3258" y="2875"/>
                    <a:pt x="3013" y="4692"/>
                    <a:pt x="2852" y="5272"/>
                  </a:cubicBezTo>
                  <a:cubicBezTo>
                    <a:pt x="2548" y="6369"/>
                    <a:pt x="2548" y="11839"/>
                    <a:pt x="1642" y="12933"/>
                  </a:cubicBezTo>
                  <a:cubicBezTo>
                    <a:pt x="1092" y="13593"/>
                    <a:pt x="432" y="16860"/>
                    <a:pt x="0" y="19639"/>
                  </a:cubicBezTo>
                  <a:cubicBezTo>
                    <a:pt x="1673" y="20459"/>
                    <a:pt x="3619" y="21326"/>
                    <a:pt x="4556" y="21421"/>
                  </a:cubicBezTo>
                  <a:cubicBezTo>
                    <a:pt x="6374" y="21600"/>
                    <a:pt x="8593" y="19776"/>
                    <a:pt x="8593" y="18682"/>
                  </a:cubicBezTo>
                  <a:cubicBezTo>
                    <a:pt x="8593" y="17586"/>
                    <a:pt x="10212" y="17401"/>
                    <a:pt x="11827" y="17401"/>
                  </a:cubicBezTo>
                  <a:cubicBezTo>
                    <a:pt x="13445" y="17401"/>
                    <a:pt x="13646" y="15757"/>
                    <a:pt x="14856" y="15209"/>
                  </a:cubicBezTo>
                  <a:cubicBezTo>
                    <a:pt x="16068" y="14660"/>
                    <a:pt x="12232" y="11558"/>
                    <a:pt x="11018" y="11194"/>
                  </a:cubicBezTo>
                  <a:cubicBezTo>
                    <a:pt x="9807" y="10830"/>
                    <a:pt x="12027" y="8455"/>
                    <a:pt x="16068" y="8271"/>
                  </a:cubicBezTo>
                  <a:cubicBezTo>
                    <a:pt x="20109" y="8089"/>
                    <a:pt x="19097" y="6811"/>
                    <a:pt x="21319" y="6811"/>
                  </a:cubicBezTo>
                  <a:cubicBezTo>
                    <a:pt x="21424" y="6811"/>
                    <a:pt x="21504" y="6809"/>
                    <a:pt x="21600" y="6809"/>
                  </a:cubicBezTo>
                  <a:cubicBezTo>
                    <a:pt x="21210" y="5212"/>
                    <a:pt x="20720" y="3280"/>
                    <a:pt x="20402" y="2267"/>
                  </a:cubicBezTo>
                  <a:cubicBezTo>
                    <a:pt x="20209" y="1664"/>
                    <a:pt x="20080" y="844"/>
                    <a:pt x="19990" y="0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14" name="出自【趣你的PPT】(微信:qunideppt)：最优质的PPT资源库"/>
            <p:cNvSpPr/>
            <p:nvPr/>
          </p:nvSpPr>
          <p:spPr>
            <a:xfrm>
              <a:off x="7432668" y="3481642"/>
              <a:ext cx="222673" cy="938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26" h="20824" extrusionOk="0">
                  <a:moveTo>
                    <a:pt x="19872" y="3817"/>
                  </a:moveTo>
                  <a:cubicBezTo>
                    <a:pt x="19114" y="1807"/>
                    <a:pt x="18881" y="3143"/>
                    <a:pt x="18005" y="2613"/>
                  </a:cubicBezTo>
                  <a:cubicBezTo>
                    <a:pt x="17129" y="2075"/>
                    <a:pt x="13628" y="1270"/>
                    <a:pt x="12927" y="1939"/>
                  </a:cubicBezTo>
                  <a:cubicBezTo>
                    <a:pt x="12226" y="2613"/>
                    <a:pt x="10767" y="733"/>
                    <a:pt x="10301" y="198"/>
                  </a:cubicBezTo>
                  <a:cubicBezTo>
                    <a:pt x="9832" y="-339"/>
                    <a:pt x="8315" y="198"/>
                    <a:pt x="8258" y="2075"/>
                  </a:cubicBezTo>
                  <a:cubicBezTo>
                    <a:pt x="8200" y="3953"/>
                    <a:pt x="7557" y="3949"/>
                    <a:pt x="6506" y="2743"/>
                  </a:cubicBezTo>
                  <a:cubicBezTo>
                    <a:pt x="5456" y="1539"/>
                    <a:pt x="3880" y="1539"/>
                    <a:pt x="3822" y="2879"/>
                  </a:cubicBezTo>
                  <a:cubicBezTo>
                    <a:pt x="3763" y="4220"/>
                    <a:pt x="3004" y="5558"/>
                    <a:pt x="2596" y="5958"/>
                  </a:cubicBezTo>
                  <a:cubicBezTo>
                    <a:pt x="2441" y="6113"/>
                    <a:pt x="2217" y="7200"/>
                    <a:pt x="1999" y="8483"/>
                  </a:cubicBezTo>
                  <a:cubicBezTo>
                    <a:pt x="2322" y="8765"/>
                    <a:pt x="2518" y="9399"/>
                    <a:pt x="2732" y="9989"/>
                  </a:cubicBezTo>
                  <a:cubicBezTo>
                    <a:pt x="3121" y="11058"/>
                    <a:pt x="4135" y="10883"/>
                    <a:pt x="4291" y="9811"/>
                  </a:cubicBezTo>
                  <a:cubicBezTo>
                    <a:pt x="4447" y="8736"/>
                    <a:pt x="6083" y="10883"/>
                    <a:pt x="7019" y="12670"/>
                  </a:cubicBezTo>
                  <a:cubicBezTo>
                    <a:pt x="7954" y="14461"/>
                    <a:pt x="6551" y="13207"/>
                    <a:pt x="6161" y="14999"/>
                  </a:cubicBezTo>
                  <a:cubicBezTo>
                    <a:pt x="5770" y="16786"/>
                    <a:pt x="4604" y="14999"/>
                    <a:pt x="4291" y="15714"/>
                  </a:cubicBezTo>
                  <a:cubicBezTo>
                    <a:pt x="3980" y="16429"/>
                    <a:pt x="1954" y="16786"/>
                    <a:pt x="1407" y="16608"/>
                  </a:cubicBezTo>
                  <a:cubicBezTo>
                    <a:pt x="861" y="16429"/>
                    <a:pt x="-73" y="18395"/>
                    <a:pt x="4" y="19291"/>
                  </a:cubicBezTo>
                  <a:cubicBezTo>
                    <a:pt x="83" y="20187"/>
                    <a:pt x="2110" y="18754"/>
                    <a:pt x="2811" y="19828"/>
                  </a:cubicBezTo>
                  <a:cubicBezTo>
                    <a:pt x="3512" y="20902"/>
                    <a:pt x="4213" y="18754"/>
                    <a:pt x="4604" y="20006"/>
                  </a:cubicBezTo>
                  <a:cubicBezTo>
                    <a:pt x="4992" y="21261"/>
                    <a:pt x="5850" y="20365"/>
                    <a:pt x="6240" y="20724"/>
                  </a:cubicBezTo>
                  <a:cubicBezTo>
                    <a:pt x="6628" y="21081"/>
                    <a:pt x="8791" y="20372"/>
                    <a:pt x="8809" y="20365"/>
                  </a:cubicBezTo>
                  <a:cubicBezTo>
                    <a:pt x="9049" y="19722"/>
                    <a:pt x="9132" y="18862"/>
                    <a:pt x="9132" y="18120"/>
                  </a:cubicBezTo>
                  <a:cubicBezTo>
                    <a:pt x="9132" y="16914"/>
                    <a:pt x="9569" y="17215"/>
                    <a:pt x="10008" y="16914"/>
                  </a:cubicBezTo>
                  <a:cubicBezTo>
                    <a:pt x="10446" y="16610"/>
                    <a:pt x="10752" y="15305"/>
                    <a:pt x="11103" y="15305"/>
                  </a:cubicBezTo>
                  <a:cubicBezTo>
                    <a:pt x="11452" y="15305"/>
                    <a:pt x="11935" y="14098"/>
                    <a:pt x="12284" y="14402"/>
                  </a:cubicBezTo>
                  <a:cubicBezTo>
                    <a:pt x="12633" y="14704"/>
                    <a:pt x="13072" y="16110"/>
                    <a:pt x="13509" y="15305"/>
                  </a:cubicBezTo>
                  <a:cubicBezTo>
                    <a:pt x="13947" y="14501"/>
                    <a:pt x="14078" y="15203"/>
                    <a:pt x="14691" y="13495"/>
                  </a:cubicBezTo>
                  <a:cubicBezTo>
                    <a:pt x="15305" y="11787"/>
                    <a:pt x="15698" y="12089"/>
                    <a:pt x="16487" y="12291"/>
                  </a:cubicBezTo>
                  <a:cubicBezTo>
                    <a:pt x="17405" y="12526"/>
                    <a:pt x="17800" y="11485"/>
                    <a:pt x="18062" y="10281"/>
                  </a:cubicBezTo>
                  <a:cubicBezTo>
                    <a:pt x="18325" y="9076"/>
                    <a:pt x="19113" y="9076"/>
                    <a:pt x="19594" y="8272"/>
                  </a:cubicBezTo>
                  <a:cubicBezTo>
                    <a:pt x="20076" y="7466"/>
                    <a:pt x="21039" y="6564"/>
                    <a:pt x="21346" y="6262"/>
                  </a:cubicBezTo>
                  <a:cubicBezTo>
                    <a:pt x="21494" y="6114"/>
                    <a:pt x="21527" y="5760"/>
                    <a:pt x="21526" y="5287"/>
                  </a:cubicBezTo>
                  <a:cubicBezTo>
                    <a:pt x="20819" y="3986"/>
                    <a:pt x="20509" y="5505"/>
                    <a:pt x="19872" y="381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15" name="出自【趣你的PPT】(微信:qunideppt)：最优质的PPT资源库"/>
            <p:cNvSpPr/>
            <p:nvPr/>
          </p:nvSpPr>
          <p:spPr>
            <a:xfrm>
              <a:off x="6815345" y="3474857"/>
              <a:ext cx="139366" cy="619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45" h="20912" extrusionOk="0">
                  <a:moveTo>
                    <a:pt x="8533" y="16448"/>
                  </a:moveTo>
                  <a:cubicBezTo>
                    <a:pt x="9544" y="15434"/>
                    <a:pt x="9914" y="17881"/>
                    <a:pt x="10741" y="20320"/>
                  </a:cubicBezTo>
                  <a:cubicBezTo>
                    <a:pt x="10797" y="20491"/>
                    <a:pt x="10834" y="20625"/>
                    <a:pt x="10876" y="20776"/>
                  </a:cubicBezTo>
                  <a:cubicBezTo>
                    <a:pt x="12012" y="20391"/>
                    <a:pt x="12875" y="19665"/>
                    <a:pt x="14029" y="19363"/>
                  </a:cubicBezTo>
                  <a:cubicBezTo>
                    <a:pt x="14859" y="19146"/>
                    <a:pt x="15940" y="19551"/>
                    <a:pt x="16789" y="19989"/>
                  </a:cubicBezTo>
                  <a:cubicBezTo>
                    <a:pt x="16637" y="19404"/>
                    <a:pt x="16543" y="18871"/>
                    <a:pt x="16630" y="18490"/>
                  </a:cubicBezTo>
                  <a:cubicBezTo>
                    <a:pt x="16906" y="17265"/>
                    <a:pt x="18286" y="18895"/>
                    <a:pt x="18749" y="19912"/>
                  </a:cubicBezTo>
                  <a:cubicBezTo>
                    <a:pt x="19207" y="20933"/>
                    <a:pt x="20681" y="21342"/>
                    <a:pt x="21141" y="20320"/>
                  </a:cubicBezTo>
                  <a:cubicBezTo>
                    <a:pt x="21600" y="19303"/>
                    <a:pt x="20404" y="18282"/>
                    <a:pt x="20129" y="17265"/>
                  </a:cubicBezTo>
                  <a:cubicBezTo>
                    <a:pt x="19990" y="16756"/>
                    <a:pt x="20354" y="15701"/>
                    <a:pt x="20754" y="14758"/>
                  </a:cubicBezTo>
                  <a:cubicBezTo>
                    <a:pt x="19954" y="13774"/>
                    <a:pt x="19128" y="12368"/>
                    <a:pt x="18839" y="12579"/>
                  </a:cubicBezTo>
                  <a:cubicBezTo>
                    <a:pt x="18425" y="12884"/>
                    <a:pt x="18425" y="8298"/>
                    <a:pt x="17872" y="8298"/>
                  </a:cubicBezTo>
                  <a:cubicBezTo>
                    <a:pt x="17320" y="8298"/>
                    <a:pt x="17320" y="7381"/>
                    <a:pt x="16768" y="7381"/>
                  </a:cubicBezTo>
                  <a:cubicBezTo>
                    <a:pt x="16214" y="7381"/>
                    <a:pt x="14145" y="7381"/>
                    <a:pt x="13594" y="8298"/>
                  </a:cubicBezTo>
                  <a:cubicBezTo>
                    <a:pt x="13041" y="9215"/>
                    <a:pt x="12351" y="6159"/>
                    <a:pt x="11661" y="6159"/>
                  </a:cubicBezTo>
                  <a:cubicBezTo>
                    <a:pt x="10970" y="6159"/>
                    <a:pt x="10142" y="4629"/>
                    <a:pt x="9728" y="3408"/>
                  </a:cubicBezTo>
                  <a:cubicBezTo>
                    <a:pt x="9313" y="2186"/>
                    <a:pt x="5863" y="4020"/>
                    <a:pt x="4896" y="2491"/>
                  </a:cubicBezTo>
                  <a:cubicBezTo>
                    <a:pt x="3929" y="964"/>
                    <a:pt x="2135" y="-258"/>
                    <a:pt x="1167" y="47"/>
                  </a:cubicBezTo>
                  <a:cubicBezTo>
                    <a:pt x="920" y="128"/>
                    <a:pt x="493" y="599"/>
                    <a:pt x="0" y="1252"/>
                  </a:cubicBezTo>
                  <a:cubicBezTo>
                    <a:pt x="1815" y="3585"/>
                    <a:pt x="4448" y="2976"/>
                    <a:pt x="4805" y="7183"/>
                  </a:cubicBezTo>
                  <a:cubicBezTo>
                    <a:pt x="5219" y="12070"/>
                    <a:pt x="6462" y="10132"/>
                    <a:pt x="6000" y="14309"/>
                  </a:cubicBezTo>
                  <a:cubicBezTo>
                    <a:pt x="5909" y="15133"/>
                    <a:pt x="5647" y="15929"/>
                    <a:pt x="5282" y="16666"/>
                  </a:cubicBezTo>
                  <a:cubicBezTo>
                    <a:pt x="6716" y="16906"/>
                    <a:pt x="8065" y="16916"/>
                    <a:pt x="8533" y="16448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16" name="出自【趣你的PPT】(微信:qunideppt)：最优质的PPT资源库"/>
            <p:cNvSpPr/>
            <p:nvPr/>
          </p:nvSpPr>
          <p:spPr>
            <a:xfrm>
              <a:off x="7609045" y="3658020"/>
              <a:ext cx="46815" cy="44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50" h="21410" extrusionOk="0">
                  <a:moveTo>
                    <a:pt x="10312" y="8"/>
                  </a:moveTo>
                  <a:cubicBezTo>
                    <a:pt x="7081" y="-190"/>
                    <a:pt x="885" y="3238"/>
                    <a:pt x="0" y="6354"/>
                  </a:cubicBezTo>
                  <a:cubicBezTo>
                    <a:pt x="640" y="7106"/>
                    <a:pt x="1251" y="8035"/>
                    <a:pt x="1537" y="9101"/>
                  </a:cubicBezTo>
                  <a:cubicBezTo>
                    <a:pt x="2254" y="11792"/>
                    <a:pt x="4408" y="14102"/>
                    <a:pt x="6922" y="15637"/>
                  </a:cubicBezTo>
                  <a:cubicBezTo>
                    <a:pt x="8468" y="16584"/>
                    <a:pt x="8246" y="19142"/>
                    <a:pt x="7842" y="21410"/>
                  </a:cubicBezTo>
                  <a:cubicBezTo>
                    <a:pt x="9273" y="21353"/>
                    <a:pt x="10731" y="21234"/>
                    <a:pt x="11719" y="20983"/>
                  </a:cubicBezTo>
                  <a:cubicBezTo>
                    <a:pt x="14342" y="20334"/>
                    <a:pt x="19989" y="11687"/>
                    <a:pt x="20792" y="9310"/>
                  </a:cubicBezTo>
                  <a:cubicBezTo>
                    <a:pt x="21600" y="6932"/>
                    <a:pt x="13737" y="226"/>
                    <a:pt x="10312" y="8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17" name="出自【趣你的PPT】(微信:qunideppt)：最优质的PPT资源库"/>
            <p:cNvSpPr/>
            <p:nvPr/>
          </p:nvSpPr>
          <p:spPr>
            <a:xfrm>
              <a:off x="8531636" y="3488425"/>
              <a:ext cx="140280" cy="1304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150" extrusionOk="0">
                  <a:moveTo>
                    <a:pt x="20737" y="1067"/>
                  </a:moveTo>
                  <a:cubicBezTo>
                    <a:pt x="19521" y="1495"/>
                    <a:pt x="19115" y="0"/>
                    <a:pt x="18101" y="0"/>
                  </a:cubicBezTo>
                  <a:cubicBezTo>
                    <a:pt x="17088" y="0"/>
                    <a:pt x="17292" y="2561"/>
                    <a:pt x="16281" y="2561"/>
                  </a:cubicBezTo>
                  <a:cubicBezTo>
                    <a:pt x="15266" y="2561"/>
                    <a:pt x="15468" y="4051"/>
                    <a:pt x="14051" y="4263"/>
                  </a:cubicBezTo>
                  <a:cubicBezTo>
                    <a:pt x="12636" y="4477"/>
                    <a:pt x="12228" y="4477"/>
                    <a:pt x="12836" y="5545"/>
                  </a:cubicBezTo>
                  <a:cubicBezTo>
                    <a:pt x="13444" y="6611"/>
                    <a:pt x="12028" y="6184"/>
                    <a:pt x="10811" y="6184"/>
                  </a:cubicBezTo>
                  <a:cubicBezTo>
                    <a:pt x="9595" y="6184"/>
                    <a:pt x="9595" y="5333"/>
                    <a:pt x="8786" y="5333"/>
                  </a:cubicBezTo>
                  <a:cubicBezTo>
                    <a:pt x="7977" y="5333"/>
                    <a:pt x="7369" y="6824"/>
                    <a:pt x="6761" y="7675"/>
                  </a:cubicBezTo>
                  <a:cubicBezTo>
                    <a:pt x="6153" y="8530"/>
                    <a:pt x="2103" y="10448"/>
                    <a:pt x="887" y="11088"/>
                  </a:cubicBezTo>
                  <a:cubicBezTo>
                    <a:pt x="543" y="11270"/>
                    <a:pt x="249" y="11834"/>
                    <a:pt x="0" y="12543"/>
                  </a:cubicBezTo>
                  <a:cubicBezTo>
                    <a:pt x="1452" y="12668"/>
                    <a:pt x="2948" y="13544"/>
                    <a:pt x="3597" y="14407"/>
                  </a:cubicBezTo>
                  <a:cubicBezTo>
                    <a:pt x="4481" y="15583"/>
                    <a:pt x="2574" y="16902"/>
                    <a:pt x="1737" y="17978"/>
                  </a:cubicBezTo>
                  <a:cubicBezTo>
                    <a:pt x="900" y="19057"/>
                    <a:pt x="2248" y="19105"/>
                    <a:pt x="2294" y="19986"/>
                  </a:cubicBezTo>
                  <a:cubicBezTo>
                    <a:pt x="2343" y="20865"/>
                    <a:pt x="3459" y="21600"/>
                    <a:pt x="3877" y="20819"/>
                  </a:cubicBezTo>
                  <a:cubicBezTo>
                    <a:pt x="4294" y="20038"/>
                    <a:pt x="4991" y="20329"/>
                    <a:pt x="6294" y="20329"/>
                  </a:cubicBezTo>
                  <a:cubicBezTo>
                    <a:pt x="6674" y="20329"/>
                    <a:pt x="6888" y="20518"/>
                    <a:pt x="7035" y="20777"/>
                  </a:cubicBezTo>
                  <a:cubicBezTo>
                    <a:pt x="7760" y="20163"/>
                    <a:pt x="8604" y="19608"/>
                    <a:pt x="8888" y="19311"/>
                  </a:cubicBezTo>
                  <a:cubicBezTo>
                    <a:pt x="9385" y="18787"/>
                    <a:pt x="10624" y="18657"/>
                    <a:pt x="11742" y="18657"/>
                  </a:cubicBezTo>
                  <a:cubicBezTo>
                    <a:pt x="12433" y="18657"/>
                    <a:pt x="12894" y="18428"/>
                    <a:pt x="13403" y="17997"/>
                  </a:cubicBezTo>
                  <a:cubicBezTo>
                    <a:pt x="12218" y="16639"/>
                    <a:pt x="11062" y="15526"/>
                    <a:pt x="10615" y="15240"/>
                  </a:cubicBezTo>
                  <a:cubicBezTo>
                    <a:pt x="9548" y="14556"/>
                    <a:pt x="10197" y="12646"/>
                    <a:pt x="11498" y="12305"/>
                  </a:cubicBezTo>
                  <a:cubicBezTo>
                    <a:pt x="12802" y="11962"/>
                    <a:pt x="16008" y="9368"/>
                    <a:pt x="16985" y="8781"/>
                  </a:cubicBezTo>
                  <a:cubicBezTo>
                    <a:pt x="17960" y="8194"/>
                    <a:pt x="17311" y="6286"/>
                    <a:pt x="18100" y="4768"/>
                  </a:cubicBezTo>
                  <a:cubicBezTo>
                    <a:pt x="18510" y="3975"/>
                    <a:pt x="20055" y="2464"/>
                    <a:pt x="21600" y="1199"/>
                  </a:cubicBezTo>
                  <a:cubicBezTo>
                    <a:pt x="21268" y="1050"/>
                    <a:pt x="20967" y="984"/>
                    <a:pt x="20737" y="106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18" name="出自【趣你的PPT】(微信:qunideppt)：最优质的PPT资源库"/>
            <p:cNvSpPr/>
            <p:nvPr/>
          </p:nvSpPr>
          <p:spPr>
            <a:xfrm>
              <a:off x="7649748" y="3786911"/>
              <a:ext cx="153948" cy="873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1" h="20862" extrusionOk="0">
                  <a:moveTo>
                    <a:pt x="21236" y="13495"/>
                  </a:moveTo>
                  <a:cubicBezTo>
                    <a:pt x="21044" y="13469"/>
                    <a:pt x="20834" y="13457"/>
                    <a:pt x="20589" y="13469"/>
                  </a:cubicBezTo>
                  <a:cubicBezTo>
                    <a:pt x="18963" y="13578"/>
                    <a:pt x="17963" y="12172"/>
                    <a:pt x="16899" y="12280"/>
                  </a:cubicBezTo>
                  <a:cubicBezTo>
                    <a:pt x="15836" y="12387"/>
                    <a:pt x="12774" y="10334"/>
                    <a:pt x="11459" y="8496"/>
                  </a:cubicBezTo>
                  <a:cubicBezTo>
                    <a:pt x="10146" y="6658"/>
                    <a:pt x="6582" y="2766"/>
                    <a:pt x="5706" y="1253"/>
                  </a:cubicBezTo>
                  <a:cubicBezTo>
                    <a:pt x="4831" y="-260"/>
                    <a:pt x="3580" y="-260"/>
                    <a:pt x="3455" y="498"/>
                  </a:cubicBezTo>
                  <a:cubicBezTo>
                    <a:pt x="3341" y="1191"/>
                    <a:pt x="2697" y="1251"/>
                    <a:pt x="1726" y="1421"/>
                  </a:cubicBezTo>
                  <a:cubicBezTo>
                    <a:pt x="1478" y="2174"/>
                    <a:pt x="446" y="3187"/>
                    <a:pt x="446" y="4205"/>
                  </a:cubicBezTo>
                  <a:cubicBezTo>
                    <a:pt x="446" y="5361"/>
                    <a:pt x="0" y="6903"/>
                    <a:pt x="0" y="7864"/>
                  </a:cubicBezTo>
                  <a:cubicBezTo>
                    <a:pt x="0" y="8825"/>
                    <a:pt x="1113" y="9015"/>
                    <a:pt x="1446" y="9787"/>
                  </a:cubicBezTo>
                  <a:cubicBezTo>
                    <a:pt x="1780" y="10557"/>
                    <a:pt x="3563" y="10943"/>
                    <a:pt x="3673" y="11712"/>
                  </a:cubicBezTo>
                  <a:cubicBezTo>
                    <a:pt x="3785" y="12482"/>
                    <a:pt x="5009" y="13446"/>
                    <a:pt x="5789" y="13639"/>
                  </a:cubicBezTo>
                  <a:cubicBezTo>
                    <a:pt x="6568" y="13832"/>
                    <a:pt x="7682" y="15371"/>
                    <a:pt x="8128" y="15946"/>
                  </a:cubicBezTo>
                  <a:cubicBezTo>
                    <a:pt x="8572" y="16524"/>
                    <a:pt x="10242" y="15178"/>
                    <a:pt x="10799" y="15178"/>
                  </a:cubicBezTo>
                  <a:cubicBezTo>
                    <a:pt x="11356" y="15178"/>
                    <a:pt x="12248" y="16907"/>
                    <a:pt x="12359" y="17871"/>
                  </a:cubicBezTo>
                  <a:cubicBezTo>
                    <a:pt x="12469" y="18835"/>
                    <a:pt x="15364" y="19413"/>
                    <a:pt x="16032" y="20376"/>
                  </a:cubicBezTo>
                  <a:cubicBezTo>
                    <a:pt x="16699" y="21340"/>
                    <a:pt x="20263" y="20760"/>
                    <a:pt x="20931" y="19604"/>
                  </a:cubicBezTo>
                  <a:cubicBezTo>
                    <a:pt x="21600" y="18449"/>
                    <a:pt x="21044" y="16329"/>
                    <a:pt x="21044" y="14601"/>
                  </a:cubicBezTo>
                  <a:cubicBezTo>
                    <a:pt x="21044" y="14023"/>
                    <a:pt x="21121" y="13713"/>
                    <a:pt x="21236" y="13495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19" name="出自【趣你的PPT】(微信:qunideppt)：最优质的PPT资源库"/>
            <p:cNvSpPr/>
            <p:nvPr/>
          </p:nvSpPr>
          <p:spPr>
            <a:xfrm>
              <a:off x="7880396" y="3834397"/>
              <a:ext cx="174603" cy="382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93" extrusionOk="0">
                  <a:moveTo>
                    <a:pt x="17460" y="19506"/>
                  </a:moveTo>
                  <a:cubicBezTo>
                    <a:pt x="17460" y="19056"/>
                    <a:pt x="16663" y="19010"/>
                    <a:pt x="16663" y="18650"/>
                  </a:cubicBezTo>
                  <a:cubicBezTo>
                    <a:pt x="16663" y="18288"/>
                    <a:pt x="16663" y="17657"/>
                    <a:pt x="15666" y="17251"/>
                  </a:cubicBezTo>
                  <a:cubicBezTo>
                    <a:pt x="14667" y="16845"/>
                    <a:pt x="14168" y="16257"/>
                    <a:pt x="14767" y="16032"/>
                  </a:cubicBezTo>
                  <a:cubicBezTo>
                    <a:pt x="15367" y="15807"/>
                    <a:pt x="14867" y="15175"/>
                    <a:pt x="15167" y="15220"/>
                  </a:cubicBezTo>
                  <a:cubicBezTo>
                    <a:pt x="15466" y="15265"/>
                    <a:pt x="15866" y="14813"/>
                    <a:pt x="15266" y="14678"/>
                  </a:cubicBezTo>
                  <a:cubicBezTo>
                    <a:pt x="14667" y="14543"/>
                    <a:pt x="15266" y="14002"/>
                    <a:pt x="14767" y="13911"/>
                  </a:cubicBezTo>
                  <a:cubicBezTo>
                    <a:pt x="14268" y="13821"/>
                    <a:pt x="12873" y="13099"/>
                    <a:pt x="12873" y="12874"/>
                  </a:cubicBezTo>
                  <a:cubicBezTo>
                    <a:pt x="12873" y="12648"/>
                    <a:pt x="13273" y="11384"/>
                    <a:pt x="13371" y="11069"/>
                  </a:cubicBezTo>
                  <a:cubicBezTo>
                    <a:pt x="13471" y="10753"/>
                    <a:pt x="14467" y="10708"/>
                    <a:pt x="14767" y="10708"/>
                  </a:cubicBezTo>
                  <a:cubicBezTo>
                    <a:pt x="15067" y="10708"/>
                    <a:pt x="16264" y="10753"/>
                    <a:pt x="16663" y="10437"/>
                  </a:cubicBezTo>
                  <a:cubicBezTo>
                    <a:pt x="17063" y="10121"/>
                    <a:pt x="18756" y="10076"/>
                    <a:pt x="18956" y="9850"/>
                  </a:cubicBezTo>
                  <a:cubicBezTo>
                    <a:pt x="19156" y="9625"/>
                    <a:pt x="20254" y="9625"/>
                    <a:pt x="20254" y="9354"/>
                  </a:cubicBezTo>
                  <a:cubicBezTo>
                    <a:pt x="20254" y="9083"/>
                    <a:pt x="21548" y="8406"/>
                    <a:pt x="21548" y="8406"/>
                  </a:cubicBezTo>
                  <a:cubicBezTo>
                    <a:pt x="21568" y="8404"/>
                    <a:pt x="21582" y="8409"/>
                    <a:pt x="21600" y="8409"/>
                  </a:cubicBezTo>
                  <a:cubicBezTo>
                    <a:pt x="21451" y="8289"/>
                    <a:pt x="21121" y="8397"/>
                    <a:pt x="20462" y="8516"/>
                  </a:cubicBezTo>
                  <a:cubicBezTo>
                    <a:pt x="19343" y="8719"/>
                    <a:pt x="18783" y="8440"/>
                    <a:pt x="18895" y="8136"/>
                  </a:cubicBezTo>
                  <a:cubicBezTo>
                    <a:pt x="19006" y="7831"/>
                    <a:pt x="18111" y="7831"/>
                    <a:pt x="17493" y="7831"/>
                  </a:cubicBezTo>
                  <a:cubicBezTo>
                    <a:pt x="16878" y="7831"/>
                    <a:pt x="17270" y="7376"/>
                    <a:pt x="17493" y="7072"/>
                  </a:cubicBezTo>
                  <a:cubicBezTo>
                    <a:pt x="17719" y="6768"/>
                    <a:pt x="17270" y="6590"/>
                    <a:pt x="16542" y="6564"/>
                  </a:cubicBezTo>
                  <a:cubicBezTo>
                    <a:pt x="15814" y="6539"/>
                    <a:pt x="15478" y="5830"/>
                    <a:pt x="15757" y="5627"/>
                  </a:cubicBezTo>
                  <a:cubicBezTo>
                    <a:pt x="16039" y="5424"/>
                    <a:pt x="14246" y="5247"/>
                    <a:pt x="13462" y="5424"/>
                  </a:cubicBezTo>
                  <a:cubicBezTo>
                    <a:pt x="12677" y="5602"/>
                    <a:pt x="13237" y="5120"/>
                    <a:pt x="13014" y="4866"/>
                  </a:cubicBezTo>
                  <a:cubicBezTo>
                    <a:pt x="12788" y="4613"/>
                    <a:pt x="14022" y="3751"/>
                    <a:pt x="15086" y="3270"/>
                  </a:cubicBezTo>
                  <a:cubicBezTo>
                    <a:pt x="16150" y="2788"/>
                    <a:pt x="15703" y="2154"/>
                    <a:pt x="15703" y="1597"/>
                  </a:cubicBezTo>
                  <a:cubicBezTo>
                    <a:pt x="15703" y="1039"/>
                    <a:pt x="15198" y="1039"/>
                    <a:pt x="14695" y="1039"/>
                  </a:cubicBezTo>
                  <a:cubicBezTo>
                    <a:pt x="14190" y="1039"/>
                    <a:pt x="14133" y="710"/>
                    <a:pt x="14133" y="406"/>
                  </a:cubicBezTo>
                  <a:cubicBezTo>
                    <a:pt x="14133" y="102"/>
                    <a:pt x="13069" y="-126"/>
                    <a:pt x="12454" y="77"/>
                  </a:cubicBezTo>
                  <a:cubicBezTo>
                    <a:pt x="12368" y="105"/>
                    <a:pt x="12215" y="144"/>
                    <a:pt x="12028" y="189"/>
                  </a:cubicBezTo>
                  <a:cubicBezTo>
                    <a:pt x="12052" y="192"/>
                    <a:pt x="12075" y="194"/>
                    <a:pt x="12075" y="194"/>
                  </a:cubicBezTo>
                  <a:cubicBezTo>
                    <a:pt x="12075" y="194"/>
                    <a:pt x="11875" y="645"/>
                    <a:pt x="11475" y="736"/>
                  </a:cubicBezTo>
                  <a:cubicBezTo>
                    <a:pt x="11077" y="826"/>
                    <a:pt x="11077" y="1096"/>
                    <a:pt x="11675" y="1502"/>
                  </a:cubicBezTo>
                  <a:cubicBezTo>
                    <a:pt x="12273" y="1909"/>
                    <a:pt x="10779" y="1728"/>
                    <a:pt x="10579" y="1502"/>
                  </a:cubicBezTo>
                  <a:cubicBezTo>
                    <a:pt x="10379" y="1277"/>
                    <a:pt x="9181" y="1638"/>
                    <a:pt x="8485" y="1909"/>
                  </a:cubicBezTo>
                  <a:cubicBezTo>
                    <a:pt x="7787" y="2179"/>
                    <a:pt x="6789" y="2315"/>
                    <a:pt x="6789" y="2811"/>
                  </a:cubicBezTo>
                  <a:cubicBezTo>
                    <a:pt x="6789" y="3307"/>
                    <a:pt x="5891" y="3804"/>
                    <a:pt x="6091" y="4209"/>
                  </a:cubicBezTo>
                  <a:cubicBezTo>
                    <a:pt x="6289" y="4615"/>
                    <a:pt x="5093" y="5383"/>
                    <a:pt x="5193" y="5609"/>
                  </a:cubicBezTo>
                  <a:cubicBezTo>
                    <a:pt x="5293" y="5834"/>
                    <a:pt x="3498" y="5564"/>
                    <a:pt x="3199" y="5564"/>
                  </a:cubicBezTo>
                  <a:cubicBezTo>
                    <a:pt x="2900" y="5564"/>
                    <a:pt x="3098" y="6421"/>
                    <a:pt x="2700" y="6692"/>
                  </a:cubicBezTo>
                  <a:cubicBezTo>
                    <a:pt x="2300" y="6962"/>
                    <a:pt x="2599" y="7909"/>
                    <a:pt x="2001" y="7909"/>
                  </a:cubicBezTo>
                  <a:cubicBezTo>
                    <a:pt x="1404" y="7909"/>
                    <a:pt x="905" y="8767"/>
                    <a:pt x="905" y="8767"/>
                  </a:cubicBezTo>
                  <a:cubicBezTo>
                    <a:pt x="905" y="8767"/>
                    <a:pt x="417" y="8916"/>
                    <a:pt x="0" y="9102"/>
                  </a:cubicBezTo>
                  <a:cubicBezTo>
                    <a:pt x="488" y="9554"/>
                    <a:pt x="1381" y="10048"/>
                    <a:pt x="2371" y="10232"/>
                  </a:cubicBezTo>
                  <a:cubicBezTo>
                    <a:pt x="3827" y="10502"/>
                    <a:pt x="4798" y="11836"/>
                    <a:pt x="5247" y="12546"/>
                  </a:cubicBezTo>
                  <a:cubicBezTo>
                    <a:pt x="5694" y="13256"/>
                    <a:pt x="5395" y="13983"/>
                    <a:pt x="4874" y="14388"/>
                  </a:cubicBezTo>
                  <a:cubicBezTo>
                    <a:pt x="4349" y="14794"/>
                    <a:pt x="5059" y="14811"/>
                    <a:pt x="5918" y="15013"/>
                  </a:cubicBezTo>
                  <a:cubicBezTo>
                    <a:pt x="6778" y="15216"/>
                    <a:pt x="7748" y="15283"/>
                    <a:pt x="8382" y="14878"/>
                  </a:cubicBezTo>
                  <a:cubicBezTo>
                    <a:pt x="9019" y="14472"/>
                    <a:pt x="10325" y="14186"/>
                    <a:pt x="10512" y="13729"/>
                  </a:cubicBezTo>
                  <a:cubicBezTo>
                    <a:pt x="10699" y="13273"/>
                    <a:pt x="11297" y="13949"/>
                    <a:pt x="11820" y="14186"/>
                  </a:cubicBezTo>
                  <a:cubicBezTo>
                    <a:pt x="12343" y="14422"/>
                    <a:pt x="12716" y="14878"/>
                    <a:pt x="12828" y="15452"/>
                  </a:cubicBezTo>
                  <a:cubicBezTo>
                    <a:pt x="12939" y="16027"/>
                    <a:pt x="13051" y="17463"/>
                    <a:pt x="14133" y="17919"/>
                  </a:cubicBezTo>
                  <a:cubicBezTo>
                    <a:pt x="15217" y="18375"/>
                    <a:pt x="15404" y="19372"/>
                    <a:pt x="15105" y="19727"/>
                  </a:cubicBezTo>
                  <a:cubicBezTo>
                    <a:pt x="14808" y="20082"/>
                    <a:pt x="15666" y="20690"/>
                    <a:pt x="15441" y="21079"/>
                  </a:cubicBezTo>
                  <a:cubicBezTo>
                    <a:pt x="15396" y="21157"/>
                    <a:pt x="15348" y="21267"/>
                    <a:pt x="15294" y="21390"/>
                  </a:cubicBezTo>
                  <a:cubicBezTo>
                    <a:pt x="16268" y="21474"/>
                    <a:pt x="17460" y="19506"/>
                    <a:pt x="17460" y="1950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20" name="出自【趣你的PPT】(微信:qunideppt)：最优质的PPT资源库"/>
            <p:cNvSpPr/>
            <p:nvPr/>
          </p:nvSpPr>
          <p:spPr>
            <a:xfrm>
              <a:off x="7819342" y="3834397"/>
              <a:ext cx="59509" cy="332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8" h="19252" extrusionOk="0">
                  <a:moveTo>
                    <a:pt x="20787" y="6304"/>
                  </a:moveTo>
                  <a:cubicBezTo>
                    <a:pt x="16536" y="-167"/>
                    <a:pt x="15382" y="5051"/>
                    <a:pt x="12543" y="2574"/>
                  </a:cubicBezTo>
                  <a:cubicBezTo>
                    <a:pt x="9532" y="-46"/>
                    <a:pt x="8109" y="-835"/>
                    <a:pt x="6684" y="998"/>
                  </a:cubicBezTo>
                  <a:cubicBezTo>
                    <a:pt x="5254" y="2839"/>
                    <a:pt x="3036" y="2574"/>
                    <a:pt x="1611" y="8345"/>
                  </a:cubicBezTo>
                  <a:cubicBezTo>
                    <a:pt x="1145" y="10241"/>
                    <a:pt x="563" y="12011"/>
                    <a:pt x="0" y="13346"/>
                  </a:cubicBezTo>
                  <a:cubicBezTo>
                    <a:pt x="494" y="15104"/>
                    <a:pt x="1249" y="16340"/>
                    <a:pt x="1856" y="16087"/>
                  </a:cubicBezTo>
                  <a:cubicBezTo>
                    <a:pt x="2985" y="15622"/>
                    <a:pt x="4394" y="18897"/>
                    <a:pt x="6645" y="17960"/>
                  </a:cubicBezTo>
                  <a:cubicBezTo>
                    <a:pt x="8904" y="17024"/>
                    <a:pt x="10316" y="20300"/>
                    <a:pt x="13421" y="18897"/>
                  </a:cubicBezTo>
                  <a:cubicBezTo>
                    <a:pt x="16515" y="17490"/>
                    <a:pt x="19340" y="20765"/>
                    <a:pt x="20469" y="17490"/>
                  </a:cubicBezTo>
                  <a:cubicBezTo>
                    <a:pt x="21600" y="14219"/>
                    <a:pt x="19621" y="7218"/>
                    <a:pt x="19621" y="7218"/>
                  </a:cubicBezTo>
                  <a:cubicBezTo>
                    <a:pt x="19621" y="7218"/>
                    <a:pt x="20142" y="6788"/>
                    <a:pt x="20787" y="6304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21" name="出自【趣你的PPT】(微信:qunideppt)：最优质的PPT资源库"/>
            <p:cNvSpPr/>
            <p:nvPr/>
          </p:nvSpPr>
          <p:spPr>
            <a:xfrm>
              <a:off x="8077125" y="3942937"/>
              <a:ext cx="147568" cy="309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84" h="21320" extrusionOk="0">
                  <a:moveTo>
                    <a:pt x="15958" y="2528"/>
                  </a:moveTo>
                  <a:cubicBezTo>
                    <a:pt x="15149" y="2473"/>
                    <a:pt x="13065" y="1753"/>
                    <a:pt x="13065" y="1475"/>
                  </a:cubicBezTo>
                  <a:cubicBezTo>
                    <a:pt x="13065" y="1197"/>
                    <a:pt x="14108" y="754"/>
                    <a:pt x="12255" y="644"/>
                  </a:cubicBezTo>
                  <a:cubicBezTo>
                    <a:pt x="10406" y="532"/>
                    <a:pt x="10174" y="199"/>
                    <a:pt x="9826" y="33"/>
                  </a:cubicBezTo>
                  <a:cubicBezTo>
                    <a:pt x="9479" y="-133"/>
                    <a:pt x="7972" y="366"/>
                    <a:pt x="7511" y="754"/>
                  </a:cubicBezTo>
                  <a:cubicBezTo>
                    <a:pt x="7050" y="1142"/>
                    <a:pt x="6586" y="644"/>
                    <a:pt x="5543" y="920"/>
                  </a:cubicBezTo>
                  <a:cubicBezTo>
                    <a:pt x="4501" y="1197"/>
                    <a:pt x="3462" y="532"/>
                    <a:pt x="2999" y="920"/>
                  </a:cubicBezTo>
                  <a:cubicBezTo>
                    <a:pt x="2535" y="1308"/>
                    <a:pt x="1378" y="699"/>
                    <a:pt x="798" y="1031"/>
                  </a:cubicBezTo>
                  <a:cubicBezTo>
                    <a:pt x="579" y="1158"/>
                    <a:pt x="290" y="1260"/>
                    <a:pt x="0" y="1329"/>
                  </a:cubicBezTo>
                  <a:cubicBezTo>
                    <a:pt x="507" y="1600"/>
                    <a:pt x="1058" y="1865"/>
                    <a:pt x="1058" y="2070"/>
                  </a:cubicBezTo>
                  <a:cubicBezTo>
                    <a:pt x="1058" y="2426"/>
                    <a:pt x="2542" y="2693"/>
                    <a:pt x="2542" y="3138"/>
                  </a:cubicBezTo>
                  <a:cubicBezTo>
                    <a:pt x="2542" y="3582"/>
                    <a:pt x="4400" y="3939"/>
                    <a:pt x="4958" y="3760"/>
                  </a:cubicBezTo>
                  <a:cubicBezTo>
                    <a:pt x="5515" y="3582"/>
                    <a:pt x="6817" y="3404"/>
                    <a:pt x="7000" y="4027"/>
                  </a:cubicBezTo>
                  <a:cubicBezTo>
                    <a:pt x="7185" y="4650"/>
                    <a:pt x="7929" y="4650"/>
                    <a:pt x="7929" y="5095"/>
                  </a:cubicBezTo>
                  <a:cubicBezTo>
                    <a:pt x="7929" y="5540"/>
                    <a:pt x="6072" y="5273"/>
                    <a:pt x="5700" y="5718"/>
                  </a:cubicBezTo>
                  <a:cubicBezTo>
                    <a:pt x="5328" y="6162"/>
                    <a:pt x="8857" y="6696"/>
                    <a:pt x="8857" y="7052"/>
                  </a:cubicBezTo>
                  <a:cubicBezTo>
                    <a:pt x="8857" y="7407"/>
                    <a:pt x="9970" y="7853"/>
                    <a:pt x="10341" y="8297"/>
                  </a:cubicBezTo>
                  <a:cubicBezTo>
                    <a:pt x="10714" y="8742"/>
                    <a:pt x="12386" y="9277"/>
                    <a:pt x="12755" y="9810"/>
                  </a:cubicBezTo>
                  <a:cubicBezTo>
                    <a:pt x="13126" y="10343"/>
                    <a:pt x="14612" y="10611"/>
                    <a:pt x="15170" y="10877"/>
                  </a:cubicBezTo>
                  <a:cubicBezTo>
                    <a:pt x="15726" y="11145"/>
                    <a:pt x="15911" y="11768"/>
                    <a:pt x="15726" y="12301"/>
                  </a:cubicBezTo>
                  <a:cubicBezTo>
                    <a:pt x="15542" y="12834"/>
                    <a:pt x="15539" y="13813"/>
                    <a:pt x="16654" y="14614"/>
                  </a:cubicBezTo>
                  <a:cubicBezTo>
                    <a:pt x="17768" y="15416"/>
                    <a:pt x="15354" y="15770"/>
                    <a:pt x="14612" y="16216"/>
                  </a:cubicBezTo>
                  <a:cubicBezTo>
                    <a:pt x="13870" y="16660"/>
                    <a:pt x="14241" y="17283"/>
                    <a:pt x="12013" y="17016"/>
                  </a:cubicBezTo>
                  <a:cubicBezTo>
                    <a:pt x="9785" y="16749"/>
                    <a:pt x="12386" y="17906"/>
                    <a:pt x="12013" y="18261"/>
                  </a:cubicBezTo>
                  <a:cubicBezTo>
                    <a:pt x="11641" y="18618"/>
                    <a:pt x="8671" y="17906"/>
                    <a:pt x="8671" y="18261"/>
                  </a:cubicBezTo>
                  <a:cubicBezTo>
                    <a:pt x="8671" y="18475"/>
                    <a:pt x="7668" y="18753"/>
                    <a:pt x="6866" y="18941"/>
                  </a:cubicBezTo>
                  <a:cubicBezTo>
                    <a:pt x="7185" y="19141"/>
                    <a:pt x="7637" y="19252"/>
                    <a:pt x="8163" y="19411"/>
                  </a:cubicBezTo>
                  <a:cubicBezTo>
                    <a:pt x="8858" y="19618"/>
                    <a:pt x="7299" y="19971"/>
                    <a:pt x="7342" y="20635"/>
                  </a:cubicBezTo>
                  <a:cubicBezTo>
                    <a:pt x="7384" y="21301"/>
                    <a:pt x="8425" y="21467"/>
                    <a:pt x="8814" y="21196"/>
                  </a:cubicBezTo>
                  <a:cubicBezTo>
                    <a:pt x="9204" y="20926"/>
                    <a:pt x="10808" y="20324"/>
                    <a:pt x="11459" y="20221"/>
                  </a:cubicBezTo>
                  <a:cubicBezTo>
                    <a:pt x="12108" y="20117"/>
                    <a:pt x="11459" y="19661"/>
                    <a:pt x="12151" y="19680"/>
                  </a:cubicBezTo>
                  <a:cubicBezTo>
                    <a:pt x="12844" y="19701"/>
                    <a:pt x="12628" y="19203"/>
                    <a:pt x="12933" y="18932"/>
                  </a:cubicBezTo>
                  <a:cubicBezTo>
                    <a:pt x="13237" y="18663"/>
                    <a:pt x="13711" y="18766"/>
                    <a:pt x="14752" y="18788"/>
                  </a:cubicBezTo>
                  <a:cubicBezTo>
                    <a:pt x="15792" y="18808"/>
                    <a:pt x="17263" y="18330"/>
                    <a:pt x="18738" y="17874"/>
                  </a:cubicBezTo>
                  <a:cubicBezTo>
                    <a:pt x="20212" y="17417"/>
                    <a:pt x="20471" y="17314"/>
                    <a:pt x="21033" y="16005"/>
                  </a:cubicBezTo>
                  <a:cubicBezTo>
                    <a:pt x="21600" y="14698"/>
                    <a:pt x="20385" y="13140"/>
                    <a:pt x="20342" y="12745"/>
                  </a:cubicBezTo>
                  <a:cubicBezTo>
                    <a:pt x="20300" y="12351"/>
                    <a:pt x="18304" y="10524"/>
                    <a:pt x="17568" y="10544"/>
                  </a:cubicBezTo>
                  <a:cubicBezTo>
                    <a:pt x="16831" y="10565"/>
                    <a:pt x="13452" y="8903"/>
                    <a:pt x="12844" y="8634"/>
                  </a:cubicBezTo>
                  <a:cubicBezTo>
                    <a:pt x="12239" y="8364"/>
                    <a:pt x="12411" y="7907"/>
                    <a:pt x="11544" y="7553"/>
                  </a:cubicBezTo>
                  <a:cubicBezTo>
                    <a:pt x="10678" y="7201"/>
                    <a:pt x="10592" y="6287"/>
                    <a:pt x="10808" y="5644"/>
                  </a:cubicBezTo>
                  <a:cubicBezTo>
                    <a:pt x="11026" y="5000"/>
                    <a:pt x="12933" y="4855"/>
                    <a:pt x="12890" y="4418"/>
                  </a:cubicBezTo>
                  <a:cubicBezTo>
                    <a:pt x="12847" y="3982"/>
                    <a:pt x="13061" y="3609"/>
                    <a:pt x="14013" y="3588"/>
                  </a:cubicBezTo>
                  <a:cubicBezTo>
                    <a:pt x="14969" y="3566"/>
                    <a:pt x="15878" y="3193"/>
                    <a:pt x="16311" y="2860"/>
                  </a:cubicBezTo>
                  <a:cubicBezTo>
                    <a:pt x="16373" y="2812"/>
                    <a:pt x="16462" y="2781"/>
                    <a:pt x="16560" y="2759"/>
                  </a:cubicBezTo>
                  <a:cubicBezTo>
                    <a:pt x="16318" y="2625"/>
                    <a:pt x="16107" y="2539"/>
                    <a:pt x="15958" y="2528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22" name="出自【趣你的PPT】(微信:qunideppt)：最优质的PPT资源库"/>
            <p:cNvSpPr/>
            <p:nvPr/>
          </p:nvSpPr>
          <p:spPr>
            <a:xfrm>
              <a:off x="8077125" y="4132882"/>
              <a:ext cx="113988" cy="882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6" h="21454" extrusionOk="0">
                  <a:moveTo>
                    <a:pt x="9794" y="19054"/>
                  </a:moveTo>
                  <a:cubicBezTo>
                    <a:pt x="9794" y="17798"/>
                    <a:pt x="13389" y="20314"/>
                    <a:pt x="13839" y="19054"/>
                  </a:cubicBezTo>
                  <a:cubicBezTo>
                    <a:pt x="14290" y="17798"/>
                    <a:pt x="11142" y="13712"/>
                    <a:pt x="13839" y="14656"/>
                  </a:cubicBezTo>
                  <a:cubicBezTo>
                    <a:pt x="16536" y="15598"/>
                    <a:pt x="16087" y="13399"/>
                    <a:pt x="16985" y="11828"/>
                  </a:cubicBezTo>
                  <a:cubicBezTo>
                    <a:pt x="17882" y="10256"/>
                    <a:pt x="20805" y="9003"/>
                    <a:pt x="19456" y="6172"/>
                  </a:cubicBezTo>
                  <a:cubicBezTo>
                    <a:pt x="18502" y="4165"/>
                    <a:pt x="18228" y="1853"/>
                    <a:pt x="18228" y="0"/>
                  </a:cubicBezTo>
                  <a:cubicBezTo>
                    <a:pt x="17359" y="960"/>
                    <a:pt x="16304" y="1032"/>
                    <a:pt x="15710" y="702"/>
                  </a:cubicBezTo>
                  <a:cubicBezTo>
                    <a:pt x="14952" y="276"/>
                    <a:pt x="13287" y="65"/>
                    <a:pt x="13287" y="1760"/>
                  </a:cubicBezTo>
                  <a:cubicBezTo>
                    <a:pt x="13287" y="3452"/>
                    <a:pt x="12078" y="3875"/>
                    <a:pt x="12227" y="3030"/>
                  </a:cubicBezTo>
                  <a:cubicBezTo>
                    <a:pt x="12379" y="2183"/>
                    <a:pt x="11017" y="2392"/>
                    <a:pt x="10259" y="1124"/>
                  </a:cubicBezTo>
                  <a:cubicBezTo>
                    <a:pt x="9501" y="-146"/>
                    <a:pt x="6777" y="1547"/>
                    <a:pt x="5414" y="913"/>
                  </a:cubicBezTo>
                  <a:cubicBezTo>
                    <a:pt x="4050" y="276"/>
                    <a:pt x="1931" y="1969"/>
                    <a:pt x="571" y="4301"/>
                  </a:cubicBezTo>
                  <a:cubicBezTo>
                    <a:pt x="-795" y="6629"/>
                    <a:pt x="720" y="6629"/>
                    <a:pt x="720" y="8746"/>
                  </a:cubicBezTo>
                  <a:cubicBezTo>
                    <a:pt x="720" y="10866"/>
                    <a:pt x="1629" y="10866"/>
                    <a:pt x="1176" y="12556"/>
                  </a:cubicBezTo>
                  <a:cubicBezTo>
                    <a:pt x="1162" y="12599"/>
                    <a:pt x="1151" y="12659"/>
                    <a:pt x="1141" y="12707"/>
                  </a:cubicBezTo>
                  <a:cubicBezTo>
                    <a:pt x="2478" y="13528"/>
                    <a:pt x="1951" y="15859"/>
                    <a:pt x="2100" y="17176"/>
                  </a:cubicBezTo>
                  <a:cubicBezTo>
                    <a:pt x="2257" y="18565"/>
                    <a:pt x="3570" y="17758"/>
                    <a:pt x="4302" y="17686"/>
                  </a:cubicBezTo>
                  <a:cubicBezTo>
                    <a:pt x="5038" y="17613"/>
                    <a:pt x="3830" y="19297"/>
                    <a:pt x="4459" y="20327"/>
                  </a:cubicBezTo>
                  <a:cubicBezTo>
                    <a:pt x="5089" y="21353"/>
                    <a:pt x="6925" y="19447"/>
                    <a:pt x="7291" y="20696"/>
                  </a:cubicBezTo>
                  <a:cubicBezTo>
                    <a:pt x="7380" y="20989"/>
                    <a:pt x="7488" y="21235"/>
                    <a:pt x="7609" y="21454"/>
                  </a:cubicBezTo>
                  <a:cubicBezTo>
                    <a:pt x="8579" y="20792"/>
                    <a:pt x="9794" y="19811"/>
                    <a:pt x="9794" y="19054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23" name="出自【趣你的PPT】(微信:qunideppt)：最优质的PPT资源库"/>
            <p:cNvSpPr/>
            <p:nvPr/>
          </p:nvSpPr>
          <p:spPr>
            <a:xfrm>
              <a:off x="8036423" y="3963288"/>
              <a:ext cx="150291" cy="181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5" h="21175" extrusionOk="0">
                  <a:moveTo>
                    <a:pt x="14575" y="9683"/>
                  </a:moveTo>
                  <a:cubicBezTo>
                    <a:pt x="14575" y="9081"/>
                    <a:pt x="11061" y="8178"/>
                    <a:pt x="11432" y="7425"/>
                  </a:cubicBezTo>
                  <a:cubicBezTo>
                    <a:pt x="11802" y="6673"/>
                    <a:pt x="13652" y="7124"/>
                    <a:pt x="13652" y="6371"/>
                  </a:cubicBezTo>
                  <a:cubicBezTo>
                    <a:pt x="13652" y="5620"/>
                    <a:pt x="12910" y="5620"/>
                    <a:pt x="12726" y="4565"/>
                  </a:cubicBezTo>
                  <a:cubicBezTo>
                    <a:pt x="12543" y="3511"/>
                    <a:pt x="11247" y="3812"/>
                    <a:pt x="10693" y="4114"/>
                  </a:cubicBezTo>
                  <a:cubicBezTo>
                    <a:pt x="10137" y="4416"/>
                    <a:pt x="8287" y="3812"/>
                    <a:pt x="8287" y="3060"/>
                  </a:cubicBezTo>
                  <a:cubicBezTo>
                    <a:pt x="8287" y="2307"/>
                    <a:pt x="6808" y="1856"/>
                    <a:pt x="6808" y="1253"/>
                  </a:cubicBezTo>
                  <a:cubicBezTo>
                    <a:pt x="6808" y="907"/>
                    <a:pt x="6260" y="459"/>
                    <a:pt x="5755" y="0"/>
                  </a:cubicBezTo>
                  <a:cubicBezTo>
                    <a:pt x="5285" y="192"/>
                    <a:pt x="4806" y="234"/>
                    <a:pt x="4592" y="58"/>
                  </a:cubicBezTo>
                  <a:cubicBezTo>
                    <a:pt x="4247" y="-223"/>
                    <a:pt x="3785" y="996"/>
                    <a:pt x="4131" y="1277"/>
                  </a:cubicBezTo>
                  <a:cubicBezTo>
                    <a:pt x="4478" y="1560"/>
                    <a:pt x="4938" y="3343"/>
                    <a:pt x="4016" y="3155"/>
                  </a:cubicBezTo>
                  <a:cubicBezTo>
                    <a:pt x="3094" y="2967"/>
                    <a:pt x="3094" y="1936"/>
                    <a:pt x="2516" y="2029"/>
                  </a:cubicBezTo>
                  <a:cubicBezTo>
                    <a:pt x="2516" y="2029"/>
                    <a:pt x="1021" y="3437"/>
                    <a:pt x="1021" y="4000"/>
                  </a:cubicBezTo>
                  <a:cubicBezTo>
                    <a:pt x="1021" y="4379"/>
                    <a:pt x="447" y="4505"/>
                    <a:pt x="0" y="4688"/>
                  </a:cubicBezTo>
                  <a:cubicBezTo>
                    <a:pt x="266" y="4881"/>
                    <a:pt x="493" y="5055"/>
                    <a:pt x="570" y="5152"/>
                  </a:cubicBezTo>
                  <a:cubicBezTo>
                    <a:pt x="822" y="5455"/>
                    <a:pt x="448" y="6266"/>
                    <a:pt x="819" y="6976"/>
                  </a:cubicBezTo>
                  <a:cubicBezTo>
                    <a:pt x="1194" y="7686"/>
                    <a:pt x="2440" y="6571"/>
                    <a:pt x="2813" y="7586"/>
                  </a:cubicBezTo>
                  <a:cubicBezTo>
                    <a:pt x="3189" y="8598"/>
                    <a:pt x="2565" y="9107"/>
                    <a:pt x="2565" y="10119"/>
                  </a:cubicBezTo>
                  <a:cubicBezTo>
                    <a:pt x="2565" y="11134"/>
                    <a:pt x="1568" y="11034"/>
                    <a:pt x="1817" y="11946"/>
                  </a:cubicBezTo>
                  <a:cubicBezTo>
                    <a:pt x="2065" y="12858"/>
                    <a:pt x="3437" y="11744"/>
                    <a:pt x="4432" y="11134"/>
                  </a:cubicBezTo>
                  <a:cubicBezTo>
                    <a:pt x="5430" y="10524"/>
                    <a:pt x="6178" y="10627"/>
                    <a:pt x="6550" y="11034"/>
                  </a:cubicBezTo>
                  <a:cubicBezTo>
                    <a:pt x="6925" y="11440"/>
                    <a:pt x="8171" y="11134"/>
                    <a:pt x="8420" y="10627"/>
                  </a:cubicBezTo>
                  <a:cubicBezTo>
                    <a:pt x="8670" y="10121"/>
                    <a:pt x="10537" y="9917"/>
                    <a:pt x="11161" y="10526"/>
                  </a:cubicBezTo>
                  <a:cubicBezTo>
                    <a:pt x="11785" y="11134"/>
                    <a:pt x="12405" y="11845"/>
                    <a:pt x="13277" y="12251"/>
                  </a:cubicBezTo>
                  <a:cubicBezTo>
                    <a:pt x="14150" y="12655"/>
                    <a:pt x="12655" y="14887"/>
                    <a:pt x="13527" y="15090"/>
                  </a:cubicBezTo>
                  <a:cubicBezTo>
                    <a:pt x="14399" y="15292"/>
                    <a:pt x="15645" y="16408"/>
                    <a:pt x="15522" y="17626"/>
                  </a:cubicBezTo>
                  <a:cubicBezTo>
                    <a:pt x="15414" y="18672"/>
                    <a:pt x="16132" y="19419"/>
                    <a:pt x="15145" y="20318"/>
                  </a:cubicBezTo>
                  <a:cubicBezTo>
                    <a:pt x="15759" y="20643"/>
                    <a:pt x="16495" y="20640"/>
                    <a:pt x="16392" y="20972"/>
                  </a:cubicBezTo>
                  <a:cubicBezTo>
                    <a:pt x="16269" y="21377"/>
                    <a:pt x="17264" y="21174"/>
                    <a:pt x="17264" y="20364"/>
                  </a:cubicBezTo>
                  <a:cubicBezTo>
                    <a:pt x="17264" y="19552"/>
                    <a:pt x="18634" y="19653"/>
                    <a:pt x="19258" y="19857"/>
                  </a:cubicBezTo>
                  <a:cubicBezTo>
                    <a:pt x="19747" y="20015"/>
                    <a:pt x="20614" y="19981"/>
                    <a:pt x="21329" y="19521"/>
                  </a:cubicBezTo>
                  <a:cubicBezTo>
                    <a:pt x="21329" y="19157"/>
                    <a:pt x="21361" y="18827"/>
                    <a:pt x="21415" y="18563"/>
                  </a:cubicBezTo>
                  <a:cubicBezTo>
                    <a:pt x="21600" y="17661"/>
                    <a:pt x="21415" y="16607"/>
                    <a:pt x="20862" y="16154"/>
                  </a:cubicBezTo>
                  <a:cubicBezTo>
                    <a:pt x="20306" y="15704"/>
                    <a:pt x="18826" y="15252"/>
                    <a:pt x="18457" y="14349"/>
                  </a:cubicBezTo>
                  <a:cubicBezTo>
                    <a:pt x="18089" y="13447"/>
                    <a:pt x="16424" y="12541"/>
                    <a:pt x="16053" y="11789"/>
                  </a:cubicBezTo>
                  <a:cubicBezTo>
                    <a:pt x="15684" y="11037"/>
                    <a:pt x="14575" y="10284"/>
                    <a:pt x="14575" y="9683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24" name="出自【趣你的PPT】(微信:qunideppt)：最优质的PPT资源库"/>
            <p:cNvSpPr/>
            <p:nvPr/>
          </p:nvSpPr>
          <p:spPr>
            <a:xfrm>
              <a:off x="7982152" y="4003991"/>
              <a:ext cx="162163" cy="3092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81" h="21509" extrusionOk="0">
                  <a:moveTo>
                    <a:pt x="13187" y="11369"/>
                  </a:moveTo>
                  <a:cubicBezTo>
                    <a:pt x="13187" y="10763"/>
                    <a:pt x="12049" y="10763"/>
                    <a:pt x="13076" y="10097"/>
                  </a:cubicBezTo>
                  <a:cubicBezTo>
                    <a:pt x="14098" y="9429"/>
                    <a:pt x="15691" y="8945"/>
                    <a:pt x="16716" y="9127"/>
                  </a:cubicBezTo>
                  <a:cubicBezTo>
                    <a:pt x="17741" y="9309"/>
                    <a:pt x="19789" y="8824"/>
                    <a:pt x="20358" y="9187"/>
                  </a:cubicBezTo>
                  <a:cubicBezTo>
                    <a:pt x="20460" y="9253"/>
                    <a:pt x="20577" y="9300"/>
                    <a:pt x="20698" y="9342"/>
                  </a:cubicBezTo>
                  <a:cubicBezTo>
                    <a:pt x="21600" y="8805"/>
                    <a:pt x="20944" y="8358"/>
                    <a:pt x="21043" y="7733"/>
                  </a:cubicBezTo>
                  <a:cubicBezTo>
                    <a:pt x="21155" y="7005"/>
                    <a:pt x="20016" y="6338"/>
                    <a:pt x="19220" y="6217"/>
                  </a:cubicBezTo>
                  <a:cubicBezTo>
                    <a:pt x="18423" y="6096"/>
                    <a:pt x="19789" y="4762"/>
                    <a:pt x="18992" y="4520"/>
                  </a:cubicBezTo>
                  <a:cubicBezTo>
                    <a:pt x="18195" y="4277"/>
                    <a:pt x="17628" y="3853"/>
                    <a:pt x="17058" y="3489"/>
                  </a:cubicBezTo>
                  <a:cubicBezTo>
                    <a:pt x="16488" y="3125"/>
                    <a:pt x="14782" y="3247"/>
                    <a:pt x="14554" y="3550"/>
                  </a:cubicBezTo>
                  <a:cubicBezTo>
                    <a:pt x="14326" y="3853"/>
                    <a:pt x="13187" y="4035"/>
                    <a:pt x="12845" y="3793"/>
                  </a:cubicBezTo>
                  <a:cubicBezTo>
                    <a:pt x="12506" y="3550"/>
                    <a:pt x="11822" y="3488"/>
                    <a:pt x="10910" y="3853"/>
                  </a:cubicBezTo>
                  <a:cubicBezTo>
                    <a:pt x="10000" y="4217"/>
                    <a:pt x="8747" y="4883"/>
                    <a:pt x="8521" y="4338"/>
                  </a:cubicBezTo>
                  <a:cubicBezTo>
                    <a:pt x="8293" y="3793"/>
                    <a:pt x="9203" y="3853"/>
                    <a:pt x="9203" y="3246"/>
                  </a:cubicBezTo>
                  <a:cubicBezTo>
                    <a:pt x="9203" y="2641"/>
                    <a:pt x="9774" y="2337"/>
                    <a:pt x="9430" y="1732"/>
                  </a:cubicBezTo>
                  <a:cubicBezTo>
                    <a:pt x="9089" y="1125"/>
                    <a:pt x="7951" y="1792"/>
                    <a:pt x="7609" y="1367"/>
                  </a:cubicBezTo>
                  <a:cubicBezTo>
                    <a:pt x="7270" y="943"/>
                    <a:pt x="7611" y="458"/>
                    <a:pt x="7381" y="277"/>
                  </a:cubicBezTo>
                  <a:cubicBezTo>
                    <a:pt x="7311" y="219"/>
                    <a:pt x="7103" y="115"/>
                    <a:pt x="6860" y="0"/>
                  </a:cubicBezTo>
                  <a:cubicBezTo>
                    <a:pt x="6663" y="53"/>
                    <a:pt x="6491" y="115"/>
                    <a:pt x="6422" y="205"/>
                  </a:cubicBezTo>
                  <a:cubicBezTo>
                    <a:pt x="6211" y="486"/>
                    <a:pt x="4423" y="541"/>
                    <a:pt x="4001" y="934"/>
                  </a:cubicBezTo>
                  <a:cubicBezTo>
                    <a:pt x="3580" y="1327"/>
                    <a:pt x="2316" y="1271"/>
                    <a:pt x="2000" y="1271"/>
                  </a:cubicBezTo>
                  <a:cubicBezTo>
                    <a:pt x="1682" y="1271"/>
                    <a:pt x="631" y="1327"/>
                    <a:pt x="525" y="1720"/>
                  </a:cubicBezTo>
                  <a:cubicBezTo>
                    <a:pt x="422" y="2112"/>
                    <a:pt x="0" y="3682"/>
                    <a:pt x="0" y="3964"/>
                  </a:cubicBezTo>
                  <a:cubicBezTo>
                    <a:pt x="0" y="4243"/>
                    <a:pt x="1473" y="5140"/>
                    <a:pt x="2000" y="5252"/>
                  </a:cubicBezTo>
                  <a:cubicBezTo>
                    <a:pt x="2526" y="5364"/>
                    <a:pt x="1893" y="6037"/>
                    <a:pt x="2526" y="6205"/>
                  </a:cubicBezTo>
                  <a:cubicBezTo>
                    <a:pt x="3159" y="6373"/>
                    <a:pt x="2737" y="6935"/>
                    <a:pt x="2421" y="6878"/>
                  </a:cubicBezTo>
                  <a:cubicBezTo>
                    <a:pt x="2104" y="6822"/>
                    <a:pt x="2632" y="7608"/>
                    <a:pt x="2000" y="7887"/>
                  </a:cubicBezTo>
                  <a:cubicBezTo>
                    <a:pt x="1367" y="8168"/>
                    <a:pt x="1893" y="8898"/>
                    <a:pt x="2948" y="9403"/>
                  </a:cubicBezTo>
                  <a:cubicBezTo>
                    <a:pt x="4001" y="9907"/>
                    <a:pt x="4001" y="10692"/>
                    <a:pt x="4001" y="11141"/>
                  </a:cubicBezTo>
                  <a:cubicBezTo>
                    <a:pt x="4001" y="11589"/>
                    <a:pt x="4843" y="11646"/>
                    <a:pt x="4843" y="12205"/>
                  </a:cubicBezTo>
                  <a:cubicBezTo>
                    <a:pt x="4843" y="12205"/>
                    <a:pt x="3584" y="14651"/>
                    <a:pt x="2555" y="14546"/>
                  </a:cubicBezTo>
                  <a:cubicBezTo>
                    <a:pt x="2335" y="15157"/>
                    <a:pt x="2058" y="16117"/>
                    <a:pt x="1804" y="16638"/>
                  </a:cubicBezTo>
                  <a:cubicBezTo>
                    <a:pt x="1489" y="17289"/>
                    <a:pt x="1254" y="17855"/>
                    <a:pt x="1963" y="17898"/>
                  </a:cubicBezTo>
                  <a:cubicBezTo>
                    <a:pt x="2672" y="17940"/>
                    <a:pt x="4092" y="18800"/>
                    <a:pt x="5471" y="19724"/>
                  </a:cubicBezTo>
                  <a:cubicBezTo>
                    <a:pt x="5807" y="19950"/>
                    <a:pt x="6066" y="20186"/>
                    <a:pt x="6268" y="20427"/>
                  </a:cubicBezTo>
                  <a:cubicBezTo>
                    <a:pt x="6746" y="20413"/>
                    <a:pt x="7280" y="20428"/>
                    <a:pt x="7816" y="20483"/>
                  </a:cubicBezTo>
                  <a:cubicBezTo>
                    <a:pt x="8864" y="20587"/>
                    <a:pt x="9126" y="21041"/>
                    <a:pt x="9126" y="21320"/>
                  </a:cubicBezTo>
                  <a:cubicBezTo>
                    <a:pt x="9126" y="21600"/>
                    <a:pt x="10900" y="21495"/>
                    <a:pt x="11227" y="21459"/>
                  </a:cubicBezTo>
                  <a:cubicBezTo>
                    <a:pt x="11478" y="21433"/>
                    <a:pt x="11156" y="21039"/>
                    <a:pt x="12049" y="20887"/>
                  </a:cubicBezTo>
                  <a:cubicBezTo>
                    <a:pt x="11512" y="20481"/>
                    <a:pt x="10121" y="19989"/>
                    <a:pt x="8979" y="19934"/>
                  </a:cubicBezTo>
                  <a:cubicBezTo>
                    <a:pt x="7640" y="19871"/>
                    <a:pt x="7008" y="18800"/>
                    <a:pt x="7127" y="18318"/>
                  </a:cubicBezTo>
                  <a:cubicBezTo>
                    <a:pt x="7245" y="17835"/>
                    <a:pt x="6141" y="17415"/>
                    <a:pt x="6141" y="16995"/>
                  </a:cubicBezTo>
                  <a:cubicBezTo>
                    <a:pt x="6141" y="16574"/>
                    <a:pt x="5352" y="16554"/>
                    <a:pt x="4447" y="16323"/>
                  </a:cubicBezTo>
                  <a:cubicBezTo>
                    <a:pt x="3539" y="16091"/>
                    <a:pt x="4642" y="14664"/>
                    <a:pt x="4762" y="14055"/>
                  </a:cubicBezTo>
                  <a:cubicBezTo>
                    <a:pt x="4878" y="13446"/>
                    <a:pt x="6772" y="11703"/>
                    <a:pt x="6222" y="11157"/>
                  </a:cubicBezTo>
                  <a:cubicBezTo>
                    <a:pt x="5669" y="10612"/>
                    <a:pt x="8152" y="10191"/>
                    <a:pt x="8469" y="10799"/>
                  </a:cubicBezTo>
                  <a:cubicBezTo>
                    <a:pt x="8784" y="11409"/>
                    <a:pt x="8901" y="11703"/>
                    <a:pt x="10480" y="11661"/>
                  </a:cubicBezTo>
                  <a:cubicBezTo>
                    <a:pt x="12056" y="11620"/>
                    <a:pt x="12056" y="12270"/>
                    <a:pt x="13318" y="12460"/>
                  </a:cubicBezTo>
                  <a:cubicBezTo>
                    <a:pt x="13392" y="12470"/>
                    <a:pt x="13443" y="12489"/>
                    <a:pt x="13504" y="12503"/>
                  </a:cubicBezTo>
                  <a:cubicBezTo>
                    <a:pt x="13512" y="12490"/>
                    <a:pt x="13520" y="12473"/>
                    <a:pt x="13530" y="12460"/>
                  </a:cubicBezTo>
                  <a:cubicBezTo>
                    <a:pt x="13871" y="11976"/>
                    <a:pt x="13187" y="11976"/>
                    <a:pt x="13187" y="1136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25" name="出自【趣你的PPT】(微信:qunideppt)：最优质的PPT资源库"/>
            <p:cNvSpPr/>
            <p:nvPr/>
          </p:nvSpPr>
          <p:spPr>
            <a:xfrm>
              <a:off x="6136970" y="3298480"/>
              <a:ext cx="13532" cy="188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26" h="21600" extrusionOk="0">
                  <a:moveTo>
                    <a:pt x="11074" y="0"/>
                  </a:moveTo>
                  <a:cubicBezTo>
                    <a:pt x="4890" y="2580"/>
                    <a:pt x="-774" y="8125"/>
                    <a:pt x="88" y="19862"/>
                  </a:cubicBezTo>
                  <a:cubicBezTo>
                    <a:pt x="6124" y="19725"/>
                    <a:pt x="14657" y="20260"/>
                    <a:pt x="20826" y="21600"/>
                  </a:cubicBezTo>
                  <a:cubicBezTo>
                    <a:pt x="19322" y="8819"/>
                    <a:pt x="12613" y="4854"/>
                    <a:pt x="10880" y="2216"/>
                  </a:cubicBezTo>
                  <a:cubicBezTo>
                    <a:pt x="10375" y="1499"/>
                    <a:pt x="10543" y="751"/>
                    <a:pt x="11074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26" name="出自【趣你的PPT】(微信:qunideppt)：最优质的PPT资源库"/>
            <p:cNvSpPr/>
            <p:nvPr/>
          </p:nvSpPr>
          <p:spPr>
            <a:xfrm>
              <a:off x="6435456" y="3074616"/>
              <a:ext cx="148265" cy="708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8" h="21440" extrusionOk="0">
                  <a:moveTo>
                    <a:pt x="6976" y="14950"/>
                  </a:moveTo>
                  <a:cubicBezTo>
                    <a:pt x="7769" y="14950"/>
                    <a:pt x="9623" y="15791"/>
                    <a:pt x="10681" y="14950"/>
                  </a:cubicBezTo>
                  <a:cubicBezTo>
                    <a:pt x="11739" y="14114"/>
                    <a:pt x="11739" y="16631"/>
                    <a:pt x="12402" y="16346"/>
                  </a:cubicBezTo>
                  <a:cubicBezTo>
                    <a:pt x="13062" y="16067"/>
                    <a:pt x="14386" y="18022"/>
                    <a:pt x="15181" y="19421"/>
                  </a:cubicBezTo>
                  <a:cubicBezTo>
                    <a:pt x="15603" y="20165"/>
                    <a:pt x="16105" y="20759"/>
                    <a:pt x="16663" y="21440"/>
                  </a:cubicBezTo>
                  <a:cubicBezTo>
                    <a:pt x="16789" y="20984"/>
                    <a:pt x="16960" y="20534"/>
                    <a:pt x="17232" y="20104"/>
                  </a:cubicBezTo>
                  <a:cubicBezTo>
                    <a:pt x="17924" y="19010"/>
                    <a:pt x="18616" y="19555"/>
                    <a:pt x="19222" y="19555"/>
                  </a:cubicBezTo>
                  <a:cubicBezTo>
                    <a:pt x="19829" y="19555"/>
                    <a:pt x="19915" y="18094"/>
                    <a:pt x="20348" y="17363"/>
                  </a:cubicBezTo>
                  <a:cubicBezTo>
                    <a:pt x="20591" y="16952"/>
                    <a:pt x="20971" y="16718"/>
                    <a:pt x="21258" y="16592"/>
                  </a:cubicBezTo>
                  <a:cubicBezTo>
                    <a:pt x="21026" y="15581"/>
                    <a:pt x="21014" y="13610"/>
                    <a:pt x="20628" y="12797"/>
                  </a:cubicBezTo>
                  <a:cubicBezTo>
                    <a:pt x="20173" y="11840"/>
                    <a:pt x="19525" y="10193"/>
                    <a:pt x="19720" y="9236"/>
                  </a:cubicBezTo>
                  <a:cubicBezTo>
                    <a:pt x="19915" y="8276"/>
                    <a:pt x="19915" y="6908"/>
                    <a:pt x="19394" y="5813"/>
                  </a:cubicBezTo>
                  <a:cubicBezTo>
                    <a:pt x="19166" y="5333"/>
                    <a:pt x="18994" y="4772"/>
                    <a:pt x="18899" y="4236"/>
                  </a:cubicBezTo>
                  <a:cubicBezTo>
                    <a:pt x="17844" y="3950"/>
                    <a:pt x="16423" y="3626"/>
                    <a:pt x="16105" y="3851"/>
                  </a:cubicBezTo>
                  <a:cubicBezTo>
                    <a:pt x="15586" y="4218"/>
                    <a:pt x="13510" y="746"/>
                    <a:pt x="13163" y="197"/>
                  </a:cubicBezTo>
                  <a:cubicBezTo>
                    <a:pt x="12935" y="-160"/>
                    <a:pt x="11396" y="26"/>
                    <a:pt x="10009" y="299"/>
                  </a:cubicBezTo>
                  <a:cubicBezTo>
                    <a:pt x="9210" y="2166"/>
                    <a:pt x="9785" y="3539"/>
                    <a:pt x="9743" y="6407"/>
                  </a:cubicBezTo>
                  <a:cubicBezTo>
                    <a:pt x="9700" y="9331"/>
                    <a:pt x="8184" y="8783"/>
                    <a:pt x="7364" y="8783"/>
                  </a:cubicBezTo>
                  <a:cubicBezTo>
                    <a:pt x="6539" y="8783"/>
                    <a:pt x="5199" y="3578"/>
                    <a:pt x="4767" y="2387"/>
                  </a:cubicBezTo>
                  <a:cubicBezTo>
                    <a:pt x="4332" y="1202"/>
                    <a:pt x="2945" y="3851"/>
                    <a:pt x="1952" y="5126"/>
                  </a:cubicBezTo>
                  <a:cubicBezTo>
                    <a:pt x="956" y="6407"/>
                    <a:pt x="1475" y="8873"/>
                    <a:pt x="783" y="10058"/>
                  </a:cubicBezTo>
                  <a:cubicBezTo>
                    <a:pt x="92" y="11246"/>
                    <a:pt x="-342" y="13256"/>
                    <a:pt x="350" y="15905"/>
                  </a:cubicBezTo>
                  <a:cubicBezTo>
                    <a:pt x="378" y="16012"/>
                    <a:pt x="396" y="16124"/>
                    <a:pt x="423" y="16229"/>
                  </a:cubicBezTo>
                  <a:cubicBezTo>
                    <a:pt x="1289" y="16085"/>
                    <a:pt x="2210" y="15749"/>
                    <a:pt x="2742" y="14950"/>
                  </a:cubicBezTo>
                  <a:cubicBezTo>
                    <a:pt x="3668" y="13556"/>
                    <a:pt x="6184" y="14950"/>
                    <a:pt x="6976" y="14950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27" name="出自【趣你的PPT】(微信:qunideppt)：最优质的PPT资源库"/>
            <p:cNvSpPr/>
            <p:nvPr/>
          </p:nvSpPr>
          <p:spPr>
            <a:xfrm>
              <a:off x="6435456" y="3122102"/>
              <a:ext cx="117030" cy="718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1" h="20599" extrusionOk="0">
                  <a:moveTo>
                    <a:pt x="2767" y="10097"/>
                  </a:moveTo>
                  <a:cubicBezTo>
                    <a:pt x="3179" y="11007"/>
                    <a:pt x="4499" y="11785"/>
                    <a:pt x="4995" y="11396"/>
                  </a:cubicBezTo>
                  <a:cubicBezTo>
                    <a:pt x="5488" y="11007"/>
                    <a:pt x="7057" y="12302"/>
                    <a:pt x="7057" y="13340"/>
                  </a:cubicBezTo>
                  <a:cubicBezTo>
                    <a:pt x="7057" y="14377"/>
                    <a:pt x="6644" y="17495"/>
                    <a:pt x="7057" y="17495"/>
                  </a:cubicBezTo>
                  <a:cubicBezTo>
                    <a:pt x="7431" y="17495"/>
                    <a:pt x="9806" y="18654"/>
                    <a:pt x="9969" y="20218"/>
                  </a:cubicBezTo>
                  <a:cubicBezTo>
                    <a:pt x="11033" y="20258"/>
                    <a:pt x="12244" y="20343"/>
                    <a:pt x="12695" y="20521"/>
                  </a:cubicBezTo>
                  <a:cubicBezTo>
                    <a:pt x="13577" y="20866"/>
                    <a:pt x="14124" y="20004"/>
                    <a:pt x="14564" y="19138"/>
                  </a:cubicBezTo>
                  <a:cubicBezTo>
                    <a:pt x="15004" y="18274"/>
                    <a:pt x="16542" y="17927"/>
                    <a:pt x="16982" y="17927"/>
                  </a:cubicBezTo>
                  <a:cubicBezTo>
                    <a:pt x="17424" y="17927"/>
                    <a:pt x="17424" y="16026"/>
                    <a:pt x="17533" y="15156"/>
                  </a:cubicBezTo>
                  <a:cubicBezTo>
                    <a:pt x="17644" y="14295"/>
                    <a:pt x="18744" y="12737"/>
                    <a:pt x="19404" y="12393"/>
                  </a:cubicBezTo>
                  <a:cubicBezTo>
                    <a:pt x="20065" y="12047"/>
                    <a:pt x="19954" y="10833"/>
                    <a:pt x="20613" y="10833"/>
                  </a:cubicBezTo>
                  <a:cubicBezTo>
                    <a:pt x="21274" y="10833"/>
                    <a:pt x="21162" y="9446"/>
                    <a:pt x="21053" y="8582"/>
                  </a:cubicBezTo>
                  <a:cubicBezTo>
                    <a:pt x="20989" y="8057"/>
                    <a:pt x="21066" y="7400"/>
                    <a:pt x="21321" y="6735"/>
                  </a:cubicBezTo>
                  <a:cubicBezTo>
                    <a:pt x="20613" y="6090"/>
                    <a:pt x="19975" y="5527"/>
                    <a:pt x="19438" y="4823"/>
                  </a:cubicBezTo>
                  <a:cubicBezTo>
                    <a:pt x="18428" y="3498"/>
                    <a:pt x="16746" y="1645"/>
                    <a:pt x="15908" y="1910"/>
                  </a:cubicBezTo>
                  <a:cubicBezTo>
                    <a:pt x="15066" y="2179"/>
                    <a:pt x="15066" y="-205"/>
                    <a:pt x="13721" y="587"/>
                  </a:cubicBezTo>
                  <a:cubicBezTo>
                    <a:pt x="12377" y="1384"/>
                    <a:pt x="10021" y="587"/>
                    <a:pt x="9013" y="587"/>
                  </a:cubicBezTo>
                  <a:cubicBezTo>
                    <a:pt x="8006" y="587"/>
                    <a:pt x="4811" y="-734"/>
                    <a:pt x="3634" y="587"/>
                  </a:cubicBezTo>
                  <a:cubicBezTo>
                    <a:pt x="2958" y="1344"/>
                    <a:pt x="1787" y="1662"/>
                    <a:pt x="687" y="1798"/>
                  </a:cubicBezTo>
                  <a:cubicBezTo>
                    <a:pt x="1438" y="4214"/>
                    <a:pt x="1164" y="6658"/>
                    <a:pt x="321" y="8151"/>
                  </a:cubicBezTo>
                  <a:cubicBezTo>
                    <a:pt x="-279" y="9216"/>
                    <a:pt x="69" y="9358"/>
                    <a:pt x="508" y="9776"/>
                  </a:cubicBezTo>
                  <a:cubicBezTo>
                    <a:pt x="1412" y="9643"/>
                    <a:pt x="2437" y="9366"/>
                    <a:pt x="2767" y="1009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28" name="出自【趣你的PPT】(微信:qunideppt)：最优质的PPT资源库"/>
            <p:cNvSpPr/>
            <p:nvPr/>
          </p:nvSpPr>
          <p:spPr>
            <a:xfrm>
              <a:off x="6435456" y="2674374"/>
              <a:ext cx="213683" cy="338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73" h="21394" extrusionOk="0">
                  <a:moveTo>
                    <a:pt x="18323" y="17960"/>
                  </a:moveTo>
                  <a:cubicBezTo>
                    <a:pt x="18809" y="17274"/>
                    <a:pt x="20991" y="16744"/>
                    <a:pt x="21358" y="16130"/>
                  </a:cubicBezTo>
                  <a:cubicBezTo>
                    <a:pt x="21539" y="15824"/>
                    <a:pt x="21600" y="15672"/>
                    <a:pt x="20812" y="15100"/>
                  </a:cubicBezTo>
                  <a:cubicBezTo>
                    <a:pt x="20022" y="14528"/>
                    <a:pt x="18264" y="14147"/>
                    <a:pt x="18203" y="13842"/>
                  </a:cubicBezTo>
                  <a:cubicBezTo>
                    <a:pt x="18141" y="13536"/>
                    <a:pt x="19538" y="13498"/>
                    <a:pt x="19476" y="13117"/>
                  </a:cubicBezTo>
                  <a:cubicBezTo>
                    <a:pt x="19416" y="12735"/>
                    <a:pt x="18689" y="12737"/>
                    <a:pt x="18384" y="12431"/>
                  </a:cubicBezTo>
                  <a:cubicBezTo>
                    <a:pt x="18081" y="12126"/>
                    <a:pt x="18749" y="11934"/>
                    <a:pt x="18688" y="11783"/>
                  </a:cubicBezTo>
                  <a:cubicBezTo>
                    <a:pt x="18627" y="11631"/>
                    <a:pt x="17718" y="11554"/>
                    <a:pt x="17656" y="11362"/>
                  </a:cubicBezTo>
                  <a:cubicBezTo>
                    <a:pt x="17596" y="11173"/>
                    <a:pt x="18264" y="11211"/>
                    <a:pt x="18141" y="10982"/>
                  </a:cubicBezTo>
                  <a:cubicBezTo>
                    <a:pt x="18020" y="10754"/>
                    <a:pt x="17415" y="10333"/>
                    <a:pt x="17839" y="9990"/>
                  </a:cubicBezTo>
                  <a:cubicBezTo>
                    <a:pt x="18264" y="9647"/>
                    <a:pt x="19174" y="9991"/>
                    <a:pt x="18506" y="9228"/>
                  </a:cubicBezTo>
                  <a:cubicBezTo>
                    <a:pt x="17839" y="8465"/>
                    <a:pt x="16807" y="7512"/>
                    <a:pt x="16564" y="7283"/>
                  </a:cubicBezTo>
                  <a:cubicBezTo>
                    <a:pt x="16321" y="7054"/>
                    <a:pt x="16807" y="6672"/>
                    <a:pt x="17172" y="6521"/>
                  </a:cubicBezTo>
                  <a:cubicBezTo>
                    <a:pt x="17536" y="6368"/>
                    <a:pt x="18446" y="5796"/>
                    <a:pt x="18446" y="5567"/>
                  </a:cubicBezTo>
                  <a:cubicBezTo>
                    <a:pt x="18446" y="5339"/>
                    <a:pt x="17293" y="4728"/>
                    <a:pt x="16990" y="4614"/>
                  </a:cubicBezTo>
                  <a:cubicBezTo>
                    <a:pt x="16686" y="4499"/>
                    <a:pt x="16019" y="4538"/>
                    <a:pt x="15716" y="4156"/>
                  </a:cubicBezTo>
                  <a:cubicBezTo>
                    <a:pt x="15411" y="3775"/>
                    <a:pt x="15109" y="3661"/>
                    <a:pt x="15411" y="3432"/>
                  </a:cubicBezTo>
                  <a:cubicBezTo>
                    <a:pt x="15716" y="3203"/>
                    <a:pt x="15716" y="2975"/>
                    <a:pt x="15716" y="2745"/>
                  </a:cubicBezTo>
                  <a:cubicBezTo>
                    <a:pt x="15716" y="2517"/>
                    <a:pt x="16383" y="2707"/>
                    <a:pt x="16503" y="2364"/>
                  </a:cubicBezTo>
                  <a:cubicBezTo>
                    <a:pt x="16558" y="2208"/>
                    <a:pt x="16733" y="2036"/>
                    <a:pt x="16957" y="1895"/>
                  </a:cubicBezTo>
                  <a:cubicBezTo>
                    <a:pt x="16959" y="1634"/>
                    <a:pt x="17004" y="1354"/>
                    <a:pt x="16957" y="1176"/>
                  </a:cubicBezTo>
                  <a:cubicBezTo>
                    <a:pt x="16858" y="808"/>
                    <a:pt x="15202" y="686"/>
                    <a:pt x="14813" y="257"/>
                  </a:cubicBezTo>
                  <a:cubicBezTo>
                    <a:pt x="14422" y="-171"/>
                    <a:pt x="13448" y="12"/>
                    <a:pt x="13155" y="257"/>
                  </a:cubicBezTo>
                  <a:cubicBezTo>
                    <a:pt x="12864" y="502"/>
                    <a:pt x="11108" y="196"/>
                    <a:pt x="11108" y="564"/>
                  </a:cubicBezTo>
                  <a:cubicBezTo>
                    <a:pt x="11108" y="931"/>
                    <a:pt x="9842" y="993"/>
                    <a:pt x="9842" y="1421"/>
                  </a:cubicBezTo>
                  <a:cubicBezTo>
                    <a:pt x="9842" y="1850"/>
                    <a:pt x="10426" y="2585"/>
                    <a:pt x="9451" y="2524"/>
                  </a:cubicBezTo>
                  <a:cubicBezTo>
                    <a:pt x="8477" y="2463"/>
                    <a:pt x="9158" y="2769"/>
                    <a:pt x="8574" y="3259"/>
                  </a:cubicBezTo>
                  <a:cubicBezTo>
                    <a:pt x="7988" y="3750"/>
                    <a:pt x="7988" y="2952"/>
                    <a:pt x="7404" y="3075"/>
                  </a:cubicBezTo>
                  <a:cubicBezTo>
                    <a:pt x="6820" y="3197"/>
                    <a:pt x="6137" y="2707"/>
                    <a:pt x="5844" y="3013"/>
                  </a:cubicBezTo>
                  <a:cubicBezTo>
                    <a:pt x="5552" y="3321"/>
                    <a:pt x="4578" y="3075"/>
                    <a:pt x="3603" y="2952"/>
                  </a:cubicBezTo>
                  <a:cubicBezTo>
                    <a:pt x="2628" y="2830"/>
                    <a:pt x="2142" y="1973"/>
                    <a:pt x="1361" y="1911"/>
                  </a:cubicBezTo>
                  <a:cubicBezTo>
                    <a:pt x="843" y="1871"/>
                    <a:pt x="290" y="2130"/>
                    <a:pt x="0" y="2540"/>
                  </a:cubicBezTo>
                  <a:cubicBezTo>
                    <a:pt x="756" y="2847"/>
                    <a:pt x="1251" y="3283"/>
                    <a:pt x="2237" y="3565"/>
                  </a:cubicBezTo>
                  <a:cubicBezTo>
                    <a:pt x="3310" y="3872"/>
                    <a:pt x="5259" y="4239"/>
                    <a:pt x="5164" y="4668"/>
                  </a:cubicBezTo>
                  <a:cubicBezTo>
                    <a:pt x="5065" y="5096"/>
                    <a:pt x="4772" y="5709"/>
                    <a:pt x="5259" y="5894"/>
                  </a:cubicBezTo>
                  <a:cubicBezTo>
                    <a:pt x="5748" y="6077"/>
                    <a:pt x="5164" y="6873"/>
                    <a:pt x="5748" y="7058"/>
                  </a:cubicBezTo>
                  <a:cubicBezTo>
                    <a:pt x="6332" y="7242"/>
                    <a:pt x="6137" y="8160"/>
                    <a:pt x="5649" y="8160"/>
                  </a:cubicBezTo>
                  <a:cubicBezTo>
                    <a:pt x="5164" y="8160"/>
                    <a:pt x="5748" y="8650"/>
                    <a:pt x="6041" y="8833"/>
                  </a:cubicBezTo>
                  <a:cubicBezTo>
                    <a:pt x="6173" y="8917"/>
                    <a:pt x="6281" y="9166"/>
                    <a:pt x="6329" y="9468"/>
                  </a:cubicBezTo>
                  <a:cubicBezTo>
                    <a:pt x="6927" y="9560"/>
                    <a:pt x="7460" y="9750"/>
                    <a:pt x="7980" y="9896"/>
                  </a:cubicBezTo>
                  <a:cubicBezTo>
                    <a:pt x="8800" y="10124"/>
                    <a:pt x="8677" y="10486"/>
                    <a:pt x="8708" y="10887"/>
                  </a:cubicBezTo>
                  <a:cubicBezTo>
                    <a:pt x="8738" y="11287"/>
                    <a:pt x="8768" y="11515"/>
                    <a:pt x="8344" y="11344"/>
                  </a:cubicBezTo>
                  <a:cubicBezTo>
                    <a:pt x="7919" y="11173"/>
                    <a:pt x="7464" y="11344"/>
                    <a:pt x="7221" y="11916"/>
                  </a:cubicBezTo>
                  <a:cubicBezTo>
                    <a:pt x="6977" y="12488"/>
                    <a:pt x="5826" y="13175"/>
                    <a:pt x="5128" y="13213"/>
                  </a:cubicBezTo>
                  <a:cubicBezTo>
                    <a:pt x="4429" y="13250"/>
                    <a:pt x="4491" y="13708"/>
                    <a:pt x="3914" y="13803"/>
                  </a:cubicBezTo>
                  <a:cubicBezTo>
                    <a:pt x="3339" y="13899"/>
                    <a:pt x="2793" y="14108"/>
                    <a:pt x="2823" y="14509"/>
                  </a:cubicBezTo>
                  <a:cubicBezTo>
                    <a:pt x="2853" y="14909"/>
                    <a:pt x="1974" y="14947"/>
                    <a:pt x="1397" y="14947"/>
                  </a:cubicBezTo>
                  <a:cubicBezTo>
                    <a:pt x="820" y="14947"/>
                    <a:pt x="942" y="15596"/>
                    <a:pt x="487" y="15767"/>
                  </a:cubicBezTo>
                  <a:cubicBezTo>
                    <a:pt x="32" y="15939"/>
                    <a:pt x="122" y="16167"/>
                    <a:pt x="547" y="16511"/>
                  </a:cubicBezTo>
                  <a:cubicBezTo>
                    <a:pt x="972" y="16854"/>
                    <a:pt x="608" y="17159"/>
                    <a:pt x="759" y="17407"/>
                  </a:cubicBezTo>
                  <a:cubicBezTo>
                    <a:pt x="912" y="17654"/>
                    <a:pt x="1579" y="18226"/>
                    <a:pt x="1123" y="18855"/>
                  </a:cubicBezTo>
                  <a:cubicBezTo>
                    <a:pt x="669" y="19485"/>
                    <a:pt x="184" y="20267"/>
                    <a:pt x="577" y="20191"/>
                  </a:cubicBezTo>
                  <a:cubicBezTo>
                    <a:pt x="971" y="20115"/>
                    <a:pt x="1882" y="20706"/>
                    <a:pt x="2489" y="20667"/>
                  </a:cubicBezTo>
                  <a:cubicBezTo>
                    <a:pt x="3096" y="20628"/>
                    <a:pt x="3158" y="21200"/>
                    <a:pt x="3733" y="21086"/>
                  </a:cubicBezTo>
                  <a:cubicBezTo>
                    <a:pt x="4309" y="20972"/>
                    <a:pt x="4309" y="21429"/>
                    <a:pt x="5978" y="21392"/>
                  </a:cubicBezTo>
                  <a:cubicBezTo>
                    <a:pt x="7646" y="21354"/>
                    <a:pt x="11013" y="20477"/>
                    <a:pt x="12348" y="20477"/>
                  </a:cubicBezTo>
                  <a:cubicBezTo>
                    <a:pt x="13105" y="20477"/>
                    <a:pt x="13711" y="20420"/>
                    <a:pt x="14187" y="20345"/>
                  </a:cubicBezTo>
                  <a:cubicBezTo>
                    <a:pt x="14474" y="20075"/>
                    <a:pt x="14821" y="19780"/>
                    <a:pt x="15169" y="19562"/>
                  </a:cubicBezTo>
                  <a:cubicBezTo>
                    <a:pt x="16019" y="19027"/>
                    <a:pt x="17839" y="18647"/>
                    <a:pt x="18323" y="17960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29" name="出自【趣你的PPT】(微信:qunideppt)：最优质的PPT资源库"/>
            <p:cNvSpPr/>
            <p:nvPr/>
          </p:nvSpPr>
          <p:spPr>
            <a:xfrm>
              <a:off x="6713589" y="3746208"/>
              <a:ext cx="429835" cy="344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5" h="21572" extrusionOk="0">
                  <a:moveTo>
                    <a:pt x="12893" y="4512"/>
                  </a:moveTo>
                  <a:cubicBezTo>
                    <a:pt x="12893" y="4512"/>
                    <a:pt x="11316" y="4261"/>
                    <a:pt x="11073" y="4261"/>
                  </a:cubicBezTo>
                  <a:cubicBezTo>
                    <a:pt x="10830" y="4261"/>
                    <a:pt x="10224" y="4160"/>
                    <a:pt x="9860" y="3756"/>
                  </a:cubicBezTo>
                  <a:cubicBezTo>
                    <a:pt x="9495" y="3352"/>
                    <a:pt x="7716" y="1687"/>
                    <a:pt x="7393" y="1486"/>
                  </a:cubicBezTo>
                  <a:cubicBezTo>
                    <a:pt x="7069" y="1284"/>
                    <a:pt x="5735" y="73"/>
                    <a:pt x="5370" y="23"/>
                  </a:cubicBezTo>
                  <a:cubicBezTo>
                    <a:pt x="5006" y="-28"/>
                    <a:pt x="4966" y="23"/>
                    <a:pt x="4521" y="23"/>
                  </a:cubicBezTo>
                  <a:cubicBezTo>
                    <a:pt x="4076" y="23"/>
                    <a:pt x="4278" y="376"/>
                    <a:pt x="3469" y="426"/>
                  </a:cubicBezTo>
                  <a:cubicBezTo>
                    <a:pt x="2660" y="477"/>
                    <a:pt x="2215" y="1133"/>
                    <a:pt x="2458" y="1234"/>
                  </a:cubicBezTo>
                  <a:cubicBezTo>
                    <a:pt x="2701" y="1334"/>
                    <a:pt x="3469" y="2191"/>
                    <a:pt x="3226" y="2343"/>
                  </a:cubicBezTo>
                  <a:cubicBezTo>
                    <a:pt x="2984" y="2494"/>
                    <a:pt x="2944" y="2948"/>
                    <a:pt x="2620" y="2948"/>
                  </a:cubicBezTo>
                  <a:cubicBezTo>
                    <a:pt x="2297" y="2948"/>
                    <a:pt x="1972" y="2999"/>
                    <a:pt x="1972" y="3302"/>
                  </a:cubicBezTo>
                  <a:cubicBezTo>
                    <a:pt x="1972" y="3604"/>
                    <a:pt x="1528" y="4108"/>
                    <a:pt x="1164" y="4059"/>
                  </a:cubicBezTo>
                  <a:cubicBezTo>
                    <a:pt x="956" y="4030"/>
                    <a:pt x="500" y="3739"/>
                    <a:pt x="146" y="3495"/>
                  </a:cubicBezTo>
                  <a:lnTo>
                    <a:pt x="39" y="3861"/>
                  </a:lnTo>
                  <a:lnTo>
                    <a:pt x="0" y="4206"/>
                  </a:lnTo>
                  <a:cubicBezTo>
                    <a:pt x="71" y="4474"/>
                    <a:pt x="-35" y="5575"/>
                    <a:pt x="172" y="5662"/>
                  </a:cubicBezTo>
                  <a:cubicBezTo>
                    <a:pt x="399" y="5756"/>
                    <a:pt x="520" y="6266"/>
                    <a:pt x="1004" y="6928"/>
                  </a:cubicBezTo>
                  <a:cubicBezTo>
                    <a:pt x="1489" y="7588"/>
                    <a:pt x="2473" y="9364"/>
                    <a:pt x="2489" y="9798"/>
                  </a:cubicBezTo>
                  <a:cubicBezTo>
                    <a:pt x="2504" y="10233"/>
                    <a:pt x="2670" y="10705"/>
                    <a:pt x="3276" y="11215"/>
                  </a:cubicBezTo>
                  <a:cubicBezTo>
                    <a:pt x="3882" y="11725"/>
                    <a:pt x="3882" y="12348"/>
                    <a:pt x="4200" y="12651"/>
                  </a:cubicBezTo>
                  <a:cubicBezTo>
                    <a:pt x="4518" y="12953"/>
                    <a:pt x="4443" y="13312"/>
                    <a:pt x="4458" y="14068"/>
                  </a:cubicBezTo>
                  <a:cubicBezTo>
                    <a:pt x="4473" y="14823"/>
                    <a:pt x="4745" y="15805"/>
                    <a:pt x="5291" y="16222"/>
                  </a:cubicBezTo>
                  <a:cubicBezTo>
                    <a:pt x="5836" y="16637"/>
                    <a:pt x="6214" y="17090"/>
                    <a:pt x="6472" y="17902"/>
                  </a:cubicBezTo>
                  <a:cubicBezTo>
                    <a:pt x="6729" y="18715"/>
                    <a:pt x="7063" y="19413"/>
                    <a:pt x="7411" y="19849"/>
                  </a:cubicBezTo>
                  <a:cubicBezTo>
                    <a:pt x="7759" y="20282"/>
                    <a:pt x="7562" y="20509"/>
                    <a:pt x="7759" y="20830"/>
                  </a:cubicBezTo>
                  <a:cubicBezTo>
                    <a:pt x="7860" y="20995"/>
                    <a:pt x="8000" y="21277"/>
                    <a:pt x="8096" y="21572"/>
                  </a:cubicBezTo>
                  <a:cubicBezTo>
                    <a:pt x="8365" y="21411"/>
                    <a:pt x="8554" y="21287"/>
                    <a:pt x="8569" y="21250"/>
                  </a:cubicBezTo>
                  <a:cubicBezTo>
                    <a:pt x="8627" y="21104"/>
                    <a:pt x="8452" y="20701"/>
                    <a:pt x="8540" y="20556"/>
                  </a:cubicBezTo>
                  <a:cubicBezTo>
                    <a:pt x="8627" y="20410"/>
                    <a:pt x="8803" y="20153"/>
                    <a:pt x="8979" y="20081"/>
                  </a:cubicBezTo>
                  <a:cubicBezTo>
                    <a:pt x="9154" y="20008"/>
                    <a:pt x="9359" y="20300"/>
                    <a:pt x="9739" y="20227"/>
                  </a:cubicBezTo>
                  <a:cubicBezTo>
                    <a:pt x="10120" y="20155"/>
                    <a:pt x="10910" y="20264"/>
                    <a:pt x="10998" y="20373"/>
                  </a:cubicBezTo>
                  <a:cubicBezTo>
                    <a:pt x="11086" y="20483"/>
                    <a:pt x="12169" y="20410"/>
                    <a:pt x="12433" y="20666"/>
                  </a:cubicBezTo>
                  <a:cubicBezTo>
                    <a:pt x="12696" y="20921"/>
                    <a:pt x="12959" y="20848"/>
                    <a:pt x="13135" y="20337"/>
                  </a:cubicBezTo>
                  <a:cubicBezTo>
                    <a:pt x="13311" y="19826"/>
                    <a:pt x="14539" y="18731"/>
                    <a:pt x="14715" y="18620"/>
                  </a:cubicBezTo>
                  <a:cubicBezTo>
                    <a:pt x="14891" y="18511"/>
                    <a:pt x="16209" y="18620"/>
                    <a:pt x="16735" y="18475"/>
                  </a:cubicBezTo>
                  <a:cubicBezTo>
                    <a:pt x="17262" y="18329"/>
                    <a:pt x="20716" y="16942"/>
                    <a:pt x="20862" y="16796"/>
                  </a:cubicBezTo>
                  <a:cubicBezTo>
                    <a:pt x="21009" y="16650"/>
                    <a:pt x="21565" y="14387"/>
                    <a:pt x="21565" y="14131"/>
                  </a:cubicBezTo>
                  <a:cubicBezTo>
                    <a:pt x="21565" y="13875"/>
                    <a:pt x="21302" y="13182"/>
                    <a:pt x="21038" y="13218"/>
                  </a:cubicBezTo>
                  <a:cubicBezTo>
                    <a:pt x="20774" y="13254"/>
                    <a:pt x="18608" y="12962"/>
                    <a:pt x="18462" y="12853"/>
                  </a:cubicBezTo>
                  <a:cubicBezTo>
                    <a:pt x="18344" y="12765"/>
                    <a:pt x="17769" y="12224"/>
                    <a:pt x="17689" y="11481"/>
                  </a:cubicBezTo>
                  <a:cubicBezTo>
                    <a:pt x="17519" y="11318"/>
                    <a:pt x="17323" y="10968"/>
                    <a:pt x="17265" y="10664"/>
                  </a:cubicBezTo>
                  <a:cubicBezTo>
                    <a:pt x="17015" y="10704"/>
                    <a:pt x="16625" y="10632"/>
                    <a:pt x="16409" y="9929"/>
                  </a:cubicBezTo>
                  <a:cubicBezTo>
                    <a:pt x="16208" y="9757"/>
                    <a:pt x="15676" y="8814"/>
                    <a:pt x="15861" y="8551"/>
                  </a:cubicBezTo>
                  <a:cubicBezTo>
                    <a:pt x="16089" y="8231"/>
                    <a:pt x="15740" y="7551"/>
                    <a:pt x="15407" y="7173"/>
                  </a:cubicBezTo>
                  <a:cubicBezTo>
                    <a:pt x="15074" y="6795"/>
                    <a:pt x="14393" y="6096"/>
                    <a:pt x="14362" y="5662"/>
                  </a:cubicBezTo>
                  <a:cubicBezTo>
                    <a:pt x="14354" y="5542"/>
                    <a:pt x="14303" y="5345"/>
                    <a:pt x="14234" y="5119"/>
                  </a:cubicBezTo>
                  <a:lnTo>
                    <a:pt x="13419" y="5067"/>
                  </a:lnTo>
                  <a:cubicBezTo>
                    <a:pt x="13419" y="5067"/>
                    <a:pt x="12893" y="4512"/>
                    <a:pt x="12893" y="451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30" name="出自【趣你的PPT】(微信:qunideppt)：最优质的PPT资源库"/>
            <p:cNvSpPr/>
            <p:nvPr/>
          </p:nvSpPr>
          <p:spPr>
            <a:xfrm>
              <a:off x="7066345" y="3902235"/>
              <a:ext cx="163187" cy="1829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22" h="21600" extrusionOk="0">
                  <a:moveTo>
                    <a:pt x="10720" y="478"/>
                  </a:moveTo>
                  <a:lnTo>
                    <a:pt x="10720" y="2304"/>
                  </a:lnTo>
                  <a:lnTo>
                    <a:pt x="9028" y="4233"/>
                  </a:lnTo>
                  <a:lnTo>
                    <a:pt x="8124" y="6262"/>
                  </a:lnTo>
                  <a:cubicBezTo>
                    <a:pt x="8381" y="6276"/>
                    <a:pt x="8578" y="6279"/>
                    <a:pt x="8672" y="6269"/>
                  </a:cubicBezTo>
                  <a:cubicBezTo>
                    <a:pt x="9363" y="6200"/>
                    <a:pt x="10052" y="7507"/>
                    <a:pt x="10052" y="7990"/>
                  </a:cubicBezTo>
                  <a:cubicBezTo>
                    <a:pt x="10052" y="8473"/>
                    <a:pt x="8596" y="12743"/>
                    <a:pt x="8213" y="13018"/>
                  </a:cubicBezTo>
                  <a:cubicBezTo>
                    <a:pt x="7936" y="13217"/>
                    <a:pt x="3159" y="14633"/>
                    <a:pt x="0" y="15511"/>
                  </a:cubicBezTo>
                  <a:cubicBezTo>
                    <a:pt x="685" y="16788"/>
                    <a:pt x="2052" y="19331"/>
                    <a:pt x="3286" y="21600"/>
                  </a:cubicBezTo>
                  <a:cubicBezTo>
                    <a:pt x="3496" y="21524"/>
                    <a:pt x="3719" y="21433"/>
                    <a:pt x="3963" y="21305"/>
                  </a:cubicBezTo>
                  <a:cubicBezTo>
                    <a:pt x="5470" y="20522"/>
                    <a:pt x="7174" y="20915"/>
                    <a:pt x="8324" y="20629"/>
                  </a:cubicBezTo>
                  <a:cubicBezTo>
                    <a:pt x="9473" y="20345"/>
                    <a:pt x="8363" y="19488"/>
                    <a:pt x="9355" y="18740"/>
                  </a:cubicBezTo>
                  <a:cubicBezTo>
                    <a:pt x="10346" y="17992"/>
                    <a:pt x="11771" y="18562"/>
                    <a:pt x="12286" y="18311"/>
                  </a:cubicBezTo>
                  <a:cubicBezTo>
                    <a:pt x="12802" y="18063"/>
                    <a:pt x="13159" y="16425"/>
                    <a:pt x="14030" y="16104"/>
                  </a:cubicBezTo>
                  <a:cubicBezTo>
                    <a:pt x="14901" y="15782"/>
                    <a:pt x="15853" y="15997"/>
                    <a:pt x="15733" y="15319"/>
                  </a:cubicBezTo>
                  <a:cubicBezTo>
                    <a:pt x="15615" y="14642"/>
                    <a:pt x="15814" y="12218"/>
                    <a:pt x="16645" y="12075"/>
                  </a:cubicBezTo>
                  <a:cubicBezTo>
                    <a:pt x="17478" y="11935"/>
                    <a:pt x="18787" y="11149"/>
                    <a:pt x="18825" y="10721"/>
                  </a:cubicBezTo>
                  <a:cubicBezTo>
                    <a:pt x="18866" y="10294"/>
                    <a:pt x="20529" y="8691"/>
                    <a:pt x="21043" y="7908"/>
                  </a:cubicBezTo>
                  <a:cubicBezTo>
                    <a:pt x="21558" y="7123"/>
                    <a:pt x="21600" y="6696"/>
                    <a:pt x="20847" y="6589"/>
                  </a:cubicBezTo>
                  <a:cubicBezTo>
                    <a:pt x="20094" y="6481"/>
                    <a:pt x="18905" y="4592"/>
                    <a:pt x="18589" y="4058"/>
                  </a:cubicBezTo>
                  <a:cubicBezTo>
                    <a:pt x="18272" y="3523"/>
                    <a:pt x="15972" y="3879"/>
                    <a:pt x="14111" y="2562"/>
                  </a:cubicBezTo>
                  <a:cubicBezTo>
                    <a:pt x="13353" y="2027"/>
                    <a:pt x="12934" y="1014"/>
                    <a:pt x="12667" y="0"/>
                  </a:cubicBezTo>
                  <a:lnTo>
                    <a:pt x="11736" y="478"/>
                  </a:lnTo>
                  <a:cubicBezTo>
                    <a:pt x="11736" y="478"/>
                    <a:pt x="10720" y="478"/>
                    <a:pt x="10720" y="478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31" name="出自【趣你的PPT】(微信:qunideppt)：最优质的PPT资源库"/>
            <p:cNvSpPr/>
            <p:nvPr/>
          </p:nvSpPr>
          <p:spPr>
            <a:xfrm>
              <a:off x="7039210" y="3881883"/>
              <a:ext cx="21026" cy="323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64" h="19943" extrusionOk="0">
                  <a:moveTo>
                    <a:pt x="15473" y="19855"/>
                  </a:moveTo>
                  <a:cubicBezTo>
                    <a:pt x="15017" y="18535"/>
                    <a:pt x="15041" y="17284"/>
                    <a:pt x="15852" y="16356"/>
                  </a:cubicBezTo>
                  <a:cubicBezTo>
                    <a:pt x="19402" y="12259"/>
                    <a:pt x="21600" y="1633"/>
                    <a:pt x="13659" y="140"/>
                  </a:cubicBezTo>
                  <a:cubicBezTo>
                    <a:pt x="5718" y="-1348"/>
                    <a:pt x="1339" y="9462"/>
                    <a:pt x="1339" y="12437"/>
                  </a:cubicBezTo>
                  <a:cubicBezTo>
                    <a:pt x="1339" y="12989"/>
                    <a:pt x="823" y="12976"/>
                    <a:pt x="0" y="12608"/>
                  </a:cubicBezTo>
                  <a:cubicBezTo>
                    <a:pt x="3916" y="19545"/>
                    <a:pt x="10962" y="20252"/>
                    <a:pt x="15473" y="19855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32" name="出自【趣你的PPT】(微信:qunideppt)：最优质的PPT资源库"/>
            <p:cNvSpPr/>
            <p:nvPr/>
          </p:nvSpPr>
          <p:spPr>
            <a:xfrm>
              <a:off x="7066345" y="3875100"/>
              <a:ext cx="97173" cy="784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20" extrusionOk="0">
                  <a:moveTo>
                    <a:pt x="3422" y="19935"/>
                  </a:moveTo>
                  <a:cubicBezTo>
                    <a:pt x="3983" y="20348"/>
                    <a:pt x="11186" y="21355"/>
                    <a:pt x="13909" y="21520"/>
                  </a:cubicBezTo>
                  <a:lnTo>
                    <a:pt x="15439" y="16804"/>
                  </a:lnTo>
                  <a:lnTo>
                    <a:pt x="18304" y="12323"/>
                  </a:lnTo>
                  <a:lnTo>
                    <a:pt x="18304" y="8079"/>
                  </a:lnTo>
                  <a:lnTo>
                    <a:pt x="20024" y="8079"/>
                  </a:lnTo>
                  <a:lnTo>
                    <a:pt x="21600" y="6968"/>
                  </a:lnTo>
                  <a:cubicBezTo>
                    <a:pt x="20934" y="3519"/>
                    <a:pt x="20833" y="53"/>
                    <a:pt x="20356" y="1"/>
                  </a:cubicBezTo>
                  <a:cubicBezTo>
                    <a:pt x="19550" y="-80"/>
                    <a:pt x="16259" y="4308"/>
                    <a:pt x="14919" y="7537"/>
                  </a:cubicBezTo>
                  <a:cubicBezTo>
                    <a:pt x="13576" y="10764"/>
                    <a:pt x="9687" y="13248"/>
                    <a:pt x="6329" y="12505"/>
                  </a:cubicBezTo>
                  <a:cubicBezTo>
                    <a:pt x="2972" y="11759"/>
                    <a:pt x="1835" y="13499"/>
                    <a:pt x="959" y="14244"/>
                  </a:cubicBezTo>
                  <a:cubicBezTo>
                    <a:pt x="736" y="14436"/>
                    <a:pt x="384" y="14282"/>
                    <a:pt x="0" y="13920"/>
                  </a:cubicBezTo>
                  <a:cubicBezTo>
                    <a:pt x="353" y="17179"/>
                    <a:pt x="2900" y="19546"/>
                    <a:pt x="3422" y="19935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33" name="出自【趣你的PPT】(微信:qunideppt)：最优质的PPT资源库"/>
            <p:cNvSpPr/>
            <p:nvPr/>
          </p:nvSpPr>
          <p:spPr>
            <a:xfrm>
              <a:off x="8029640" y="4295693"/>
              <a:ext cx="394526" cy="1202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7" h="21083" extrusionOk="0">
                  <a:moveTo>
                    <a:pt x="20712" y="3601"/>
                  </a:moveTo>
                  <a:cubicBezTo>
                    <a:pt x="20417" y="3811"/>
                    <a:pt x="19726" y="3705"/>
                    <a:pt x="19726" y="2751"/>
                  </a:cubicBezTo>
                  <a:cubicBezTo>
                    <a:pt x="19726" y="1799"/>
                    <a:pt x="19101" y="0"/>
                    <a:pt x="18706" y="0"/>
                  </a:cubicBezTo>
                  <a:cubicBezTo>
                    <a:pt x="18312" y="0"/>
                    <a:pt x="17851" y="2540"/>
                    <a:pt x="17818" y="3601"/>
                  </a:cubicBezTo>
                  <a:cubicBezTo>
                    <a:pt x="17786" y="4660"/>
                    <a:pt x="17161" y="4553"/>
                    <a:pt x="17226" y="6034"/>
                  </a:cubicBezTo>
                  <a:cubicBezTo>
                    <a:pt x="17252" y="6618"/>
                    <a:pt x="17136" y="6869"/>
                    <a:pt x="16985" y="7022"/>
                  </a:cubicBezTo>
                  <a:cubicBezTo>
                    <a:pt x="17086" y="8300"/>
                    <a:pt x="17142" y="9224"/>
                    <a:pt x="16996" y="9105"/>
                  </a:cubicBezTo>
                  <a:cubicBezTo>
                    <a:pt x="16733" y="8894"/>
                    <a:pt x="16667" y="9952"/>
                    <a:pt x="16273" y="9952"/>
                  </a:cubicBezTo>
                  <a:cubicBezTo>
                    <a:pt x="16138" y="9952"/>
                    <a:pt x="15910" y="8857"/>
                    <a:pt x="15670" y="7425"/>
                  </a:cubicBezTo>
                  <a:cubicBezTo>
                    <a:pt x="15663" y="7422"/>
                    <a:pt x="15655" y="7411"/>
                    <a:pt x="15648" y="7411"/>
                  </a:cubicBezTo>
                  <a:cubicBezTo>
                    <a:pt x="15385" y="7411"/>
                    <a:pt x="14793" y="10375"/>
                    <a:pt x="14662" y="12388"/>
                  </a:cubicBezTo>
                  <a:cubicBezTo>
                    <a:pt x="14530" y="14400"/>
                    <a:pt x="13939" y="13766"/>
                    <a:pt x="13051" y="13976"/>
                  </a:cubicBezTo>
                  <a:cubicBezTo>
                    <a:pt x="12163" y="14189"/>
                    <a:pt x="12524" y="17152"/>
                    <a:pt x="12327" y="18532"/>
                  </a:cubicBezTo>
                  <a:cubicBezTo>
                    <a:pt x="12147" y="19789"/>
                    <a:pt x="11172" y="17514"/>
                    <a:pt x="10679" y="17192"/>
                  </a:cubicBezTo>
                  <a:cubicBezTo>
                    <a:pt x="10761" y="18326"/>
                    <a:pt x="10878" y="19483"/>
                    <a:pt x="11011" y="19483"/>
                  </a:cubicBezTo>
                  <a:cubicBezTo>
                    <a:pt x="11275" y="19483"/>
                    <a:pt x="11670" y="21600"/>
                    <a:pt x="11932" y="20963"/>
                  </a:cubicBezTo>
                  <a:cubicBezTo>
                    <a:pt x="12196" y="20330"/>
                    <a:pt x="12984" y="20963"/>
                    <a:pt x="13379" y="20540"/>
                  </a:cubicBezTo>
                  <a:cubicBezTo>
                    <a:pt x="13774" y="20120"/>
                    <a:pt x="13840" y="19058"/>
                    <a:pt x="14498" y="19058"/>
                  </a:cubicBezTo>
                  <a:cubicBezTo>
                    <a:pt x="15155" y="19058"/>
                    <a:pt x="14892" y="20754"/>
                    <a:pt x="15549" y="19695"/>
                  </a:cubicBezTo>
                  <a:cubicBezTo>
                    <a:pt x="16208" y="18634"/>
                    <a:pt x="16602" y="19483"/>
                    <a:pt x="16535" y="17577"/>
                  </a:cubicBezTo>
                  <a:cubicBezTo>
                    <a:pt x="16470" y="15672"/>
                    <a:pt x="16930" y="15672"/>
                    <a:pt x="16864" y="14189"/>
                  </a:cubicBezTo>
                  <a:cubicBezTo>
                    <a:pt x="16799" y="12705"/>
                    <a:pt x="17589" y="13766"/>
                    <a:pt x="17522" y="11010"/>
                  </a:cubicBezTo>
                  <a:cubicBezTo>
                    <a:pt x="17457" y="8258"/>
                    <a:pt x="18706" y="8683"/>
                    <a:pt x="19232" y="8683"/>
                  </a:cubicBezTo>
                  <a:cubicBezTo>
                    <a:pt x="19354" y="8683"/>
                    <a:pt x="19543" y="8914"/>
                    <a:pt x="19758" y="9259"/>
                  </a:cubicBezTo>
                  <a:cubicBezTo>
                    <a:pt x="20148" y="8641"/>
                    <a:pt x="20706" y="7827"/>
                    <a:pt x="20449" y="7095"/>
                  </a:cubicBezTo>
                  <a:cubicBezTo>
                    <a:pt x="20154" y="6248"/>
                    <a:pt x="21337" y="6987"/>
                    <a:pt x="21468" y="5717"/>
                  </a:cubicBezTo>
                  <a:cubicBezTo>
                    <a:pt x="21600" y="4446"/>
                    <a:pt x="21008" y="3387"/>
                    <a:pt x="20712" y="3601"/>
                  </a:cubicBezTo>
                  <a:close/>
                  <a:moveTo>
                    <a:pt x="3893" y="7674"/>
                  </a:moveTo>
                  <a:cubicBezTo>
                    <a:pt x="3910" y="5293"/>
                    <a:pt x="3203" y="5559"/>
                    <a:pt x="3038" y="3919"/>
                  </a:cubicBezTo>
                  <a:cubicBezTo>
                    <a:pt x="2873" y="2277"/>
                    <a:pt x="2594" y="3229"/>
                    <a:pt x="2495" y="2170"/>
                  </a:cubicBezTo>
                  <a:cubicBezTo>
                    <a:pt x="2481" y="2012"/>
                    <a:pt x="2450" y="1838"/>
                    <a:pt x="2410" y="1659"/>
                  </a:cubicBezTo>
                  <a:cubicBezTo>
                    <a:pt x="2038" y="2044"/>
                    <a:pt x="2172" y="3037"/>
                    <a:pt x="2068" y="3103"/>
                  </a:cubicBezTo>
                  <a:cubicBezTo>
                    <a:pt x="1931" y="3194"/>
                    <a:pt x="1191" y="3458"/>
                    <a:pt x="1191" y="2751"/>
                  </a:cubicBezTo>
                  <a:cubicBezTo>
                    <a:pt x="1191" y="2047"/>
                    <a:pt x="1082" y="903"/>
                    <a:pt x="645" y="640"/>
                  </a:cubicBezTo>
                  <a:cubicBezTo>
                    <a:pt x="422" y="503"/>
                    <a:pt x="199" y="465"/>
                    <a:pt x="0" y="501"/>
                  </a:cubicBezTo>
                  <a:cubicBezTo>
                    <a:pt x="263" y="2384"/>
                    <a:pt x="297" y="4380"/>
                    <a:pt x="308" y="5981"/>
                  </a:cubicBezTo>
                  <a:cubicBezTo>
                    <a:pt x="326" y="8098"/>
                    <a:pt x="1295" y="11488"/>
                    <a:pt x="1443" y="12864"/>
                  </a:cubicBezTo>
                  <a:cubicBezTo>
                    <a:pt x="1591" y="14240"/>
                    <a:pt x="1870" y="14665"/>
                    <a:pt x="2512" y="16149"/>
                  </a:cubicBezTo>
                  <a:cubicBezTo>
                    <a:pt x="3153" y="17630"/>
                    <a:pt x="4403" y="20012"/>
                    <a:pt x="4649" y="19642"/>
                  </a:cubicBezTo>
                  <a:cubicBezTo>
                    <a:pt x="4896" y="19270"/>
                    <a:pt x="4272" y="15776"/>
                    <a:pt x="3910" y="14560"/>
                  </a:cubicBezTo>
                  <a:cubicBezTo>
                    <a:pt x="3548" y="13340"/>
                    <a:pt x="3876" y="10057"/>
                    <a:pt x="3893" y="7674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34" name="出自【趣你的PPT】(微信:qunideppt)：最优质的PPT资源库"/>
            <p:cNvSpPr/>
            <p:nvPr/>
          </p:nvSpPr>
          <p:spPr>
            <a:xfrm>
              <a:off x="8314556" y="4336395"/>
              <a:ext cx="25977" cy="167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58" h="21600" extrusionOk="0">
                  <a:moveTo>
                    <a:pt x="8846" y="21600"/>
                  </a:moveTo>
                  <a:cubicBezTo>
                    <a:pt x="14633" y="21600"/>
                    <a:pt x="15596" y="13798"/>
                    <a:pt x="19456" y="15356"/>
                  </a:cubicBezTo>
                  <a:cubicBezTo>
                    <a:pt x="21600" y="16230"/>
                    <a:pt x="20774" y="9421"/>
                    <a:pt x="19292" y="0"/>
                  </a:cubicBezTo>
                  <a:cubicBezTo>
                    <a:pt x="15861" y="1756"/>
                    <a:pt x="11255" y="1713"/>
                    <a:pt x="11255" y="5987"/>
                  </a:cubicBezTo>
                  <a:cubicBezTo>
                    <a:pt x="11255" y="12847"/>
                    <a:pt x="3949" y="3434"/>
                    <a:pt x="0" y="2972"/>
                  </a:cubicBezTo>
                  <a:cubicBezTo>
                    <a:pt x="3526" y="13524"/>
                    <a:pt x="6866" y="21600"/>
                    <a:pt x="8846" y="21600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35" name="出自【趣你的PPT】(微信:qunideppt)：最优质的PPT资源库"/>
            <p:cNvSpPr/>
            <p:nvPr/>
          </p:nvSpPr>
          <p:spPr>
            <a:xfrm>
              <a:off x="6794994" y="3624101"/>
              <a:ext cx="199830" cy="1942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83" extrusionOk="0">
                  <a:moveTo>
                    <a:pt x="18168" y="19493"/>
                  </a:moveTo>
                  <a:cubicBezTo>
                    <a:pt x="18449" y="19188"/>
                    <a:pt x="18498" y="18766"/>
                    <a:pt x="19175" y="18664"/>
                  </a:cubicBezTo>
                  <a:cubicBezTo>
                    <a:pt x="19711" y="18583"/>
                    <a:pt x="20045" y="18942"/>
                    <a:pt x="20635" y="19503"/>
                  </a:cubicBezTo>
                  <a:cubicBezTo>
                    <a:pt x="20860" y="19278"/>
                    <a:pt x="21238" y="19082"/>
                    <a:pt x="21600" y="18975"/>
                  </a:cubicBezTo>
                  <a:cubicBezTo>
                    <a:pt x="21011" y="18349"/>
                    <a:pt x="20303" y="17629"/>
                    <a:pt x="20355" y="17197"/>
                  </a:cubicBezTo>
                  <a:cubicBezTo>
                    <a:pt x="20441" y="16485"/>
                    <a:pt x="19657" y="16128"/>
                    <a:pt x="19570" y="15681"/>
                  </a:cubicBezTo>
                  <a:cubicBezTo>
                    <a:pt x="19483" y="15236"/>
                    <a:pt x="20093" y="14523"/>
                    <a:pt x="19745" y="14166"/>
                  </a:cubicBezTo>
                  <a:cubicBezTo>
                    <a:pt x="19395" y="13809"/>
                    <a:pt x="19308" y="12917"/>
                    <a:pt x="18701" y="12828"/>
                  </a:cubicBezTo>
                  <a:cubicBezTo>
                    <a:pt x="18089" y="12739"/>
                    <a:pt x="16171" y="11759"/>
                    <a:pt x="16258" y="11135"/>
                  </a:cubicBezTo>
                  <a:cubicBezTo>
                    <a:pt x="16345" y="10511"/>
                    <a:pt x="15563" y="10064"/>
                    <a:pt x="15214" y="9887"/>
                  </a:cubicBezTo>
                  <a:cubicBezTo>
                    <a:pt x="14866" y="9708"/>
                    <a:pt x="14516" y="8103"/>
                    <a:pt x="14953" y="7835"/>
                  </a:cubicBezTo>
                  <a:cubicBezTo>
                    <a:pt x="15387" y="7569"/>
                    <a:pt x="15301" y="6052"/>
                    <a:pt x="15823" y="6052"/>
                  </a:cubicBezTo>
                  <a:cubicBezTo>
                    <a:pt x="16345" y="6052"/>
                    <a:pt x="15910" y="5250"/>
                    <a:pt x="16085" y="4715"/>
                  </a:cubicBezTo>
                  <a:cubicBezTo>
                    <a:pt x="16258" y="4181"/>
                    <a:pt x="15650" y="3913"/>
                    <a:pt x="15214" y="3913"/>
                  </a:cubicBezTo>
                  <a:cubicBezTo>
                    <a:pt x="14778" y="3913"/>
                    <a:pt x="13993" y="3199"/>
                    <a:pt x="13993" y="2573"/>
                  </a:cubicBezTo>
                  <a:cubicBezTo>
                    <a:pt x="13993" y="1951"/>
                    <a:pt x="13122" y="1060"/>
                    <a:pt x="13210" y="792"/>
                  </a:cubicBezTo>
                  <a:cubicBezTo>
                    <a:pt x="13059" y="1969"/>
                    <a:pt x="11400" y="148"/>
                    <a:pt x="10879" y="416"/>
                  </a:cubicBezTo>
                  <a:cubicBezTo>
                    <a:pt x="10358" y="684"/>
                    <a:pt x="9966" y="-117"/>
                    <a:pt x="8921" y="15"/>
                  </a:cubicBezTo>
                  <a:cubicBezTo>
                    <a:pt x="8254" y="101"/>
                    <a:pt x="8277" y="460"/>
                    <a:pt x="7939" y="779"/>
                  </a:cubicBezTo>
                  <a:lnTo>
                    <a:pt x="7980" y="792"/>
                  </a:lnTo>
                  <a:lnTo>
                    <a:pt x="6673" y="1773"/>
                  </a:lnTo>
                  <a:cubicBezTo>
                    <a:pt x="6673" y="1773"/>
                    <a:pt x="5541" y="2127"/>
                    <a:pt x="5280" y="2841"/>
                  </a:cubicBezTo>
                  <a:cubicBezTo>
                    <a:pt x="5018" y="3555"/>
                    <a:pt x="5802" y="4269"/>
                    <a:pt x="5453" y="4715"/>
                  </a:cubicBezTo>
                  <a:cubicBezTo>
                    <a:pt x="5105" y="5159"/>
                    <a:pt x="5192" y="6141"/>
                    <a:pt x="5280" y="6497"/>
                  </a:cubicBezTo>
                  <a:cubicBezTo>
                    <a:pt x="5366" y="6855"/>
                    <a:pt x="4756" y="7835"/>
                    <a:pt x="4756" y="7835"/>
                  </a:cubicBezTo>
                  <a:cubicBezTo>
                    <a:pt x="4756" y="7835"/>
                    <a:pt x="2162" y="9262"/>
                    <a:pt x="0" y="10395"/>
                  </a:cubicBezTo>
                  <a:cubicBezTo>
                    <a:pt x="39" y="10807"/>
                    <a:pt x="95" y="11207"/>
                    <a:pt x="178" y="11501"/>
                  </a:cubicBezTo>
                  <a:cubicBezTo>
                    <a:pt x="315" y="11996"/>
                    <a:pt x="526" y="12939"/>
                    <a:pt x="695" y="13719"/>
                  </a:cubicBezTo>
                  <a:cubicBezTo>
                    <a:pt x="1533" y="13712"/>
                    <a:pt x="1656" y="13636"/>
                    <a:pt x="2403" y="13720"/>
                  </a:cubicBezTo>
                  <a:cubicBezTo>
                    <a:pt x="3189" y="13809"/>
                    <a:pt x="6065" y="15949"/>
                    <a:pt x="6762" y="16306"/>
                  </a:cubicBezTo>
                  <a:cubicBezTo>
                    <a:pt x="7459" y="16662"/>
                    <a:pt x="11291" y="19604"/>
                    <a:pt x="12077" y="20318"/>
                  </a:cubicBezTo>
                  <a:cubicBezTo>
                    <a:pt x="12862" y="21032"/>
                    <a:pt x="14168" y="21211"/>
                    <a:pt x="14691" y="21211"/>
                  </a:cubicBezTo>
                  <a:cubicBezTo>
                    <a:pt x="14991" y="21211"/>
                    <a:pt x="16241" y="21358"/>
                    <a:pt x="17250" y="21483"/>
                  </a:cubicBezTo>
                  <a:cubicBezTo>
                    <a:pt x="17556" y="20723"/>
                    <a:pt x="17993" y="19683"/>
                    <a:pt x="18168" y="19493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36" name="出自【趣你的PPT】(微信:qunideppt)：最优质的PPT资源库"/>
            <p:cNvSpPr/>
            <p:nvPr/>
          </p:nvSpPr>
          <p:spPr>
            <a:xfrm>
              <a:off x="6957805" y="3793695"/>
              <a:ext cx="39325" cy="368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37" extrusionOk="0">
                  <a:moveTo>
                    <a:pt x="6925" y="15647"/>
                  </a:moveTo>
                  <a:lnTo>
                    <a:pt x="12678" y="20758"/>
                  </a:lnTo>
                  <a:lnTo>
                    <a:pt x="21600" y="21237"/>
                  </a:lnTo>
                  <a:cubicBezTo>
                    <a:pt x="19602" y="15750"/>
                    <a:pt x="16211" y="8291"/>
                    <a:pt x="16211" y="6399"/>
                  </a:cubicBezTo>
                  <a:cubicBezTo>
                    <a:pt x="16211" y="5723"/>
                    <a:pt x="16600" y="5061"/>
                    <a:pt x="17204" y="4433"/>
                  </a:cubicBezTo>
                  <a:cubicBezTo>
                    <a:pt x="14206" y="1506"/>
                    <a:pt x="12507" y="-363"/>
                    <a:pt x="9785" y="59"/>
                  </a:cubicBezTo>
                  <a:cubicBezTo>
                    <a:pt x="6342" y="592"/>
                    <a:pt x="6091" y="2791"/>
                    <a:pt x="4665" y="4381"/>
                  </a:cubicBezTo>
                  <a:cubicBezTo>
                    <a:pt x="3777" y="5370"/>
                    <a:pt x="1554" y="10788"/>
                    <a:pt x="0" y="14750"/>
                  </a:cubicBezTo>
                  <a:cubicBezTo>
                    <a:pt x="3792" y="15231"/>
                    <a:pt x="6925" y="15647"/>
                    <a:pt x="6925" y="1564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37" name="出自【趣你的PPT】(微信:qunideppt)：最优质的PPT资源库"/>
            <p:cNvSpPr/>
            <p:nvPr/>
          </p:nvSpPr>
          <p:spPr>
            <a:xfrm>
              <a:off x="4162896" y="4132882"/>
              <a:ext cx="47163" cy="260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9" h="21600" extrusionOk="0">
                  <a:moveTo>
                    <a:pt x="21066" y="8317"/>
                  </a:moveTo>
                  <a:cubicBezTo>
                    <a:pt x="19481" y="4345"/>
                    <a:pt x="15316" y="9036"/>
                    <a:pt x="10950" y="3616"/>
                  </a:cubicBezTo>
                  <a:cubicBezTo>
                    <a:pt x="9808" y="2184"/>
                    <a:pt x="8391" y="999"/>
                    <a:pt x="6921" y="0"/>
                  </a:cubicBezTo>
                  <a:cubicBezTo>
                    <a:pt x="6816" y="121"/>
                    <a:pt x="6727" y="269"/>
                    <a:pt x="6586" y="362"/>
                  </a:cubicBezTo>
                  <a:cubicBezTo>
                    <a:pt x="5652" y="850"/>
                    <a:pt x="2779" y="5569"/>
                    <a:pt x="0" y="10391"/>
                  </a:cubicBezTo>
                  <a:cubicBezTo>
                    <a:pt x="3135" y="14896"/>
                    <a:pt x="14802" y="21600"/>
                    <a:pt x="17993" y="21600"/>
                  </a:cubicBezTo>
                  <a:cubicBezTo>
                    <a:pt x="19496" y="21600"/>
                    <a:pt x="20301" y="20360"/>
                    <a:pt x="20981" y="19351"/>
                  </a:cubicBezTo>
                  <a:cubicBezTo>
                    <a:pt x="21432" y="14084"/>
                    <a:pt x="21600" y="9656"/>
                    <a:pt x="21066" y="831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38" name="出自【趣你的PPT】(微信:qunideppt)：最优质的PPT资源库"/>
            <p:cNvSpPr/>
            <p:nvPr/>
          </p:nvSpPr>
          <p:spPr>
            <a:xfrm>
              <a:off x="4176463" y="4098964"/>
              <a:ext cx="124968" cy="65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4" h="20364" extrusionOk="0">
                  <a:moveTo>
                    <a:pt x="9080" y="18053"/>
                  </a:moveTo>
                  <a:cubicBezTo>
                    <a:pt x="9230" y="17513"/>
                    <a:pt x="8174" y="14397"/>
                    <a:pt x="10211" y="14124"/>
                  </a:cubicBezTo>
                  <a:cubicBezTo>
                    <a:pt x="12249" y="13855"/>
                    <a:pt x="13758" y="13447"/>
                    <a:pt x="14060" y="11146"/>
                  </a:cubicBezTo>
                  <a:cubicBezTo>
                    <a:pt x="14362" y="8845"/>
                    <a:pt x="16777" y="9928"/>
                    <a:pt x="17456" y="9793"/>
                  </a:cubicBezTo>
                  <a:cubicBezTo>
                    <a:pt x="18017" y="9680"/>
                    <a:pt x="19816" y="6706"/>
                    <a:pt x="21574" y="6825"/>
                  </a:cubicBezTo>
                  <a:cubicBezTo>
                    <a:pt x="21600" y="3742"/>
                    <a:pt x="19268" y="4739"/>
                    <a:pt x="17658" y="1847"/>
                  </a:cubicBezTo>
                  <a:cubicBezTo>
                    <a:pt x="15938" y="-1236"/>
                    <a:pt x="12185" y="166"/>
                    <a:pt x="10153" y="1570"/>
                  </a:cubicBezTo>
                  <a:cubicBezTo>
                    <a:pt x="8121" y="2972"/>
                    <a:pt x="5776" y="24"/>
                    <a:pt x="3587" y="2270"/>
                  </a:cubicBezTo>
                  <a:cubicBezTo>
                    <a:pt x="3560" y="2295"/>
                    <a:pt x="3537" y="2311"/>
                    <a:pt x="3511" y="2336"/>
                  </a:cubicBezTo>
                  <a:cubicBezTo>
                    <a:pt x="3033" y="3417"/>
                    <a:pt x="2375" y="4752"/>
                    <a:pt x="1609" y="5864"/>
                  </a:cubicBezTo>
                  <a:cubicBezTo>
                    <a:pt x="136" y="8007"/>
                    <a:pt x="541" y="10127"/>
                    <a:pt x="0" y="10743"/>
                  </a:cubicBezTo>
                  <a:cubicBezTo>
                    <a:pt x="559" y="11117"/>
                    <a:pt x="1098" y="11560"/>
                    <a:pt x="1533" y="12096"/>
                  </a:cubicBezTo>
                  <a:cubicBezTo>
                    <a:pt x="3194" y="14124"/>
                    <a:pt x="4779" y="12369"/>
                    <a:pt x="5382" y="13855"/>
                  </a:cubicBezTo>
                  <a:cubicBezTo>
                    <a:pt x="5585" y="14356"/>
                    <a:pt x="5521" y="16012"/>
                    <a:pt x="5350" y="17983"/>
                  </a:cubicBezTo>
                  <a:cubicBezTo>
                    <a:pt x="5656" y="17538"/>
                    <a:pt x="5892" y="17221"/>
                    <a:pt x="6401" y="17983"/>
                  </a:cubicBezTo>
                  <a:cubicBezTo>
                    <a:pt x="6860" y="18669"/>
                    <a:pt x="6776" y="19522"/>
                    <a:pt x="6717" y="20364"/>
                  </a:cubicBezTo>
                  <a:lnTo>
                    <a:pt x="8023" y="19814"/>
                  </a:lnTo>
                  <a:cubicBezTo>
                    <a:pt x="8023" y="19814"/>
                    <a:pt x="8929" y="18597"/>
                    <a:pt x="9080" y="18053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39" name="出自【趣你的PPT】(微信:qunideppt)：最优质的PPT资源库"/>
            <p:cNvSpPr/>
            <p:nvPr/>
          </p:nvSpPr>
          <p:spPr>
            <a:xfrm>
              <a:off x="3606627" y="3732641"/>
              <a:ext cx="620582" cy="3866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extrusionOk="0">
                  <a:moveTo>
                    <a:pt x="17975" y="20368"/>
                  </a:moveTo>
                  <a:cubicBezTo>
                    <a:pt x="18051" y="20344"/>
                    <a:pt x="18840" y="20515"/>
                    <a:pt x="18916" y="20197"/>
                  </a:cubicBezTo>
                  <a:cubicBezTo>
                    <a:pt x="18992" y="19881"/>
                    <a:pt x="18324" y="19172"/>
                    <a:pt x="18400" y="19099"/>
                  </a:cubicBezTo>
                  <a:cubicBezTo>
                    <a:pt x="18476" y="19026"/>
                    <a:pt x="18506" y="18244"/>
                    <a:pt x="18627" y="18244"/>
                  </a:cubicBezTo>
                  <a:cubicBezTo>
                    <a:pt x="18749" y="18244"/>
                    <a:pt x="19857" y="18293"/>
                    <a:pt x="19917" y="18244"/>
                  </a:cubicBezTo>
                  <a:cubicBezTo>
                    <a:pt x="19978" y="18196"/>
                    <a:pt x="20191" y="17560"/>
                    <a:pt x="20373" y="17536"/>
                  </a:cubicBezTo>
                  <a:cubicBezTo>
                    <a:pt x="20456" y="17525"/>
                    <a:pt x="20586" y="17688"/>
                    <a:pt x="20703" y="17868"/>
                  </a:cubicBezTo>
                  <a:cubicBezTo>
                    <a:pt x="20908" y="17563"/>
                    <a:pt x="20980" y="16876"/>
                    <a:pt x="21018" y="16320"/>
                  </a:cubicBezTo>
                  <a:cubicBezTo>
                    <a:pt x="21066" y="15637"/>
                    <a:pt x="20924" y="15409"/>
                    <a:pt x="21144" y="15030"/>
                  </a:cubicBezTo>
                  <a:cubicBezTo>
                    <a:pt x="21364" y="14650"/>
                    <a:pt x="21600" y="14625"/>
                    <a:pt x="21537" y="14094"/>
                  </a:cubicBezTo>
                  <a:cubicBezTo>
                    <a:pt x="21474" y="13562"/>
                    <a:pt x="21176" y="14094"/>
                    <a:pt x="20924" y="13841"/>
                  </a:cubicBezTo>
                  <a:cubicBezTo>
                    <a:pt x="20673" y="13588"/>
                    <a:pt x="20452" y="13765"/>
                    <a:pt x="19808" y="13917"/>
                  </a:cubicBezTo>
                  <a:cubicBezTo>
                    <a:pt x="19163" y="14068"/>
                    <a:pt x="18864" y="14499"/>
                    <a:pt x="18896" y="15232"/>
                  </a:cubicBezTo>
                  <a:cubicBezTo>
                    <a:pt x="18927" y="15966"/>
                    <a:pt x="18676" y="15637"/>
                    <a:pt x="18692" y="16269"/>
                  </a:cubicBezTo>
                  <a:cubicBezTo>
                    <a:pt x="18707" y="16901"/>
                    <a:pt x="18189" y="16926"/>
                    <a:pt x="18220" y="17306"/>
                  </a:cubicBezTo>
                  <a:cubicBezTo>
                    <a:pt x="18251" y="17685"/>
                    <a:pt x="17811" y="17306"/>
                    <a:pt x="17685" y="17179"/>
                  </a:cubicBezTo>
                  <a:cubicBezTo>
                    <a:pt x="17560" y="17053"/>
                    <a:pt x="16207" y="17711"/>
                    <a:pt x="16019" y="17761"/>
                  </a:cubicBezTo>
                  <a:cubicBezTo>
                    <a:pt x="15830" y="17812"/>
                    <a:pt x="15484" y="17129"/>
                    <a:pt x="15217" y="17155"/>
                  </a:cubicBezTo>
                  <a:cubicBezTo>
                    <a:pt x="14950" y="17179"/>
                    <a:pt x="14840" y="16522"/>
                    <a:pt x="14808" y="15991"/>
                  </a:cubicBezTo>
                  <a:cubicBezTo>
                    <a:pt x="14777" y="15460"/>
                    <a:pt x="14273" y="14979"/>
                    <a:pt x="14053" y="14499"/>
                  </a:cubicBezTo>
                  <a:cubicBezTo>
                    <a:pt x="13833" y="14018"/>
                    <a:pt x="13802" y="12955"/>
                    <a:pt x="13786" y="12272"/>
                  </a:cubicBezTo>
                  <a:cubicBezTo>
                    <a:pt x="13770" y="11589"/>
                    <a:pt x="13723" y="10425"/>
                    <a:pt x="14022" y="9085"/>
                  </a:cubicBezTo>
                  <a:cubicBezTo>
                    <a:pt x="14062" y="8905"/>
                    <a:pt x="14081" y="8749"/>
                    <a:pt x="14086" y="8609"/>
                  </a:cubicBezTo>
                  <a:cubicBezTo>
                    <a:pt x="13977" y="8501"/>
                    <a:pt x="13871" y="8424"/>
                    <a:pt x="13791" y="8431"/>
                  </a:cubicBezTo>
                  <a:cubicBezTo>
                    <a:pt x="13522" y="8458"/>
                    <a:pt x="12917" y="7864"/>
                    <a:pt x="12800" y="7864"/>
                  </a:cubicBezTo>
                  <a:cubicBezTo>
                    <a:pt x="12682" y="7864"/>
                    <a:pt x="12699" y="7405"/>
                    <a:pt x="12598" y="7161"/>
                  </a:cubicBezTo>
                  <a:cubicBezTo>
                    <a:pt x="12497" y="6918"/>
                    <a:pt x="12564" y="6458"/>
                    <a:pt x="12430" y="6296"/>
                  </a:cubicBezTo>
                  <a:cubicBezTo>
                    <a:pt x="12296" y="6134"/>
                    <a:pt x="11893" y="5513"/>
                    <a:pt x="11758" y="4756"/>
                  </a:cubicBezTo>
                  <a:cubicBezTo>
                    <a:pt x="11624" y="3999"/>
                    <a:pt x="10801" y="3621"/>
                    <a:pt x="10498" y="3595"/>
                  </a:cubicBezTo>
                  <a:cubicBezTo>
                    <a:pt x="10196" y="3567"/>
                    <a:pt x="10028" y="4595"/>
                    <a:pt x="9944" y="4648"/>
                  </a:cubicBezTo>
                  <a:cubicBezTo>
                    <a:pt x="9861" y="4702"/>
                    <a:pt x="9289" y="4108"/>
                    <a:pt x="9121" y="3972"/>
                  </a:cubicBezTo>
                  <a:cubicBezTo>
                    <a:pt x="8953" y="3837"/>
                    <a:pt x="8869" y="3567"/>
                    <a:pt x="8869" y="3243"/>
                  </a:cubicBezTo>
                  <a:cubicBezTo>
                    <a:pt x="8869" y="2918"/>
                    <a:pt x="8517" y="2404"/>
                    <a:pt x="8416" y="2351"/>
                  </a:cubicBezTo>
                  <a:cubicBezTo>
                    <a:pt x="8315" y="2297"/>
                    <a:pt x="7610" y="1189"/>
                    <a:pt x="7610" y="1189"/>
                  </a:cubicBezTo>
                  <a:lnTo>
                    <a:pt x="6501" y="1189"/>
                  </a:lnTo>
                  <a:lnTo>
                    <a:pt x="6266" y="1675"/>
                  </a:lnTo>
                  <a:lnTo>
                    <a:pt x="4251" y="1702"/>
                  </a:lnTo>
                  <a:cubicBezTo>
                    <a:pt x="4251" y="1702"/>
                    <a:pt x="2705" y="783"/>
                    <a:pt x="2420" y="676"/>
                  </a:cubicBezTo>
                  <a:cubicBezTo>
                    <a:pt x="2134" y="568"/>
                    <a:pt x="1630" y="0"/>
                    <a:pt x="1630" y="0"/>
                  </a:cubicBezTo>
                  <a:lnTo>
                    <a:pt x="0" y="344"/>
                  </a:lnTo>
                  <a:cubicBezTo>
                    <a:pt x="84" y="632"/>
                    <a:pt x="200" y="945"/>
                    <a:pt x="375" y="1294"/>
                  </a:cubicBezTo>
                  <a:cubicBezTo>
                    <a:pt x="705" y="1952"/>
                    <a:pt x="941" y="3115"/>
                    <a:pt x="973" y="3520"/>
                  </a:cubicBezTo>
                  <a:cubicBezTo>
                    <a:pt x="1004" y="3925"/>
                    <a:pt x="1460" y="4254"/>
                    <a:pt x="1853" y="4659"/>
                  </a:cubicBezTo>
                  <a:cubicBezTo>
                    <a:pt x="2246" y="5063"/>
                    <a:pt x="2246" y="5949"/>
                    <a:pt x="2199" y="6176"/>
                  </a:cubicBezTo>
                  <a:cubicBezTo>
                    <a:pt x="2152" y="6404"/>
                    <a:pt x="1664" y="6025"/>
                    <a:pt x="1633" y="6252"/>
                  </a:cubicBezTo>
                  <a:cubicBezTo>
                    <a:pt x="1602" y="6479"/>
                    <a:pt x="2262" y="7365"/>
                    <a:pt x="2513" y="7314"/>
                  </a:cubicBezTo>
                  <a:cubicBezTo>
                    <a:pt x="2765" y="7263"/>
                    <a:pt x="2891" y="7517"/>
                    <a:pt x="3284" y="8073"/>
                  </a:cubicBezTo>
                  <a:cubicBezTo>
                    <a:pt x="3677" y="8630"/>
                    <a:pt x="3645" y="9287"/>
                    <a:pt x="3488" y="9489"/>
                  </a:cubicBezTo>
                  <a:cubicBezTo>
                    <a:pt x="3331" y="9692"/>
                    <a:pt x="3803" y="10122"/>
                    <a:pt x="4306" y="10653"/>
                  </a:cubicBezTo>
                  <a:cubicBezTo>
                    <a:pt x="4809" y="11184"/>
                    <a:pt x="5013" y="11842"/>
                    <a:pt x="5060" y="12120"/>
                  </a:cubicBezTo>
                  <a:cubicBezTo>
                    <a:pt x="5107" y="12399"/>
                    <a:pt x="5328" y="12146"/>
                    <a:pt x="5406" y="11766"/>
                  </a:cubicBezTo>
                  <a:cubicBezTo>
                    <a:pt x="5485" y="11387"/>
                    <a:pt x="5249" y="11286"/>
                    <a:pt x="5249" y="10856"/>
                  </a:cubicBezTo>
                  <a:cubicBezTo>
                    <a:pt x="5249" y="10425"/>
                    <a:pt x="4840" y="10501"/>
                    <a:pt x="4651" y="10451"/>
                  </a:cubicBezTo>
                  <a:cubicBezTo>
                    <a:pt x="4463" y="10400"/>
                    <a:pt x="4667" y="9743"/>
                    <a:pt x="4479" y="9439"/>
                  </a:cubicBezTo>
                  <a:cubicBezTo>
                    <a:pt x="4290" y="9135"/>
                    <a:pt x="4117" y="8376"/>
                    <a:pt x="4023" y="7820"/>
                  </a:cubicBezTo>
                  <a:cubicBezTo>
                    <a:pt x="3928" y="7263"/>
                    <a:pt x="3441" y="6708"/>
                    <a:pt x="3237" y="6100"/>
                  </a:cubicBezTo>
                  <a:cubicBezTo>
                    <a:pt x="3032" y="5493"/>
                    <a:pt x="2812" y="5013"/>
                    <a:pt x="2671" y="4860"/>
                  </a:cubicBezTo>
                  <a:cubicBezTo>
                    <a:pt x="2529" y="4709"/>
                    <a:pt x="2875" y="4481"/>
                    <a:pt x="2749" y="4254"/>
                  </a:cubicBezTo>
                  <a:cubicBezTo>
                    <a:pt x="2624" y="4026"/>
                    <a:pt x="2435" y="4051"/>
                    <a:pt x="2199" y="3874"/>
                  </a:cubicBezTo>
                  <a:cubicBezTo>
                    <a:pt x="1963" y="3697"/>
                    <a:pt x="1806" y="3394"/>
                    <a:pt x="1806" y="2989"/>
                  </a:cubicBezTo>
                  <a:cubicBezTo>
                    <a:pt x="1806" y="2584"/>
                    <a:pt x="1649" y="1623"/>
                    <a:pt x="1570" y="1294"/>
                  </a:cubicBezTo>
                  <a:cubicBezTo>
                    <a:pt x="1491" y="965"/>
                    <a:pt x="1743" y="1016"/>
                    <a:pt x="1822" y="1167"/>
                  </a:cubicBezTo>
                  <a:cubicBezTo>
                    <a:pt x="1900" y="1319"/>
                    <a:pt x="1963" y="1471"/>
                    <a:pt x="2073" y="1370"/>
                  </a:cubicBezTo>
                  <a:cubicBezTo>
                    <a:pt x="2183" y="1269"/>
                    <a:pt x="2372" y="1345"/>
                    <a:pt x="2451" y="1623"/>
                  </a:cubicBezTo>
                  <a:cubicBezTo>
                    <a:pt x="2529" y="1901"/>
                    <a:pt x="2796" y="1648"/>
                    <a:pt x="2922" y="1775"/>
                  </a:cubicBezTo>
                  <a:cubicBezTo>
                    <a:pt x="3048" y="1901"/>
                    <a:pt x="2639" y="2053"/>
                    <a:pt x="3048" y="3217"/>
                  </a:cubicBezTo>
                  <a:cubicBezTo>
                    <a:pt x="3457" y="4380"/>
                    <a:pt x="3174" y="3722"/>
                    <a:pt x="3174" y="4506"/>
                  </a:cubicBezTo>
                  <a:cubicBezTo>
                    <a:pt x="3174" y="5291"/>
                    <a:pt x="3425" y="4937"/>
                    <a:pt x="3504" y="4810"/>
                  </a:cubicBezTo>
                  <a:cubicBezTo>
                    <a:pt x="3583" y="4684"/>
                    <a:pt x="3803" y="5063"/>
                    <a:pt x="4007" y="5468"/>
                  </a:cubicBezTo>
                  <a:cubicBezTo>
                    <a:pt x="4211" y="5873"/>
                    <a:pt x="4604" y="5898"/>
                    <a:pt x="4604" y="6125"/>
                  </a:cubicBezTo>
                  <a:cubicBezTo>
                    <a:pt x="4604" y="6353"/>
                    <a:pt x="4683" y="6809"/>
                    <a:pt x="4950" y="6884"/>
                  </a:cubicBezTo>
                  <a:cubicBezTo>
                    <a:pt x="5218" y="6960"/>
                    <a:pt x="5265" y="7441"/>
                    <a:pt x="5438" y="7492"/>
                  </a:cubicBezTo>
                  <a:cubicBezTo>
                    <a:pt x="5611" y="7542"/>
                    <a:pt x="5642" y="7846"/>
                    <a:pt x="5548" y="8174"/>
                  </a:cubicBezTo>
                  <a:cubicBezTo>
                    <a:pt x="5454" y="8503"/>
                    <a:pt x="5548" y="8781"/>
                    <a:pt x="5988" y="9060"/>
                  </a:cubicBezTo>
                  <a:cubicBezTo>
                    <a:pt x="6428" y="9338"/>
                    <a:pt x="6224" y="9389"/>
                    <a:pt x="6570" y="9920"/>
                  </a:cubicBezTo>
                  <a:cubicBezTo>
                    <a:pt x="6916" y="10451"/>
                    <a:pt x="7890" y="12171"/>
                    <a:pt x="8095" y="12652"/>
                  </a:cubicBezTo>
                  <a:cubicBezTo>
                    <a:pt x="8299" y="13132"/>
                    <a:pt x="8362" y="13537"/>
                    <a:pt x="8441" y="13891"/>
                  </a:cubicBezTo>
                  <a:cubicBezTo>
                    <a:pt x="8519" y="14245"/>
                    <a:pt x="8284" y="14423"/>
                    <a:pt x="8409" y="14726"/>
                  </a:cubicBezTo>
                  <a:cubicBezTo>
                    <a:pt x="8535" y="15030"/>
                    <a:pt x="8173" y="14903"/>
                    <a:pt x="8189" y="15131"/>
                  </a:cubicBezTo>
                  <a:cubicBezTo>
                    <a:pt x="8205" y="15358"/>
                    <a:pt x="8409" y="16496"/>
                    <a:pt x="8755" y="16547"/>
                  </a:cubicBezTo>
                  <a:cubicBezTo>
                    <a:pt x="9101" y="16598"/>
                    <a:pt x="9494" y="17280"/>
                    <a:pt x="9777" y="17660"/>
                  </a:cubicBezTo>
                  <a:cubicBezTo>
                    <a:pt x="10060" y="18039"/>
                    <a:pt x="10484" y="17964"/>
                    <a:pt x="10909" y="18217"/>
                  </a:cubicBezTo>
                  <a:cubicBezTo>
                    <a:pt x="11334" y="18469"/>
                    <a:pt x="11695" y="19076"/>
                    <a:pt x="12308" y="19355"/>
                  </a:cubicBezTo>
                  <a:cubicBezTo>
                    <a:pt x="12921" y="19633"/>
                    <a:pt x="13519" y="20063"/>
                    <a:pt x="13912" y="20468"/>
                  </a:cubicBezTo>
                  <a:cubicBezTo>
                    <a:pt x="14305" y="20873"/>
                    <a:pt x="14792" y="20696"/>
                    <a:pt x="15343" y="20341"/>
                  </a:cubicBezTo>
                  <a:cubicBezTo>
                    <a:pt x="15893" y="19987"/>
                    <a:pt x="16317" y="20442"/>
                    <a:pt x="16632" y="20645"/>
                  </a:cubicBezTo>
                  <a:cubicBezTo>
                    <a:pt x="16787" y="20745"/>
                    <a:pt x="17091" y="21164"/>
                    <a:pt x="17395" y="21600"/>
                  </a:cubicBezTo>
                  <a:cubicBezTo>
                    <a:pt x="17673" y="20959"/>
                    <a:pt x="17940" y="20380"/>
                    <a:pt x="17975" y="20368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40" name="出自【趣你的PPT】(微信:qunideppt)：最优质的PPT资源库"/>
            <p:cNvSpPr/>
            <p:nvPr/>
          </p:nvSpPr>
          <p:spPr>
            <a:xfrm>
              <a:off x="4108626" y="4058261"/>
              <a:ext cx="87159" cy="846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70" y="14384"/>
                  </a:moveTo>
                  <a:cubicBezTo>
                    <a:pt x="19971" y="13468"/>
                    <a:pt x="20915" y="12370"/>
                    <a:pt x="21600" y="11479"/>
                  </a:cubicBezTo>
                  <a:cubicBezTo>
                    <a:pt x="19841" y="12461"/>
                    <a:pt x="19305" y="11521"/>
                    <a:pt x="19562" y="10247"/>
                  </a:cubicBezTo>
                  <a:lnTo>
                    <a:pt x="17028" y="10594"/>
                  </a:lnTo>
                  <a:lnTo>
                    <a:pt x="17290" y="74"/>
                  </a:lnTo>
                  <a:cubicBezTo>
                    <a:pt x="15247" y="162"/>
                    <a:pt x="9526" y="0"/>
                    <a:pt x="8795" y="0"/>
                  </a:cubicBezTo>
                  <a:cubicBezTo>
                    <a:pt x="7930" y="0"/>
                    <a:pt x="7712" y="3570"/>
                    <a:pt x="7172" y="3903"/>
                  </a:cubicBezTo>
                  <a:cubicBezTo>
                    <a:pt x="6631" y="4239"/>
                    <a:pt x="11396" y="7473"/>
                    <a:pt x="10855" y="8919"/>
                  </a:cubicBezTo>
                  <a:cubicBezTo>
                    <a:pt x="10313" y="10371"/>
                    <a:pt x="4680" y="9587"/>
                    <a:pt x="4139" y="9698"/>
                  </a:cubicBezTo>
                  <a:cubicBezTo>
                    <a:pt x="3887" y="9754"/>
                    <a:pt x="1982" y="12397"/>
                    <a:pt x="0" y="15323"/>
                  </a:cubicBezTo>
                  <a:cubicBezTo>
                    <a:pt x="2235" y="17368"/>
                    <a:pt x="4471" y="19498"/>
                    <a:pt x="5551" y="20203"/>
                  </a:cubicBezTo>
                  <a:cubicBezTo>
                    <a:pt x="7683" y="21586"/>
                    <a:pt x="11162" y="20084"/>
                    <a:pt x="12619" y="21473"/>
                  </a:cubicBezTo>
                  <a:cubicBezTo>
                    <a:pt x="12664" y="21510"/>
                    <a:pt x="12726" y="21556"/>
                    <a:pt x="12780" y="21600"/>
                  </a:cubicBezTo>
                  <a:cubicBezTo>
                    <a:pt x="14298" y="20115"/>
                    <a:pt x="15868" y="18662"/>
                    <a:pt x="16378" y="18511"/>
                  </a:cubicBezTo>
                  <a:cubicBezTo>
                    <a:pt x="17463" y="18175"/>
                    <a:pt x="16595" y="16279"/>
                    <a:pt x="18870" y="14384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41" name="出自【趣你的PPT】(微信:qunideppt)：最优质的PPT资源库"/>
            <p:cNvSpPr/>
            <p:nvPr/>
          </p:nvSpPr>
          <p:spPr>
            <a:xfrm>
              <a:off x="4176463" y="4051477"/>
              <a:ext cx="26586" cy="542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30" extrusionOk="0">
                  <a:moveTo>
                    <a:pt x="3197" y="5036"/>
                  </a:moveTo>
                  <a:cubicBezTo>
                    <a:pt x="2974" y="5097"/>
                    <a:pt x="2096" y="5131"/>
                    <a:pt x="856" y="5152"/>
                  </a:cubicBezTo>
                  <a:lnTo>
                    <a:pt x="0" y="21530"/>
                  </a:lnTo>
                  <a:lnTo>
                    <a:pt x="8305" y="20991"/>
                  </a:lnTo>
                  <a:cubicBezTo>
                    <a:pt x="8900" y="19583"/>
                    <a:pt x="10792" y="17923"/>
                    <a:pt x="13510" y="16890"/>
                  </a:cubicBezTo>
                  <a:cubicBezTo>
                    <a:pt x="20131" y="14375"/>
                    <a:pt x="10194" y="4305"/>
                    <a:pt x="17921" y="3405"/>
                  </a:cubicBezTo>
                  <a:cubicBezTo>
                    <a:pt x="19345" y="3234"/>
                    <a:pt x="20526" y="2842"/>
                    <a:pt x="21600" y="2355"/>
                  </a:cubicBezTo>
                  <a:cubicBezTo>
                    <a:pt x="18852" y="1080"/>
                    <a:pt x="15803" y="-70"/>
                    <a:pt x="13852" y="4"/>
                  </a:cubicBezTo>
                  <a:cubicBezTo>
                    <a:pt x="9589" y="177"/>
                    <a:pt x="4618" y="4694"/>
                    <a:pt x="3197" y="503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42" name="出自【趣你的PPT】(微信:qunideppt)：最优质的PPT资源库"/>
            <p:cNvSpPr/>
            <p:nvPr/>
          </p:nvSpPr>
          <p:spPr>
            <a:xfrm>
              <a:off x="4481733" y="4010774"/>
              <a:ext cx="58767" cy="468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8" h="19927" extrusionOk="0">
                  <a:moveTo>
                    <a:pt x="9445" y="634"/>
                  </a:moveTo>
                  <a:cubicBezTo>
                    <a:pt x="6206" y="3326"/>
                    <a:pt x="14301" y="9103"/>
                    <a:pt x="14301" y="12565"/>
                  </a:cubicBezTo>
                  <a:cubicBezTo>
                    <a:pt x="14301" y="16026"/>
                    <a:pt x="1310" y="11911"/>
                    <a:pt x="55" y="15649"/>
                  </a:cubicBezTo>
                  <a:cubicBezTo>
                    <a:pt x="-592" y="17570"/>
                    <a:pt x="4587" y="20265"/>
                    <a:pt x="9445" y="18341"/>
                  </a:cubicBezTo>
                  <a:cubicBezTo>
                    <a:pt x="13966" y="16550"/>
                    <a:pt x="17071" y="18417"/>
                    <a:pt x="19573" y="19927"/>
                  </a:cubicBezTo>
                  <a:cubicBezTo>
                    <a:pt x="19936" y="14097"/>
                    <a:pt x="20496" y="7517"/>
                    <a:pt x="21008" y="3053"/>
                  </a:cubicBezTo>
                  <a:cubicBezTo>
                    <a:pt x="16906" y="1800"/>
                    <a:pt x="11801" y="-1335"/>
                    <a:pt x="9445" y="634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43" name="出自【趣你的PPT】(微信:qunideppt)：最优质的PPT资源库"/>
            <p:cNvSpPr/>
            <p:nvPr/>
          </p:nvSpPr>
          <p:spPr>
            <a:xfrm>
              <a:off x="4536002" y="4017559"/>
              <a:ext cx="69478" cy="414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017" extrusionOk="0">
                  <a:moveTo>
                    <a:pt x="8366" y="14416"/>
                  </a:moveTo>
                  <a:cubicBezTo>
                    <a:pt x="13434" y="11924"/>
                    <a:pt x="21600" y="16494"/>
                    <a:pt x="21600" y="10681"/>
                  </a:cubicBezTo>
                  <a:cubicBezTo>
                    <a:pt x="21600" y="4862"/>
                    <a:pt x="8084" y="-1371"/>
                    <a:pt x="4706" y="294"/>
                  </a:cubicBezTo>
                  <a:cubicBezTo>
                    <a:pt x="3788" y="741"/>
                    <a:pt x="2578" y="510"/>
                    <a:pt x="1248" y="0"/>
                  </a:cubicBezTo>
                  <a:cubicBezTo>
                    <a:pt x="803" y="4816"/>
                    <a:pt x="316" y="11915"/>
                    <a:pt x="0" y="18205"/>
                  </a:cubicBezTo>
                  <a:cubicBezTo>
                    <a:pt x="162" y="18333"/>
                    <a:pt x="326" y="18457"/>
                    <a:pt x="482" y="18570"/>
                  </a:cubicBezTo>
                  <a:cubicBezTo>
                    <a:pt x="2736" y="20229"/>
                    <a:pt x="3297" y="16908"/>
                    <a:pt x="8366" y="1441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44" name="出自【趣你的PPT】(微信:qunideppt)：最优质的PPT资源库"/>
            <p:cNvSpPr/>
            <p:nvPr/>
          </p:nvSpPr>
          <p:spPr>
            <a:xfrm>
              <a:off x="4217166" y="4119315"/>
              <a:ext cx="86268" cy="891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5" h="21454" extrusionOk="0">
                  <a:moveTo>
                    <a:pt x="11536" y="20299"/>
                  </a:moveTo>
                  <a:cubicBezTo>
                    <a:pt x="12651" y="20839"/>
                    <a:pt x="15437" y="20299"/>
                    <a:pt x="16552" y="21107"/>
                  </a:cubicBezTo>
                  <a:cubicBezTo>
                    <a:pt x="17092" y="21500"/>
                    <a:pt x="18008" y="21510"/>
                    <a:pt x="19061" y="21376"/>
                  </a:cubicBezTo>
                  <a:cubicBezTo>
                    <a:pt x="18736" y="20920"/>
                    <a:pt x="18486" y="20550"/>
                    <a:pt x="18362" y="20324"/>
                  </a:cubicBezTo>
                  <a:cubicBezTo>
                    <a:pt x="17575" y="18909"/>
                    <a:pt x="18924" y="16076"/>
                    <a:pt x="19598" y="14006"/>
                  </a:cubicBezTo>
                  <a:cubicBezTo>
                    <a:pt x="20272" y="11933"/>
                    <a:pt x="19035" y="6925"/>
                    <a:pt x="20272" y="5618"/>
                  </a:cubicBezTo>
                  <a:cubicBezTo>
                    <a:pt x="21508" y="4309"/>
                    <a:pt x="20834" y="3546"/>
                    <a:pt x="21396" y="497"/>
                  </a:cubicBezTo>
                  <a:cubicBezTo>
                    <a:pt x="21432" y="299"/>
                    <a:pt x="21406" y="165"/>
                    <a:pt x="21407" y="2"/>
                  </a:cubicBezTo>
                  <a:cubicBezTo>
                    <a:pt x="18879" y="-90"/>
                    <a:pt x="16292" y="2220"/>
                    <a:pt x="15487" y="2307"/>
                  </a:cubicBezTo>
                  <a:cubicBezTo>
                    <a:pt x="14509" y="2413"/>
                    <a:pt x="11037" y="1571"/>
                    <a:pt x="10603" y="3358"/>
                  </a:cubicBezTo>
                  <a:cubicBezTo>
                    <a:pt x="10168" y="5145"/>
                    <a:pt x="7999" y="5462"/>
                    <a:pt x="5069" y="5671"/>
                  </a:cubicBezTo>
                  <a:cubicBezTo>
                    <a:pt x="2140" y="5883"/>
                    <a:pt x="3658" y="8302"/>
                    <a:pt x="3441" y="8722"/>
                  </a:cubicBezTo>
                  <a:cubicBezTo>
                    <a:pt x="3224" y="9144"/>
                    <a:pt x="1923" y="10089"/>
                    <a:pt x="1923" y="10089"/>
                  </a:cubicBezTo>
                  <a:lnTo>
                    <a:pt x="44" y="10516"/>
                  </a:lnTo>
                  <a:cubicBezTo>
                    <a:pt x="-43" y="11197"/>
                    <a:pt x="-92" y="11870"/>
                    <a:pt x="826" y="12373"/>
                  </a:cubicBezTo>
                  <a:cubicBezTo>
                    <a:pt x="2624" y="13352"/>
                    <a:pt x="5096" y="17166"/>
                    <a:pt x="7007" y="18145"/>
                  </a:cubicBezTo>
                  <a:cubicBezTo>
                    <a:pt x="7927" y="18615"/>
                    <a:pt x="8497" y="19388"/>
                    <a:pt x="8742" y="20138"/>
                  </a:cubicBezTo>
                  <a:cubicBezTo>
                    <a:pt x="9843" y="20055"/>
                    <a:pt x="10961" y="20018"/>
                    <a:pt x="11536" y="2029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45" name="出自【趣你的PPT】(微信:qunideppt)：最优质的PPT资源库"/>
            <p:cNvSpPr/>
            <p:nvPr/>
          </p:nvSpPr>
          <p:spPr>
            <a:xfrm>
              <a:off x="4807353" y="5075824"/>
              <a:ext cx="101733" cy="1078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10" h="20896" extrusionOk="0">
                  <a:moveTo>
                    <a:pt x="21056" y="10060"/>
                  </a:moveTo>
                  <a:cubicBezTo>
                    <a:pt x="21056" y="8196"/>
                    <a:pt x="18826" y="7662"/>
                    <a:pt x="18147" y="6952"/>
                  </a:cubicBezTo>
                  <a:cubicBezTo>
                    <a:pt x="17467" y="6239"/>
                    <a:pt x="14461" y="5083"/>
                    <a:pt x="13298" y="3570"/>
                  </a:cubicBezTo>
                  <a:cubicBezTo>
                    <a:pt x="12133" y="2059"/>
                    <a:pt x="11454" y="4103"/>
                    <a:pt x="10871" y="4193"/>
                  </a:cubicBezTo>
                  <a:cubicBezTo>
                    <a:pt x="10290" y="4282"/>
                    <a:pt x="10385" y="3036"/>
                    <a:pt x="8932" y="1435"/>
                  </a:cubicBezTo>
                  <a:cubicBezTo>
                    <a:pt x="7475" y="-165"/>
                    <a:pt x="6118" y="-165"/>
                    <a:pt x="5246" y="193"/>
                  </a:cubicBezTo>
                  <a:cubicBezTo>
                    <a:pt x="4941" y="314"/>
                    <a:pt x="4491" y="335"/>
                    <a:pt x="3956" y="265"/>
                  </a:cubicBezTo>
                  <a:cubicBezTo>
                    <a:pt x="3184" y="1079"/>
                    <a:pt x="2625" y="1815"/>
                    <a:pt x="2625" y="2503"/>
                  </a:cubicBezTo>
                  <a:cubicBezTo>
                    <a:pt x="2625" y="4193"/>
                    <a:pt x="1266" y="6058"/>
                    <a:pt x="1171" y="9263"/>
                  </a:cubicBezTo>
                  <a:cubicBezTo>
                    <a:pt x="1072" y="12463"/>
                    <a:pt x="103" y="11929"/>
                    <a:pt x="7" y="14419"/>
                  </a:cubicBezTo>
                  <a:cubicBezTo>
                    <a:pt x="-90" y="16909"/>
                    <a:pt x="879" y="16464"/>
                    <a:pt x="1266" y="16821"/>
                  </a:cubicBezTo>
                  <a:cubicBezTo>
                    <a:pt x="1482" y="17015"/>
                    <a:pt x="1220" y="17810"/>
                    <a:pt x="945" y="18480"/>
                  </a:cubicBezTo>
                  <a:cubicBezTo>
                    <a:pt x="1353" y="18812"/>
                    <a:pt x="1758" y="19330"/>
                    <a:pt x="2652" y="19239"/>
                  </a:cubicBezTo>
                  <a:cubicBezTo>
                    <a:pt x="4376" y="19065"/>
                    <a:pt x="6098" y="19680"/>
                    <a:pt x="8204" y="20559"/>
                  </a:cubicBezTo>
                  <a:cubicBezTo>
                    <a:pt x="10311" y="21435"/>
                    <a:pt x="9545" y="20293"/>
                    <a:pt x="11556" y="20559"/>
                  </a:cubicBezTo>
                  <a:cubicBezTo>
                    <a:pt x="13566" y="20822"/>
                    <a:pt x="15864" y="20995"/>
                    <a:pt x="18066" y="19767"/>
                  </a:cubicBezTo>
                  <a:cubicBezTo>
                    <a:pt x="19573" y="18925"/>
                    <a:pt x="20331" y="17467"/>
                    <a:pt x="21510" y="16067"/>
                  </a:cubicBezTo>
                  <a:cubicBezTo>
                    <a:pt x="20369" y="13924"/>
                    <a:pt x="21056" y="11398"/>
                    <a:pt x="21056" y="10060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46" name="出自【趣你的PPT】(微信:qunideppt)：最优质的PPT资源库"/>
            <p:cNvSpPr/>
            <p:nvPr/>
          </p:nvSpPr>
          <p:spPr>
            <a:xfrm>
              <a:off x="4495300" y="4892664"/>
              <a:ext cx="410365" cy="8096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9" h="21422" extrusionOk="0">
                  <a:moveTo>
                    <a:pt x="21170" y="2114"/>
                  </a:moveTo>
                  <a:cubicBezTo>
                    <a:pt x="21062" y="2086"/>
                    <a:pt x="20736" y="2086"/>
                    <a:pt x="20469" y="2091"/>
                  </a:cubicBezTo>
                  <a:cubicBezTo>
                    <a:pt x="20469" y="2111"/>
                    <a:pt x="20469" y="2130"/>
                    <a:pt x="20474" y="2146"/>
                  </a:cubicBezTo>
                  <a:cubicBezTo>
                    <a:pt x="20538" y="2373"/>
                    <a:pt x="20250" y="2956"/>
                    <a:pt x="19931" y="2940"/>
                  </a:cubicBezTo>
                  <a:cubicBezTo>
                    <a:pt x="19612" y="2924"/>
                    <a:pt x="19356" y="3184"/>
                    <a:pt x="19100" y="3151"/>
                  </a:cubicBezTo>
                  <a:cubicBezTo>
                    <a:pt x="18844" y="3119"/>
                    <a:pt x="18492" y="3346"/>
                    <a:pt x="18172" y="3248"/>
                  </a:cubicBezTo>
                  <a:cubicBezTo>
                    <a:pt x="17853" y="3151"/>
                    <a:pt x="17406" y="3281"/>
                    <a:pt x="17150" y="3200"/>
                  </a:cubicBezTo>
                  <a:cubicBezTo>
                    <a:pt x="16894" y="3119"/>
                    <a:pt x="16159" y="3184"/>
                    <a:pt x="16159" y="3087"/>
                  </a:cubicBezTo>
                  <a:cubicBezTo>
                    <a:pt x="16159" y="2989"/>
                    <a:pt x="16511" y="3022"/>
                    <a:pt x="16511" y="2729"/>
                  </a:cubicBezTo>
                  <a:cubicBezTo>
                    <a:pt x="16511" y="2438"/>
                    <a:pt x="17469" y="2113"/>
                    <a:pt x="17342" y="2000"/>
                  </a:cubicBezTo>
                  <a:cubicBezTo>
                    <a:pt x="17214" y="1886"/>
                    <a:pt x="15583" y="1643"/>
                    <a:pt x="15360" y="1497"/>
                  </a:cubicBezTo>
                  <a:cubicBezTo>
                    <a:pt x="15136" y="1351"/>
                    <a:pt x="14816" y="1221"/>
                    <a:pt x="14177" y="1189"/>
                  </a:cubicBezTo>
                  <a:cubicBezTo>
                    <a:pt x="13538" y="1156"/>
                    <a:pt x="13570" y="994"/>
                    <a:pt x="12995" y="816"/>
                  </a:cubicBezTo>
                  <a:cubicBezTo>
                    <a:pt x="12514" y="667"/>
                    <a:pt x="11768" y="270"/>
                    <a:pt x="11516" y="48"/>
                  </a:cubicBezTo>
                  <a:cubicBezTo>
                    <a:pt x="11126" y="27"/>
                    <a:pt x="10575" y="-14"/>
                    <a:pt x="10464" y="53"/>
                  </a:cubicBezTo>
                  <a:cubicBezTo>
                    <a:pt x="10307" y="149"/>
                    <a:pt x="10055" y="596"/>
                    <a:pt x="9835" y="372"/>
                  </a:cubicBezTo>
                  <a:cubicBezTo>
                    <a:pt x="9614" y="149"/>
                    <a:pt x="9079" y="149"/>
                    <a:pt x="8607" y="116"/>
                  </a:cubicBezTo>
                  <a:cubicBezTo>
                    <a:pt x="8135" y="85"/>
                    <a:pt x="8167" y="-139"/>
                    <a:pt x="7662" y="133"/>
                  </a:cubicBezTo>
                  <a:cubicBezTo>
                    <a:pt x="7438" y="254"/>
                    <a:pt x="7147" y="373"/>
                    <a:pt x="6883" y="460"/>
                  </a:cubicBezTo>
                  <a:cubicBezTo>
                    <a:pt x="6852" y="718"/>
                    <a:pt x="6759" y="1009"/>
                    <a:pt x="6665" y="1091"/>
                  </a:cubicBezTo>
                  <a:cubicBezTo>
                    <a:pt x="6537" y="1205"/>
                    <a:pt x="5483" y="1448"/>
                    <a:pt x="5451" y="1578"/>
                  </a:cubicBezTo>
                  <a:cubicBezTo>
                    <a:pt x="5419" y="1708"/>
                    <a:pt x="5579" y="1886"/>
                    <a:pt x="5387" y="1967"/>
                  </a:cubicBezTo>
                  <a:cubicBezTo>
                    <a:pt x="5195" y="2048"/>
                    <a:pt x="5834" y="2453"/>
                    <a:pt x="5483" y="2551"/>
                  </a:cubicBezTo>
                  <a:cubicBezTo>
                    <a:pt x="5131" y="2648"/>
                    <a:pt x="5738" y="2810"/>
                    <a:pt x="5515" y="2908"/>
                  </a:cubicBezTo>
                  <a:cubicBezTo>
                    <a:pt x="5291" y="3005"/>
                    <a:pt x="4876" y="3054"/>
                    <a:pt x="4876" y="3167"/>
                  </a:cubicBezTo>
                  <a:cubicBezTo>
                    <a:pt x="4876" y="3281"/>
                    <a:pt x="4844" y="3556"/>
                    <a:pt x="4556" y="3621"/>
                  </a:cubicBezTo>
                  <a:cubicBezTo>
                    <a:pt x="4268" y="3686"/>
                    <a:pt x="4076" y="3929"/>
                    <a:pt x="4076" y="4108"/>
                  </a:cubicBezTo>
                  <a:cubicBezTo>
                    <a:pt x="4076" y="4286"/>
                    <a:pt x="3628" y="4173"/>
                    <a:pt x="3789" y="4400"/>
                  </a:cubicBezTo>
                  <a:cubicBezTo>
                    <a:pt x="3948" y="4627"/>
                    <a:pt x="4140" y="4903"/>
                    <a:pt x="3789" y="4951"/>
                  </a:cubicBezTo>
                  <a:cubicBezTo>
                    <a:pt x="3437" y="5000"/>
                    <a:pt x="3533" y="5373"/>
                    <a:pt x="3341" y="5373"/>
                  </a:cubicBezTo>
                  <a:cubicBezTo>
                    <a:pt x="3149" y="5373"/>
                    <a:pt x="3053" y="5762"/>
                    <a:pt x="3341" y="5957"/>
                  </a:cubicBezTo>
                  <a:cubicBezTo>
                    <a:pt x="3628" y="6152"/>
                    <a:pt x="3693" y="6314"/>
                    <a:pt x="3693" y="6492"/>
                  </a:cubicBezTo>
                  <a:cubicBezTo>
                    <a:pt x="3693" y="6670"/>
                    <a:pt x="4076" y="6768"/>
                    <a:pt x="3948" y="6963"/>
                  </a:cubicBezTo>
                  <a:cubicBezTo>
                    <a:pt x="3820" y="7157"/>
                    <a:pt x="3885" y="7336"/>
                    <a:pt x="3661" y="7417"/>
                  </a:cubicBezTo>
                  <a:cubicBezTo>
                    <a:pt x="3437" y="7498"/>
                    <a:pt x="3628" y="7741"/>
                    <a:pt x="3341" y="7806"/>
                  </a:cubicBezTo>
                  <a:cubicBezTo>
                    <a:pt x="3053" y="7871"/>
                    <a:pt x="3565" y="8390"/>
                    <a:pt x="3341" y="8487"/>
                  </a:cubicBezTo>
                  <a:cubicBezTo>
                    <a:pt x="3117" y="8585"/>
                    <a:pt x="2542" y="8666"/>
                    <a:pt x="2542" y="9022"/>
                  </a:cubicBezTo>
                  <a:cubicBezTo>
                    <a:pt x="2542" y="9379"/>
                    <a:pt x="2650" y="9581"/>
                    <a:pt x="2574" y="9736"/>
                  </a:cubicBezTo>
                  <a:cubicBezTo>
                    <a:pt x="2510" y="9866"/>
                    <a:pt x="2894" y="9833"/>
                    <a:pt x="2829" y="10044"/>
                  </a:cubicBezTo>
                  <a:cubicBezTo>
                    <a:pt x="2766" y="10255"/>
                    <a:pt x="2254" y="10125"/>
                    <a:pt x="2222" y="10255"/>
                  </a:cubicBezTo>
                  <a:cubicBezTo>
                    <a:pt x="2190" y="10384"/>
                    <a:pt x="2350" y="10644"/>
                    <a:pt x="2158" y="10660"/>
                  </a:cubicBezTo>
                  <a:cubicBezTo>
                    <a:pt x="1967" y="10677"/>
                    <a:pt x="1870" y="10774"/>
                    <a:pt x="1870" y="11001"/>
                  </a:cubicBezTo>
                  <a:cubicBezTo>
                    <a:pt x="1870" y="11228"/>
                    <a:pt x="1615" y="11260"/>
                    <a:pt x="1583" y="11374"/>
                  </a:cubicBezTo>
                  <a:cubicBezTo>
                    <a:pt x="1551" y="11487"/>
                    <a:pt x="1807" y="11617"/>
                    <a:pt x="1807" y="11747"/>
                  </a:cubicBezTo>
                  <a:cubicBezTo>
                    <a:pt x="1807" y="11877"/>
                    <a:pt x="1966" y="12315"/>
                    <a:pt x="1743" y="12331"/>
                  </a:cubicBezTo>
                  <a:cubicBezTo>
                    <a:pt x="1519" y="12347"/>
                    <a:pt x="1391" y="12834"/>
                    <a:pt x="1583" y="12899"/>
                  </a:cubicBezTo>
                  <a:cubicBezTo>
                    <a:pt x="1775" y="12963"/>
                    <a:pt x="1775" y="13093"/>
                    <a:pt x="1679" y="13190"/>
                  </a:cubicBezTo>
                  <a:cubicBezTo>
                    <a:pt x="1583" y="13288"/>
                    <a:pt x="2126" y="13384"/>
                    <a:pt x="1839" y="13531"/>
                  </a:cubicBezTo>
                  <a:cubicBezTo>
                    <a:pt x="1551" y="13677"/>
                    <a:pt x="1779" y="13864"/>
                    <a:pt x="2158" y="13807"/>
                  </a:cubicBezTo>
                  <a:cubicBezTo>
                    <a:pt x="2478" y="13758"/>
                    <a:pt x="2670" y="14050"/>
                    <a:pt x="2318" y="14050"/>
                  </a:cubicBezTo>
                  <a:cubicBezTo>
                    <a:pt x="1967" y="14050"/>
                    <a:pt x="1615" y="14050"/>
                    <a:pt x="1903" y="14164"/>
                  </a:cubicBezTo>
                  <a:cubicBezTo>
                    <a:pt x="2190" y="14277"/>
                    <a:pt x="2478" y="14439"/>
                    <a:pt x="2062" y="14520"/>
                  </a:cubicBezTo>
                  <a:cubicBezTo>
                    <a:pt x="1647" y="14601"/>
                    <a:pt x="1999" y="14747"/>
                    <a:pt x="1903" y="14942"/>
                  </a:cubicBezTo>
                  <a:cubicBezTo>
                    <a:pt x="1807" y="15137"/>
                    <a:pt x="2190" y="15315"/>
                    <a:pt x="1871" y="15364"/>
                  </a:cubicBezTo>
                  <a:cubicBezTo>
                    <a:pt x="1551" y="15412"/>
                    <a:pt x="1999" y="15704"/>
                    <a:pt x="1551" y="15737"/>
                  </a:cubicBezTo>
                  <a:cubicBezTo>
                    <a:pt x="1104" y="15769"/>
                    <a:pt x="1391" y="15980"/>
                    <a:pt x="1104" y="16094"/>
                  </a:cubicBezTo>
                  <a:cubicBezTo>
                    <a:pt x="815" y="16207"/>
                    <a:pt x="1487" y="16402"/>
                    <a:pt x="1135" y="16515"/>
                  </a:cubicBezTo>
                  <a:cubicBezTo>
                    <a:pt x="784" y="16628"/>
                    <a:pt x="1039" y="16888"/>
                    <a:pt x="688" y="16888"/>
                  </a:cubicBezTo>
                  <a:cubicBezTo>
                    <a:pt x="336" y="16888"/>
                    <a:pt x="144" y="17131"/>
                    <a:pt x="112" y="17245"/>
                  </a:cubicBezTo>
                  <a:cubicBezTo>
                    <a:pt x="81" y="17358"/>
                    <a:pt x="-143" y="17586"/>
                    <a:pt x="144" y="17748"/>
                  </a:cubicBezTo>
                  <a:cubicBezTo>
                    <a:pt x="432" y="17910"/>
                    <a:pt x="80" y="18040"/>
                    <a:pt x="336" y="18104"/>
                  </a:cubicBezTo>
                  <a:cubicBezTo>
                    <a:pt x="592" y="18169"/>
                    <a:pt x="1455" y="18072"/>
                    <a:pt x="1327" y="18267"/>
                  </a:cubicBezTo>
                  <a:cubicBezTo>
                    <a:pt x="1199" y="18461"/>
                    <a:pt x="1231" y="18883"/>
                    <a:pt x="1391" y="18883"/>
                  </a:cubicBezTo>
                  <a:cubicBezTo>
                    <a:pt x="1551" y="18883"/>
                    <a:pt x="1647" y="19126"/>
                    <a:pt x="1903" y="19110"/>
                  </a:cubicBezTo>
                  <a:cubicBezTo>
                    <a:pt x="2158" y="19094"/>
                    <a:pt x="3309" y="19029"/>
                    <a:pt x="3789" y="19094"/>
                  </a:cubicBezTo>
                  <a:cubicBezTo>
                    <a:pt x="4026" y="19126"/>
                    <a:pt x="4223" y="19197"/>
                    <a:pt x="4363" y="19262"/>
                  </a:cubicBezTo>
                  <a:cubicBezTo>
                    <a:pt x="4637" y="19200"/>
                    <a:pt x="5236" y="19399"/>
                    <a:pt x="5372" y="19330"/>
                  </a:cubicBezTo>
                  <a:cubicBezTo>
                    <a:pt x="5538" y="19246"/>
                    <a:pt x="4782" y="18934"/>
                    <a:pt x="4806" y="18827"/>
                  </a:cubicBezTo>
                  <a:cubicBezTo>
                    <a:pt x="4829" y="18719"/>
                    <a:pt x="4687" y="18539"/>
                    <a:pt x="4687" y="18419"/>
                  </a:cubicBezTo>
                  <a:cubicBezTo>
                    <a:pt x="4687" y="18299"/>
                    <a:pt x="4569" y="18036"/>
                    <a:pt x="4900" y="17916"/>
                  </a:cubicBezTo>
                  <a:cubicBezTo>
                    <a:pt x="5231" y="17797"/>
                    <a:pt x="5254" y="17676"/>
                    <a:pt x="5467" y="17701"/>
                  </a:cubicBezTo>
                  <a:cubicBezTo>
                    <a:pt x="5679" y="17724"/>
                    <a:pt x="6104" y="17605"/>
                    <a:pt x="6128" y="17317"/>
                  </a:cubicBezTo>
                  <a:cubicBezTo>
                    <a:pt x="6151" y="17030"/>
                    <a:pt x="6411" y="16922"/>
                    <a:pt x="6884" y="16718"/>
                  </a:cubicBezTo>
                  <a:cubicBezTo>
                    <a:pt x="7398" y="16496"/>
                    <a:pt x="8253" y="16287"/>
                    <a:pt x="8135" y="16191"/>
                  </a:cubicBezTo>
                  <a:cubicBezTo>
                    <a:pt x="8017" y="16095"/>
                    <a:pt x="8324" y="15784"/>
                    <a:pt x="8324" y="15664"/>
                  </a:cubicBezTo>
                  <a:cubicBezTo>
                    <a:pt x="8324" y="15544"/>
                    <a:pt x="7521" y="15568"/>
                    <a:pt x="7261" y="15520"/>
                  </a:cubicBezTo>
                  <a:cubicBezTo>
                    <a:pt x="7002" y="15472"/>
                    <a:pt x="6057" y="15137"/>
                    <a:pt x="6529" y="14693"/>
                  </a:cubicBezTo>
                  <a:cubicBezTo>
                    <a:pt x="7002" y="14250"/>
                    <a:pt x="7993" y="14202"/>
                    <a:pt x="8277" y="14190"/>
                  </a:cubicBezTo>
                  <a:cubicBezTo>
                    <a:pt x="8560" y="14178"/>
                    <a:pt x="8300" y="13975"/>
                    <a:pt x="8536" y="13903"/>
                  </a:cubicBezTo>
                  <a:cubicBezTo>
                    <a:pt x="8772" y="13831"/>
                    <a:pt x="8820" y="13711"/>
                    <a:pt x="8820" y="13531"/>
                  </a:cubicBezTo>
                  <a:cubicBezTo>
                    <a:pt x="8820" y="13328"/>
                    <a:pt x="8820" y="13004"/>
                    <a:pt x="9245" y="12980"/>
                  </a:cubicBezTo>
                  <a:cubicBezTo>
                    <a:pt x="9670" y="12956"/>
                    <a:pt x="9788" y="12836"/>
                    <a:pt x="9528" y="12800"/>
                  </a:cubicBezTo>
                  <a:cubicBezTo>
                    <a:pt x="9268" y="12764"/>
                    <a:pt x="9150" y="12609"/>
                    <a:pt x="9575" y="12585"/>
                  </a:cubicBezTo>
                  <a:cubicBezTo>
                    <a:pt x="10000" y="12561"/>
                    <a:pt x="9859" y="12764"/>
                    <a:pt x="10165" y="12764"/>
                  </a:cubicBezTo>
                  <a:cubicBezTo>
                    <a:pt x="10473" y="12764"/>
                    <a:pt x="10992" y="12501"/>
                    <a:pt x="10591" y="12345"/>
                  </a:cubicBezTo>
                  <a:cubicBezTo>
                    <a:pt x="10189" y="12189"/>
                    <a:pt x="10071" y="12417"/>
                    <a:pt x="9859" y="12441"/>
                  </a:cubicBezTo>
                  <a:cubicBezTo>
                    <a:pt x="9646" y="12465"/>
                    <a:pt x="9481" y="12297"/>
                    <a:pt x="9268" y="12297"/>
                  </a:cubicBezTo>
                  <a:cubicBezTo>
                    <a:pt x="9056" y="12297"/>
                    <a:pt x="9197" y="11998"/>
                    <a:pt x="9103" y="11890"/>
                  </a:cubicBezTo>
                  <a:cubicBezTo>
                    <a:pt x="9009" y="11782"/>
                    <a:pt x="8867" y="11519"/>
                    <a:pt x="9056" y="11387"/>
                  </a:cubicBezTo>
                  <a:cubicBezTo>
                    <a:pt x="9245" y="11255"/>
                    <a:pt x="10048" y="11590"/>
                    <a:pt x="10756" y="11614"/>
                  </a:cubicBezTo>
                  <a:cubicBezTo>
                    <a:pt x="11464" y="11638"/>
                    <a:pt x="11983" y="11435"/>
                    <a:pt x="11983" y="11303"/>
                  </a:cubicBezTo>
                  <a:cubicBezTo>
                    <a:pt x="11983" y="11171"/>
                    <a:pt x="11653" y="10931"/>
                    <a:pt x="12078" y="10788"/>
                  </a:cubicBezTo>
                  <a:cubicBezTo>
                    <a:pt x="12503" y="10644"/>
                    <a:pt x="12149" y="10596"/>
                    <a:pt x="12031" y="10404"/>
                  </a:cubicBezTo>
                  <a:cubicBezTo>
                    <a:pt x="11913" y="10213"/>
                    <a:pt x="12220" y="10093"/>
                    <a:pt x="12409" y="10189"/>
                  </a:cubicBezTo>
                  <a:cubicBezTo>
                    <a:pt x="12598" y="10284"/>
                    <a:pt x="13991" y="10225"/>
                    <a:pt x="15148" y="10105"/>
                  </a:cubicBezTo>
                  <a:cubicBezTo>
                    <a:pt x="16305" y="9985"/>
                    <a:pt x="17108" y="9769"/>
                    <a:pt x="17178" y="9602"/>
                  </a:cubicBezTo>
                  <a:cubicBezTo>
                    <a:pt x="17249" y="9434"/>
                    <a:pt x="17982" y="9038"/>
                    <a:pt x="18147" y="8895"/>
                  </a:cubicBezTo>
                  <a:cubicBezTo>
                    <a:pt x="18312" y="8751"/>
                    <a:pt x="18170" y="8571"/>
                    <a:pt x="17698" y="8535"/>
                  </a:cubicBezTo>
                  <a:cubicBezTo>
                    <a:pt x="17226" y="8499"/>
                    <a:pt x="17249" y="8224"/>
                    <a:pt x="17509" y="8068"/>
                  </a:cubicBezTo>
                  <a:cubicBezTo>
                    <a:pt x="17769" y="7912"/>
                    <a:pt x="17367" y="7768"/>
                    <a:pt x="16919" y="7745"/>
                  </a:cubicBezTo>
                  <a:cubicBezTo>
                    <a:pt x="16470" y="7720"/>
                    <a:pt x="15762" y="7565"/>
                    <a:pt x="16163" y="7373"/>
                  </a:cubicBezTo>
                  <a:cubicBezTo>
                    <a:pt x="16357" y="7281"/>
                    <a:pt x="16451" y="7299"/>
                    <a:pt x="16545" y="7341"/>
                  </a:cubicBezTo>
                  <a:cubicBezTo>
                    <a:pt x="16613" y="7250"/>
                    <a:pt x="16677" y="7141"/>
                    <a:pt x="16624" y="7115"/>
                  </a:cubicBezTo>
                  <a:cubicBezTo>
                    <a:pt x="16529" y="7066"/>
                    <a:pt x="16290" y="7127"/>
                    <a:pt x="16314" y="6787"/>
                  </a:cubicBezTo>
                  <a:cubicBezTo>
                    <a:pt x="16337" y="6447"/>
                    <a:pt x="16576" y="6520"/>
                    <a:pt x="16601" y="6083"/>
                  </a:cubicBezTo>
                  <a:cubicBezTo>
                    <a:pt x="16624" y="5646"/>
                    <a:pt x="16959" y="5391"/>
                    <a:pt x="16959" y="5160"/>
                  </a:cubicBezTo>
                  <a:cubicBezTo>
                    <a:pt x="16959" y="4930"/>
                    <a:pt x="17773" y="4663"/>
                    <a:pt x="18227" y="4286"/>
                  </a:cubicBezTo>
                  <a:cubicBezTo>
                    <a:pt x="18682" y="3910"/>
                    <a:pt x="19663" y="3437"/>
                    <a:pt x="20070" y="3303"/>
                  </a:cubicBezTo>
                  <a:cubicBezTo>
                    <a:pt x="20476" y="3169"/>
                    <a:pt x="21266" y="3060"/>
                    <a:pt x="21362" y="2939"/>
                  </a:cubicBezTo>
                  <a:cubicBezTo>
                    <a:pt x="21457" y="2818"/>
                    <a:pt x="21361" y="2162"/>
                    <a:pt x="21170" y="2114"/>
                  </a:cubicBezTo>
                  <a:close/>
                  <a:moveTo>
                    <a:pt x="8088" y="21031"/>
                  </a:moveTo>
                  <a:cubicBezTo>
                    <a:pt x="7497" y="21019"/>
                    <a:pt x="6340" y="20468"/>
                    <a:pt x="5986" y="20324"/>
                  </a:cubicBezTo>
                  <a:cubicBezTo>
                    <a:pt x="5632" y="20180"/>
                    <a:pt x="5892" y="20037"/>
                    <a:pt x="5467" y="20073"/>
                  </a:cubicBezTo>
                  <a:cubicBezTo>
                    <a:pt x="5042" y="20109"/>
                    <a:pt x="5325" y="19905"/>
                    <a:pt x="5561" y="19845"/>
                  </a:cubicBezTo>
                  <a:cubicBezTo>
                    <a:pt x="5778" y="19790"/>
                    <a:pt x="5477" y="19585"/>
                    <a:pt x="5188" y="19552"/>
                  </a:cubicBezTo>
                  <a:cubicBezTo>
                    <a:pt x="5156" y="19874"/>
                    <a:pt x="5024" y="21318"/>
                    <a:pt x="5195" y="21332"/>
                  </a:cubicBezTo>
                  <a:cubicBezTo>
                    <a:pt x="5367" y="21347"/>
                    <a:pt x="6620" y="21257"/>
                    <a:pt x="6989" y="21380"/>
                  </a:cubicBezTo>
                  <a:cubicBezTo>
                    <a:pt x="7131" y="21403"/>
                    <a:pt x="7326" y="21461"/>
                    <a:pt x="7473" y="21379"/>
                  </a:cubicBezTo>
                  <a:cubicBezTo>
                    <a:pt x="7710" y="21247"/>
                    <a:pt x="8418" y="21319"/>
                    <a:pt x="8796" y="21199"/>
                  </a:cubicBezTo>
                  <a:cubicBezTo>
                    <a:pt x="9174" y="21079"/>
                    <a:pt x="8678" y="21043"/>
                    <a:pt x="8088" y="21031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47" name="出自【趣你的PPT】(微信:qunideppt)：最优质的PPT资源库"/>
            <p:cNvSpPr/>
            <p:nvPr/>
          </p:nvSpPr>
          <p:spPr>
            <a:xfrm>
              <a:off x="4454597" y="4797691"/>
              <a:ext cx="177747" cy="9191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25" h="21510" extrusionOk="0">
                  <a:moveTo>
                    <a:pt x="9578" y="19106"/>
                  </a:moveTo>
                  <a:cubicBezTo>
                    <a:pt x="8992" y="19120"/>
                    <a:pt x="8772" y="18905"/>
                    <a:pt x="8407" y="18905"/>
                  </a:cubicBezTo>
                  <a:cubicBezTo>
                    <a:pt x="8040" y="18905"/>
                    <a:pt x="7967" y="18532"/>
                    <a:pt x="8259" y="18360"/>
                  </a:cubicBezTo>
                  <a:cubicBezTo>
                    <a:pt x="8553" y="18188"/>
                    <a:pt x="6577" y="18274"/>
                    <a:pt x="5990" y="18217"/>
                  </a:cubicBezTo>
                  <a:cubicBezTo>
                    <a:pt x="5405" y="18159"/>
                    <a:pt x="6210" y="18044"/>
                    <a:pt x="5552" y="17901"/>
                  </a:cubicBezTo>
                  <a:cubicBezTo>
                    <a:pt x="4893" y="17758"/>
                    <a:pt x="5406" y="17557"/>
                    <a:pt x="5478" y="17456"/>
                  </a:cubicBezTo>
                  <a:cubicBezTo>
                    <a:pt x="5551" y="17356"/>
                    <a:pt x="5990" y="17141"/>
                    <a:pt x="6796" y="17141"/>
                  </a:cubicBezTo>
                  <a:cubicBezTo>
                    <a:pt x="7601" y="17141"/>
                    <a:pt x="7016" y="16911"/>
                    <a:pt x="7820" y="16811"/>
                  </a:cubicBezTo>
                  <a:cubicBezTo>
                    <a:pt x="8626" y="16711"/>
                    <a:pt x="7088" y="16538"/>
                    <a:pt x="7748" y="16438"/>
                  </a:cubicBezTo>
                  <a:cubicBezTo>
                    <a:pt x="8407" y="16337"/>
                    <a:pt x="7748" y="16151"/>
                    <a:pt x="8772" y="16122"/>
                  </a:cubicBezTo>
                  <a:cubicBezTo>
                    <a:pt x="9797" y="16094"/>
                    <a:pt x="8772" y="15835"/>
                    <a:pt x="9505" y="15792"/>
                  </a:cubicBezTo>
                  <a:cubicBezTo>
                    <a:pt x="10237" y="15749"/>
                    <a:pt x="9358" y="15591"/>
                    <a:pt x="9578" y="15419"/>
                  </a:cubicBezTo>
                  <a:cubicBezTo>
                    <a:pt x="9797" y="15247"/>
                    <a:pt x="8992" y="15118"/>
                    <a:pt x="9944" y="15046"/>
                  </a:cubicBezTo>
                  <a:cubicBezTo>
                    <a:pt x="10894" y="14975"/>
                    <a:pt x="10237" y="14831"/>
                    <a:pt x="9578" y="14731"/>
                  </a:cubicBezTo>
                  <a:cubicBezTo>
                    <a:pt x="8919" y="14630"/>
                    <a:pt x="9724" y="14630"/>
                    <a:pt x="10529" y="14630"/>
                  </a:cubicBezTo>
                  <a:cubicBezTo>
                    <a:pt x="11334" y="14630"/>
                    <a:pt x="10896" y="14372"/>
                    <a:pt x="10164" y="14415"/>
                  </a:cubicBezTo>
                  <a:cubicBezTo>
                    <a:pt x="9295" y="14466"/>
                    <a:pt x="8772" y="14300"/>
                    <a:pt x="9431" y="14171"/>
                  </a:cubicBezTo>
                  <a:cubicBezTo>
                    <a:pt x="10089" y="14042"/>
                    <a:pt x="8846" y="13956"/>
                    <a:pt x="9066" y="13870"/>
                  </a:cubicBezTo>
                  <a:cubicBezTo>
                    <a:pt x="9285" y="13784"/>
                    <a:pt x="9285" y="13669"/>
                    <a:pt x="8846" y="13612"/>
                  </a:cubicBezTo>
                  <a:cubicBezTo>
                    <a:pt x="8407" y="13555"/>
                    <a:pt x="8699" y="13124"/>
                    <a:pt x="9211" y="13110"/>
                  </a:cubicBezTo>
                  <a:cubicBezTo>
                    <a:pt x="9723" y="13095"/>
                    <a:pt x="9358" y="12708"/>
                    <a:pt x="9358" y="12593"/>
                  </a:cubicBezTo>
                  <a:cubicBezTo>
                    <a:pt x="9358" y="12479"/>
                    <a:pt x="8772" y="12364"/>
                    <a:pt x="8846" y="12263"/>
                  </a:cubicBezTo>
                  <a:cubicBezTo>
                    <a:pt x="8919" y="12163"/>
                    <a:pt x="9504" y="12134"/>
                    <a:pt x="9504" y="11934"/>
                  </a:cubicBezTo>
                  <a:cubicBezTo>
                    <a:pt x="9504" y="11732"/>
                    <a:pt x="9724" y="11647"/>
                    <a:pt x="10164" y="11632"/>
                  </a:cubicBezTo>
                  <a:cubicBezTo>
                    <a:pt x="10602" y="11618"/>
                    <a:pt x="10237" y="11388"/>
                    <a:pt x="10310" y="11273"/>
                  </a:cubicBezTo>
                  <a:cubicBezTo>
                    <a:pt x="10382" y="11159"/>
                    <a:pt x="11554" y="11273"/>
                    <a:pt x="11700" y="11087"/>
                  </a:cubicBezTo>
                  <a:cubicBezTo>
                    <a:pt x="11847" y="10900"/>
                    <a:pt x="10968" y="10929"/>
                    <a:pt x="11114" y="10815"/>
                  </a:cubicBezTo>
                  <a:cubicBezTo>
                    <a:pt x="11290" y="10678"/>
                    <a:pt x="11041" y="10499"/>
                    <a:pt x="11041" y="10183"/>
                  </a:cubicBezTo>
                  <a:cubicBezTo>
                    <a:pt x="11041" y="9868"/>
                    <a:pt x="12359" y="9796"/>
                    <a:pt x="12871" y="9710"/>
                  </a:cubicBezTo>
                  <a:cubicBezTo>
                    <a:pt x="13383" y="9624"/>
                    <a:pt x="12213" y="9165"/>
                    <a:pt x="12871" y="9108"/>
                  </a:cubicBezTo>
                  <a:cubicBezTo>
                    <a:pt x="13530" y="9050"/>
                    <a:pt x="13091" y="8835"/>
                    <a:pt x="13603" y="8763"/>
                  </a:cubicBezTo>
                  <a:cubicBezTo>
                    <a:pt x="14116" y="8692"/>
                    <a:pt x="13969" y="8534"/>
                    <a:pt x="14262" y="8362"/>
                  </a:cubicBezTo>
                  <a:cubicBezTo>
                    <a:pt x="14555" y="8189"/>
                    <a:pt x="13677" y="8103"/>
                    <a:pt x="13677" y="7946"/>
                  </a:cubicBezTo>
                  <a:cubicBezTo>
                    <a:pt x="13677" y="7788"/>
                    <a:pt x="13530" y="7644"/>
                    <a:pt x="12871" y="7472"/>
                  </a:cubicBezTo>
                  <a:cubicBezTo>
                    <a:pt x="12212" y="7300"/>
                    <a:pt x="12431" y="6956"/>
                    <a:pt x="12871" y="6956"/>
                  </a:cubicBezTo>
                  <a:cubicBezTo>
                    <a:pt x="13310" y="6956"/>
                    <a:pt x="13091" y="6626"/>
                    <a:pt x="13897" y="6583"/>
                  </a:cubicBezTo>
                  <a:cubicBezTo>
                    <a:pt x="14701" y="6540"/>
                    <a:pt x="14262" y="6296"/>
                    <a:pt x="13897" y="6095"/>
                  </a:cubicBezTo>
                  <a:cubicBezTo>
                    <a:pt x="13530" y="5894"/>
                    <a:pt x="14555" y="5994"/>
                    <a:pt x="14555" y="5837"/>
                  </a:cubicBezTo>
                  <a:cubicBezTo>
                    <a:pt x="14555" y="5679"/>
                    <a:pt x="14994" y="5464"/>
                    <a:pt x="15653" y="5406"/>
                  </a:cubicBezTo>
                  <a:cubicBezTo>
                    <a:pt x="16312" y="5349"/>
                    <a:pt x="16386" y="5105"/>
                    <a:pt x="16386" y="5005"/>
                  </a:cubicBezTo>
                  <a:cubicBezTo>
                    <a:pt x="16386" y="4904"/>
                    <a:pt x="17337" y="4861"/>
                    <a:pt x="17849" y="4775"/>
                  </a:cubicBezTo>
                  <a:cubicBezTo>
                    <a:pt x="18361" y="4689"/>
                    <a:pt x="16970" y="4546"/>
                    <a:pt x="17776" y="4460"/>
                  </a:cubicBezTo>
                  <a:cubicBezTo>
                    <a:pt x="18580" y="4373"/>
                    <a:pt x="17117" y="4015"/>
                    <a:pt x="17556" y="3943"/>
                  </a:cubicBezTo>
                  <a:cubicBezTo>
                    <a:pt x="17995" y="3872"/>
                    <a:pt x="17629" y="3714"/>
                    <a:pt x="17702" y="3599"/>
                  </a:cubicBezTo>
                  <a:cubicBezTo>
                    <a:pt x="17776" y="3484"/>
                    <a:pt x="20191" y="3269"/>
                    <a:pt x="20484" y="3169"/>
                  </a:cubicBezTo>
                  <a:cubicBezTo>
                    <a:pt x="20697" y="3095"/>
                    <a:pt x="20910" y="2838"/>
                    <a:pt x="20982" y="2610"/>
                  </a:cubicBezTo>
                  <a:cubicBezTo>
                    <a:pt x="20228" y="2706"/>
                    <a:pt x="19570" y="2757"/>
                    <a:pt x="19451" y="2702"/>
                  </a:cubicBezTo>
                  <a:cubicBezTo>
                    <a:pt x="19234" y="2603"/>
                    <a:pt x="19523" y="2306"/>
                    <a:pt x="18874" y="2179"/>
                  </a:cubicBezTo>
                  <a:cubicBezTo>
                    <a:pt x="18225" y="2052"/>
                    <a:pt x="18658" y="1798"/>
                    <a:pt x="18009" y="1742"/>
                  </a:cubicBezTo>
                  <a:cubicBezTo>
                    <a:pt x="17360" y="1685"/>
                    <a:pt x="16568" y="1431"/>
                    <a:pt x="17144" y="1346"/>
                  </a:cubicBezTo>
                  <a:cubicBezTo>
                    <a:pt x="17720" y="1261"/>
                    <a:pt x="17144" y="1092"/>
                    <a:pt x="17649" y="1007"/>
                  </a:cubicBezTo>
                  <a:cubicBezTo>
                    <a:pt x="18153" y="922"/>
                    <a:pt x="17360" y="908"/>
                    <a:pt x="16639" y="738"/>
                  </a:cubicBezTo>
                  <a:cubicBezTo>
                    <a:pt x="15919" y="569"/>
                    <a:pt x="16928" y="357"/>
                    <a:pt x="16062" y="229"/>
                  </a:cubicBezTo>
                  <a:cubicBezTo>
                    <a:pt x="15198" y="102"/>
                    <a:pt x="15198" y="-53"/>
                    <a:pt x="14981" y="18"/>
                  </a:cubicBezTo>
                  <a:cubicBezTo>
                    <a:pt x="14765" y="89"/>
                    <a:pt x="14693" y="329"/>
                    <a:pt x="13973" y="399"/>
                  </a:cubicBezTo>
                  <a:cubicBezTo>
                    <a:pt x="13853" y="411"/>
                    <a:pt x="13666" y="438"/>
                    <a:pt x="13443" y="475"/>
                  </a:cubicBezTo>
                  <a:cubicBezTo>
                    <a:pt x="13448" y="591"/>
                    <a:pt x="13233" y="789"/>
                    <a:pt x="13467" y="904"/>
                  </a:cubicBezTo>
                  <a:cubicBezTo>
                    <a:pt x="13791" y="1063"/>
                    <a:pt x="13954" y="1837"/>
                    <a:pt x="13630" y="2134"/>
                  </a:cubicBezTo>
                  <a:cubicBezTo>
                    <a:pt x="13305" y="2430"/>
                    <a:pt x="12980" y="2674"/>
                    <a:pt x="12656" y="2854"/>
                  </a:cubicBezTo>
                  <a:cubicBezTo>
                    <a:pt x="12332" y="3034"/>
                    <a:pt x="13413" y="3045"/>
                    <a:pt x="12980" y="3130"/>
                  </a:cubicBezTo>
                  <a:cubicBezTo>
                    <a:pt x="12549" y="3214"/>
                    <a:pt x="12710" y="3427"/>
                    <a:pt x="12710" y="3766"/>
                  </a:cubicBezTo>
                  <a:cubicBezTo>
                    <a:pt x="12710" y="4105"/>
                    <a:pt x="11683" y="4677"/>
                    <a:pt x="11628" y="4857"/>
                  </a:cubicBezTo>
                  <a:cubicBezTo>
                    <a:pt x="11575" y="5037"/>
                    <a:pt x="10872" y="5154"/>
                    <a:pt x="10980" y="5355"/>
                  </a:cubicBezTo>
                  <a:cubicBezTo>
                    <a:pt x="11088" y="5556"/>
                    <a:pt x="10494" y="5673"/>
                    <a:pt x="9899" y="5768"/>
                  </a:cubicBezTo>
                  <a:cubicBezTo>
                    <a:pt x="9304" y="5864"/>
                    <a:pt x="10872" y="6171"/>
                    <a:pt x="10818" y="6340"/>
                  </a:cubicBezTo>
                  <a:cubicBezTo>
                    <a:pt x="10764" y="6510"/>
                    <a:pt x="9628" y="6584"/>
                    <a:pt x="9899" y="6860"/>
                  </a:cubicBezTo>
                  <a:cubicBezTo>
                    <a:pt x="10237" y="7204"/>
                    <a:pt x="9899" y="7792"/>
                    <a:pt x="9899" y="7909"/>
                  </a:cubicBezTo>
                  <a:cubicBezTo>
                    <a:pt x="9899" y="8025"/>
                    <a:pt x="9196" y="8015"/>
                    <a:pt x="9358" y="8237"/>
                  </a:cubicBezTo>
                  <a:cubicBezTo>
                    <a:pt x="9520" y="8460"/>
                    <a:pt x="8655" y="8513"/>
                    <a:pt x="8493" y="8831"/>
                  </a:cubicBezTo>
                  <a:cubicBezTo>
                    <a:pt x="8331" y="9149"/>
                    <a:pt x="7087" y="9604"/>
                    <a:pt x="6601" y="9848"/>
                  </a:cubicBezTo>
                  <a:cubicBezTo>
                    <a:pt x="6114" y="10092"/>
                    <a:pt x="6114" y="10230"/>
                    <a:pt x="5465" y="10230"/>
                  </a:cubicBezTo>
                  <a:cubicBezTo>
                    <a:pt x="4816" y="10230"/>
                    <a:pt x="4654" y="10367"/>
                    <a:pt x="5140" y="10579"/>
                  </a:cubicBezTo>
                  <a:cubicBezTo>
                    <a:pt x="5627" y="10791"/>
                    <a:pt x="4816" y="10971"/>
                    <a:pt x="5465" y="11183"/>
                  </a:cubicBezTo>
                  <a:cubicBezTo>
                    <a:pt x="6114" y="11395"/>
                    <a:pt x="5897" y="11470"/>
                    <a:pt x="5573" y="11671"/>
                  </a:cubicBezTo>
                  <a:cubicBezTo>
                    <a:pt x="5249" y="11872"/>
                    <a:pt x="4816" y="11883"/>
                    <a:pt x="4816" y="12073"/>
                  </a:cubicBezTo>
                  <a:cubicBezTo>
                    <a:pt x="4816" y="12264"/>
                    <a:pt x="4059" y="12423"/>
                    <a:pt x="4492" y="12635"/>
                  </a:cubicBezTo>
                  <a:cubicBezTo>
                    <a:pt x="4925" y="12847"/>
                    <a:pt x="4816" y="12921"/>
                    <a:pt x="4275" y="12921"/>
                  </a:cubicBezTo>
                  <a:cubicBezTo>
                    <a:pt x="3735" y="12921"/>
                    <a:pt x="3464" y="13091"/>
                    <a:pt x="3248" y="13441"/>
                  </a:cubicBezTo>
                  <a:cubicBezTo>
                    <a:pt x="3032" y="13790"/>
                    <a:pt x="3086" y="13780"/>
                    <a:pt x="4384" y="13758"/>
                  </a:cubicBezTo>
                  <a:cubicBezTo>
                    <a:pt x="5681" y="13737"/>
                    <a:pt x="4654" y="12900"/>
                    <a:pt x="5465" y="12900"/>
                  </a:cubicBezTo>
                  <a:cubicBezTo>
                    <a:pt x="6277" y="12900"/>
                    <a:pt x="5573" y="12762"/>
                    <a:pt x="6384" y="12720"/>
                  </a:cubicBezTo>
                  <a:cubicBezTo>
                    <a:pt x="7195" y="12678"/>
                    <a:pt x="6492" y="12868"/>
                    <a:pt x="7033" y="12900"/>
                  </a:cubicBezTo>
                  <a:cubicBezTo>
                    <a:pt x="7574" y="12932"/>
                    <a:pt x="7953" y="13016"/>
                    <a:pt x="7195" y="13112"/>
                  </a:cubicBezTo>
                  <a:cubicBezTo>
                    <a:pt x="6438" y="13207"/>
                    <a:pt x="7357" y="13398"/>
                    <a:pt x="6979" y="13514"/>
                  </a:cubicBezTo>
                  <a:cubicBezTo>
                    <a:pt x="6601" y="13631"/>
                    <a:pt x="6060" y="13758"/>
                    <a:pt x="6384" y="13896"/>
                  </a:cubicBezTo>
                  <a:cubicBezTo>
                    <a:pt x="6708" y="14034"/>
                    <a:pt x="6005" y="14023"/>
                    <a:pt x="5952" y="14203"/>
                  </a:cubicBezTo>
                  <a:cubicBezTo>
                    <a:pt x="5897" y="14383"/>
                    <a:pt x="6438" y="14394"/>
                    <a:pt x="6060" y="14436"/>
                  </a:cubicBezTo>
                  <a:cubicBezTo>
                    <a:pt x="5681" y="14479"/>
                    <a:pt x="6547" y="14616"/>
                    <a:pt x="6005" y="14638"/>
                  </a:cubicBezTo>
                  <a:cubicBezTo>
                    <a:pt x="5465" y="14659"/>
                    <a:pt x="5789" y="14797"/>
                    <a:pt x="6114" y="14924"/>
                  </a:cubicBezTo>
                  <a:cubicBezTo>
                    <a:pt x="6438" y="15051"/>
                    <a:pt x="5411" y="14977"/>
                    <a:pt x="4870" y="15062"/>
                  </a:cubicBezTo>
                  <a:cubicBezTo>
                    <a:pt x="4329" y="15146"/>
                    <a:pt x="5411" y="15263"/>
                    <a:pt x="5087" y="15380"/>
                  </a:cubicBezTo>
                  <a:cubicBezTo>
                    <a:pt x="4763" y="15496"/>
                    <a:pt x="3897" y="15316"/>
                    <a:pt x="3519" y="15252"/>
                  </a:cubicBezTo>
                  <a:cubicBezTo>
                    <a:pt x="3140" y="15189"/>
                    <a:pt x="4113" y="15062"/>
                    <a:pt x="4600" y="14934"/>
                  </a:cubicBezTo>
                  <a:cubicBezTo>
                    <a:pt x="5087" y="14807"/>
                    <a:pt x="4113" y="14521"/>
                    <a:pt x="3302" y="14585"/>
                  </a:cubicBezTo>
                  <a:cubicBezTo>
                    <a:pt x="2491" y="14648"/>
                    <a:pt x="4113" y="14828"/>
                    <a:pt x="4113" y="14966"/>
                  </a:cubicBezTo>
                  <a:cubicBezTo>
                    <a:pt x="4113" y="15104"/>
                    <a:pt x="2762" y="14934"/>
                    <a:pt x="2815" y="15083"/>
                  </a:cubicBezTo>
                  <a:cubicBezTo>
                    <a:pt x="2870" y="15231"/>
                    <a:pt x="1897" y="15178"/>
                    <a:pt x="1410" y="15284"/>
                  </a:cubicBezTo>
                  <a:cubicBezTo>
                    <a:pt x="924" y="15390"/>
                    <a:pt x="2059" y="15486"/>
                    <a:pt x="1518" y="15518"/>
                  </a:cubicBezTo>
                  <a:cubicBezTo>
                    <a:pt x="977" y="15549"/>
                    <a:pt x="58" y="15698"/>
                    <a:pt x="4" y="15803"/>
                  </a:cubicBezTo>
                  <a:cubicBezTo>
                    <a:pt x="-50" y="15909"/>
                    <a:pt x="599" y="15931"/>
                    <a:pt x="599" y="15824"/>
                  </a:cubicBezTo>
                  <a:cubicBezTo>
                    <a:pt x="599" y="15719"/>
                    <a:pt x="1464" y="15687"/>
                    <a:pt x="1734" y="15824"/>
                  </a:cubicBezTo>
                  <a:cubicBezTo>
                    <a:pt x="2005" y="15962"/>
                    <a:pt x="2383" y="15824"/>
                    <a:pt x="3140" y="15856"/>
                  </a:cubicBezTo>
                  <a:cubicBezTo>
                    <a:pt x="3897" y="15888"/>
                    <a:pt x="3789" y="16111"/>
                    <a:pt x="3356" y="16100"/>
                  </a:cubicBezTo>
                  <a:cubicBezTo>
                    <a:pt x="2924" y="16090"/>
                    <a:pt x="2491" y="16238"/>
                    <a:pt x="2599" y="16397"/>
                  </a:cubicBezTo>
                  <a:cubicBezTo>
                    <a:pt x="2707" y="16556"/>
                    <a:pt x="4221" y="16397"/>
                    <a:pt x="4870" y="16439"/>
                  </a:cubicBezTo>
                  <a:cubicBezTo>
                    <a:pt x="5519" y="16482"/>
                    <a:pt x="5303" y="16704"/>
                    <a:pt x="4925" y="16630"/>
                  </a:cubicBezTo>
                  <a:cubicBezTo>
                    <a:pt x="4546" y="16556"/>
                    <a:pt x="3681" y="16429"/>
                    <a:pt x="3302" y="16556"/>
                  </a:cubicBezTo>
                  <a:cubicBezTo>
                    <a:pt x="2924" y="16683"/>
                    <a:pt x="2329" y="16620"/>
                    <a:pt x="1843" y="16577"/>
                  </a:cubicBezTo>
                  <a:cubicBezTo>
                    <a:pt x="1355" y="16535"/>
                    <a:pt x="-375" y="16757"/>
                    <a:pt x="220" y="16842"/>
                  </a:cubicBezTo>
                  <a:cubicBezTo>
                    <a:pt x="815" y="16927"/>
                    <a:pt x="761" y="17064"/>
                    <a:pt x="1140" y="17054"/>
                  </a:cubicBezTo>
                  <a:cubicBezTo>
                    <a:pt x="1518" y="17043"/>
                    <a:pt x="2113" y="16990"/>
                    <a:pt x="2329" y="16906"/>
                  </a:cubicBezTo>
                  <a:cubicBezTo>
                    <a:pt x="2545" y="16821"/>
                    <a:pt x="3302" y="16736"/>
                    <a:pt x="3356" y="16927"/>
                  </a:cubicBezTo>
                  <a:cubicBezTo>
                    <a:pt x="3411" y="17118"/>
                    <a:pt x="2329" y="17022"/>
                    <a:pt x="2113" y="17128"/>
                  </a:cubicBezTo>
                  <a:cubicBezTo>
                    <a:pt x="1897" y="17234"/>
                    <a:pt x="1464" y="17319"/>
                    <a:pt x="815" y="17414"/>
                  </a:cubicBezTo>
                  <a:cubicBezTo>
                    <a:pt x="166" y="17510"/>
                    <a:pt x="815" y="17669"/>
                    <a:pt x="1355" y="17616"/>
                  </a:cubicBezTo>
                  <a:cubicBezTo>
                    <a:pt x="1897" y="17562"/>
                    <a:pt x="1194" y="17743"/>
                    <a:pt x="1950" y="17764"/>
                  </a:cubicBezTo>
                  <a:cubicBezTo>
                    <a:pt x="2648" y="17784"/>
                    <a:pt x="2870" y="17679"/>
                    <a:pt x="2707" y="17573"/>
                  </a:cubicBezTo>
                  <a:cubicBezTo>
                    <a:pt x="2545" y="17467"/>
                    <a:pt x="3086" y="17234"/>
                    <a:pt x="3735" y="17351"/>
                  </a:cubicBezTo>
                  <a:cubicBezTo>
                    <a:pt x="4384" y="17467"/>
                    <a:pt x="3411" y="17584"/>
                    <a:pt x="3411" y="17690"/>
                  </a:cubicBezTo>
                  <a:cubicBezTo>
                    <a:pt x="3411" y="17796"/>
                    <a:pt x="3032" y="17934"/>
                    <a:pt x="3032" y="18050"/>
                  </a:cubicBezTo>
                  <a:cubicBezTo>
                    <a:pt x="3032" y="18166"/>
                    <a:pt x="2329" y="18103"/>
                    <a:pt x="2383" y="18230"/>
                  </a:cubicBezTo>
                  <a:cubicBezTo>
                    <a:pt x="2437" y="18357"/>
                    <a:pt x="869" y="18272"/>
                    <a:pt x="1572" y="18357"/>
                  </a:cubicBezTo>
                  <a:cubicBezTo>
                    <a:pt x="2274" y="18442"/>
                    <a:pt x="1140" y="18559"/>
                    <a:pt x="1518" y="18643"/>
                  </a:cubicBezTo>
                  <a:cubicBezTo>
                    <a:pt x="1897" y="18728"/>
                    <a:pt x="2221" y="18527"/>
                    <a:pt x="2815" y="18569"/>
                  </a:cubicBezTo>
                  <a:cubicBezTo>
                    <a:pt x="3411" y="18612"/>
                    <a:pt x="3302" y="18643"/>
                    <a:pt x="4059" y="18580"/>
                  </a:cubicBezTo>
                  <a:cubicBezTo>
                    <a:pt x="4816" y="18516"/>
                    <a:pt x="5249" y="18696"/>
                    <a:pt x="4546" y="18739"/>
                  </a:cubicBezTo>
                  <a:cubicBezTo>
                    <a:pt x="3843" y="18781"/>
                    <a:pt x="3086" y="18940"/>
                    <a:pt x="3411" y="18961"/>
                  </a:cubicBezTo>
                  <a:cubicBezTo>
                    <a:pt x="3735" y="18982"/>
                    <a:pt x="4654" y="18856"/>
                    <a:pt x="4870" y="18993"/>
                  </a:cubicBezTo>
                  <a:cubicBezTo>
                    <a:pt x="5087" y="19131"/>
                    <a:pt x="5627" y="19089"/>
                    <a:pt x="5681" y="18940"/>
                  </a:cubicBezTo>
                  <a:cubicBezTo>
                    <a:pt x="5735" y="18792"/>
                    <a:pt x="7033" y="18919"/>
                    <a:pt x="7249" y="19046"/>
                  </a:cubicBezTo>
                  <a:cubicBezTo>
                    <a:pt x="7466" y="19173"/>
                    <a:pt x="5897" y="19247"/>
                    <a:pt x="5087" y="19216"/>
                  </a:cubicBezTo>
                  <a:cubicBezTo>
                    <a:pt x="4275" y="19184"/>
                    <a:pt x="3843" y="19364"/>
                    <a:pt x="4384" y="19502"/>
                  </a:cubicBezTo>
                  <a:cubicBezTo>
                    <a:pt x="4925" y="19640"/>
                    <a:pt x="5573" y="19502"/>
                    <a:pt x="6167" y="19385"/>
                  </a:cubicBezTo>
                  <a:cubicBezTo>
                    <a:pt x="6763" y="19269"/>
                    <a:pt x="9683" y="19301"/>
                    <a:pt x="9899" y="19428"/>
                  </a:cubicBezTo>
                  <a:cubicBezTo>
                    <a:pt x="10115" y="19555"/>
                    <a:pt x="8547" y="19449"/>
                    <a:pt x="8385" y="19523"/>
                  </a:cubicBezTo>
                  <a:cubicBezTo>
                    <a:pt x="8222" y="19597"/>
                    <a:pt x="7033" y="19661"/>
                    <a:pt x="6871" y="19576"/>
                  </a:cubicBezTo>
                  <a:cubicBezTo>
                    <a:pt x="6708" y="19491"/>
                    <a:pt x="5573" y="19608"/>
                    <a:pt x="5519" y="19745"/>
                  </a:cubicBezTo>
                  <a:cubicBezTo>
                    <a:pt x="5465" y="19883"/>
                    <a:pt x="4600" y="19883"/>
                    <a:pt x="5573" y="19936"/>
                  </a:cubicBezTo>
                  <a:cubicBezTo>
                    <a:pt x="6547" y="19989"/>
                    <a:pt x="6277" y="19735"/>
                    <a:pt x="7790" y="19756"/>
                  </a:cubicBezTo>
                  <a:cubicBezTo>
                    <a:pt x="9304" y="19777"/>
                    <a:pt x="10115" y="19481"/>
                    <a:pt x="10548" y="19650"/>
                  </a:cubicBezTo>
                  <a:cubicBezTo>
                    <a:pt x="10980" y="19820"/>
                    <a:pt x="9304" y="19958"/>
                    <a:pt x="8709" y="19851"/>
                  </a:cubicBezTo>
                  <a:cubicBezTo>
                    <a:pt x="8115" y="19745"/>
                    <a:pt x="7412" y="19926"/>
                    <a:pt x="7466" y="20085"/>
                  </a:cubicBezTo>
                  <a:cubicBezTo>
                    <a:pt x="7519" y="20243"/>
                    <a:pt x="5735" y="20042"/>
                    <a:pt x="4870" y="20021"/>
                  </a:cubicBezTo>
                  <a:cubicBezTo>
                    <a:pt x="4005" y="20000"/>
                    <a:pt x="4384" y="20180"/>
                    <a:pt x="5140" y="20339"/>
                  </a:cubicBezTo>
                  <a:cubicBezTo>
                    <a:pt x="5897" y="20498"/>
                    <a:pt x="6330" y="20318"/>
                    <a:pt x="7249" y="20434"/>
                  </a:cubicBezTo>
                  <a:cubicBezTo>
                    <a:pt x="8168" y="20551"/>
                    <a:pt x="8168" y="20678"/>
                    <a:pt x="8817" y="20561"/>
                  </a:cubicBezTo>
                  <a:cubicBezTo>
                    <a:pt x="9467" y="20445"/>
                    <a:pt x="8817" y="20456"/>
                    <a:pt x="8385" y="20403"/>
                  </a:cubicBezTo>
                  <a:cubicBezTo>
                    <a:pt x="7953" y="20349"/>
                    <a:pt x="8331" y="20169"/>
                    <a:pt x="9358" y="20265"/>
                  </a:cubicBezTo>
                  <a:cubicBezTo>
                    <a:pt x="10385" y="20360"/>
                    <a:pt x="11575" y="20180"/>
                    <a:pt x="11250" y="19926"/>
                  </a:cubicBezTo>
                  <a:cubicBezTo>
                    <a:pt x="10926" y="19671"/>
                    <a:pt x="12170" y="19555"/>
                    <a:pt x="13413" y="19470"/>
                  </a:cubicBezTo>
                  <a:cubicBezTo>
                    <a:pt x="14657" y="19385"/>
                    <a:pt x="14008" y="19629"/>
                    <a:pt x="13089" y="19703"/>
                  </a:cubicBezTo>
                  <a:cubicBezTo>
                    <a:pt x="12170" y="19777"/>
                    <a:pt x="12008" y="19830"/>
                    <a:pt x="12710" y="19979"/>
                  </a:cubicBezTo>
                  <a:cubicBezTo>
                    <a:pt x="13413" y="20127"/>
                    <a:pt x="14332" y="19883"/>
                    <a:pt x="14927" y="20000"/>
                  </a:cubicBezTo>
                  <a:cubicBezTo>
                    <a:pt x="15521" y="20116"/>
                    <a:pt x="13846" y="20095"/>
                    <a:pt x="13575" y="20212"/>
                  </a:cubicBezTo>
                  <a:cubicBezTo>
                    <a:pt x="13305" y="20328"/>
                    <a:pt x="14603" y="20466"/>
                    <a:pt x="13684" y="20551"/>
                  </a:cubicBezTo>
                  <a:cubicBezTo>
                    <a:pt x="12765" y="20636"/>
                    <a:pt x="13197" y="20201"/>
                    <a:pt x="12656" y="20159"/>
                  </a:cubicBezTo>
                  <a:cubicBezTo>
                    <a:pt x="12116" y="20116"/>
                    <a:pt x="11628" y="20212"/>
                    <a:pt x="12170" y="20456"/>
                  </a:cubicBezTo>
                  <a:cubicBezTo>
                    <a:pt x="12710" y="20699"/>
                    <a:pt x="11521" y="20487"/>
                    <a:pt x="10980" y="20371"/>
                  </a:cubicBezTo>
                  <a:cubicBezTo>
                    <a:pt x="10439" y="20254"/>
                    <a:pt x="9683" y="20424"/>
                    <a:pt x="10331" y="20551"/>
                  </a:cubicBezTo>
                  <a:cubicBezTo>
                    <a:pt x="10980" y="20678"/>
                    <a:pt x="9088" y="20540"/>
                    <a:pt x="9088" y="20742"/>
                  </a:cubicBezTo>
                  <a:cubicBezTo>
                    <a:pt x="9088" y="20943"/>
                    <a:pt x="9899" y="20773"/>
                    <a:pt x="10872" y="20816"/>
                  </a:cubicBezTo>
                  <a:cubicBezTo>
                    <a:pt x="11845" y="20858"/>
                    <a:pt x="11413" y="21134"/>
                    <a:pt x="12116" y="21240"/>
                  </a:cubicBezTo>
                  <a:cubicBezTo>
                    <a:pt x="12818" y="21345"/>
                    <a:pt x="12223" y="20901"/>
                    <a:pt x="12980" y="20869"/>
                  </a:cubicBezTo>
                  <a:cubicBezTo>
                    <a:pt x="13738" y="20837"/>
                    <a:pt x="13035" y="21208"/>
                    <a:pt x="14711" y="21314"/>
                  </a:cubicBezTo>
                  <a:cubicBezTo>
                    <a:pt x="16387" y="21420"/>
                    <a:pt x="14819" y="21250"/>
                    <a:pt x="15576" y="21144"/>
                  </a:cubicBezTo>
                  <a:cubicBezTo>
                    <a:pt x="16333" y="21038"/>
                    <a:pt x="17306" y="21462"/>
                    <a:pt x="18118" y="21505"/>
                  </a:cubicBezTo>
                  <a:cubicBezTo>
                    <a:pt x="18928" y="21547"/>
                    <a:pt x="18387" y="21314"/>
                    <a:pt x="17793" y="21187"/>
                  </a:cubicBezTo>
                  <a:cubicBezTo>
                    <a:pt x="17198" y="21060"/>
                    <a:pt x="18387" y="21134"/>
                    <a:pt x="19199" y="21187"/>
                  </a:cubicBezTo>
                  <a:cubicBezTo>
                    <a:pt x="20010" y="21240"/>
                    <a:pt x="20659" y="21261"/>
                    <a:pt x="20821" y="21144"/>
                  </a:cubicBezTo>
                  <a:cubicBezTo>
                    <a:pt x="20882" y="21101"/>
                    <a:pt x="21032" y="21102"/>
                    <a:pt x="21225" y="21114"/>
                  </a:cubicBezTo>
                  <a:cubicBezTo>
                    <a:pt x="20380" y="21005"/>
                    <a:pt x="17511" y="21084"/>
                    <a:pt x="17117" y="21071"/>
                  </a:cubicBezTo>
                  <a:cubicBezTo>
                    <a:pt x="16728" y="21059"/>
                    <a:pt x="17028" y="19788"/>
                    <a:pt x="17101" y="19497"/>
                  </a:cubicBezTo>
                  <a:cubicBezTo>
                    <a:pt x="17043" y="19494"/>
                    <a:pt x="16984" y="19491"/>
                    <a:pt x="16928" y="19491"/>
                  </a:cubicBezTo>
                  <a:cubicBezTo>
                    <a:pt x="16225" y="19491"/>
                    <a:pt x="14657" y="19523"/>
                    <a:pt x="14927" y="19311"/>
                  </a:cubicBezTo>
                  <a:cubicBezTo>
                    <a:pt x="14974" y="19274"/>
                    <a:pt x="15077" y="19252"/>
                    <a:pt x="15211" y="19240"/>
                  </a:cubicBezTo>
                  <a:cubicBezTo>
                    <a:pt x="14892" y="19183"/>
                    <a:pt x="14439" y="19120"/>
                    <a:pt x="13897" y="19091"/>
                  </a:cubicBezTo>
                  <a:cubicBezTo>
                    <a:pt x="12799" y="19034"/>
                    <a:pt x="10164" y="19091"/>
                    <a:pt x="9578" y="1910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48" name="出自【趣你的PPT】(微信:qunideppt)：最优质的PPT资源库"/>
            <p:cNvSpPr/>
            <p:nvPr/>
          </p:nvSpPr>
          <p:spPr>
            <a:xfrm>
              <a:off x="4719164" y="4838393"/>
              <a:ext cx="176272" cy="1791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39" h="21207" extrusionOk="0">
                  <a:moveTo>
                    <a:pt x="20722" y="11590"/>
                  </a:moveTo>
                  <a:cubicBezTo>
                    <a:pt x="19845" y="11154"/>
                    <a:pt x="18968" y="12025"/>
                    <a:pt x="18674" y="12025"/>
                  </a:cubicBezTo>
                  <a:cubicBezTo>
                    <a:pt x="18381" y="12025"/>
                    <a:pt x="17723" y="10138"/>
                    <a:pt x="17503" y="9342"/>
                  </a:cubicBezTo>
                  <a:cubicBezTo>
                    <a:pt x="17283" y="8543"/>
                    <a:pt x="16407" y="6946"/>
                    <a:pt x="15821" y="7307"/>
                  </a:cubicBezTo>
                  <a:cubicBezTo>
                    <a:pt x="15236" y="7671"/>
                    <a:pt x="15382" y="7164"/>
                    <a:pt x="13700" y="7091"/>
                  </a:cubicBezTo>
                  <a:cubicBezTo>
                    <a:pt x="12017" y="7017"/>
                    <a:pt x="12090" y="6728"/>
                    <a:pt x="12455" y="5130"/>
                  </a:cubicBezTo>
                  <a:cubicBezTo>
                    <a:pt x="12821" y="3534"/>
                    <a:pt x="11358" y="2517"/>
                    <a:pt x="12016" y="2155"/>
                  </a:cubicBezTo>
                  <a:cubicBezTo>
                    <a:pt x="12513" y="1883"/>
                    <a:pt x="12467" y="1566"/>
                    <a:pt x="11912" y="865"/>
                  </a:cubicBezTo>
                  <a:cubicBezTo>
                    <a:pt x="11775" y="952"/>
                    <a:pt x="11635" y="1007"/>
                    <a:pt x="11501" y="1007"/>
                  </a:cubicBezTo>
                  <a:cubicBezTo>
                    <a:pt x="10925" y="1007"/>
                    <a:pt x="10204" y="5"/>
                    <a:pt x="9196" y="5"/>
                  </a:cubicBezTo>
                  <a:cubicBezTo>
                    <a:pt x="8186" y="5"/>
                    <a:pt x="7106" y="-66"/>
                    <a:pt x="6386" y="292"/>
                  </a:cubicBezTo>
                  <a:cubicBezTo>
                    <a:pt x="5664" y="650"/>
                    <a:pt x="4294" y="220"/>
                    <a:pt x="3430" y="794"/>
                  </a:cubicBezTo>
                  <a:cubicBezTo>
                    <a:pt x="2565" y="1366"/>
                    <a:pt x="1484" y="2578"/>
                    <a:pt x="1557" y="3079"/>
                  </a:cubicBezTo>
                  <a:cubicBezTo>
                    <a:pt x="1629" y="3581"/>
                    <a:pt x="1268" y="6655"/>
                    <a:pt x="836" y="6797"/>
                  </a:cubicBezTo>
                  <a:cubicBezTo>
                    <a:pt x="705" y="6840"/>
                    <a:pt x="384" y="6816"/>
                    <a:pt x="0" y="6776"/>
                  </a:cubicBezTo>
                  <a:cubicBezTo>
                    <a:pt x="577" y="7769"/>
                    <a:pt x="2285" y="9545"/>
                    <a:pt x="3384" y="10211"/>
                  </a:cubicBezTo>
                  <a:cubicBezTo>
                    <a:pt x="4701" y="11011"/>
                    <a:pt x="4627" y="11735"/>
                    <a:pt x="6091" y="11881"/>
                  </a:cubicBezTo>
                  <a:cubicBezTo>
                    <a:pt x="7554" y="12025"/>
                    <a:pt x="8285" y="12607"/>
                    <a:pt x="8797" y="13260"/>
                  </a:cubicBezTo>
                  <a:cubicBezTo>
                    <a:pt x="9309" y="13913"/>
                    <a:pt x="13042" y="15002"/>
                    <a:pt x="13333" y="15511"/>
                  </a:cubicBezTo>
                  <a:cubicBezTo>
                    <a:pt x="13626" y="16018"/>
                    <a:pt x="11432" y="17470"/>
                    <a:pt x="11432" y="18775"/>
                  </a:cubicBezTo>
                  <a:cubicBezTo>
                    <a:pt x="11432" y="20084"/>
                    <a:pt x="10626" y="19937"/>
                    <a:pt x="10626" y="20374"/>
                  </a:cubicBezTo>
                  <a:cubicBezTo>
                    <a:pt x="10626" y="20808"/>
                    <a:pt x="12309" y="20518"/>
                    <a:pt x="12895" y="20880"/>
                  </a:cubicBezTo>
                  <a:cubicBezTo>
                    <a:pt x="13480" y="21244"/>
                    <a:pt x="14503" y="20663"/>
                    <a:pt x="15235" y="21097"/>
                  </a:cubicBezTo>
                  <a:cubicBezTo>
                    <a:pt x="15966" y="21534"/>
                    <a:pt x="16772" y="20518"/>
                    <a:pt x="17357" y="20663"/>
                  </a:cubicBezTo>
                  <a:cubicBezTo>
                    <a:pt x="17943" y="20808"/>
                    <a:pt x="18529" y="19648"/>
                    <a:pt x="19260" y="19718"/>
                  </a:cubicBezTo>
                  <a:cubicBezTo>
                    <a:pt x="19991" y="19791"/>
                    <a:pt x="20650" y="17180"/>
                    <a:pt x="20503" y="16164"/>
                  </a:cubicBezTo>
                  <a:cubicBezTo>
                    <a:pt x="20357" y="15147"/>
                    <a:pt x="21600" y="12025"/>
                    <a:pt x="20722" y="11590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49" name="出自【趣你的PPT】(微信:qunideppt)：最优质的PPT资源库"/>
            <p:cNvSpPr/>
            <p:nvPr/>
          </p:nvSpPr>
          <p:spPr>
            <a:xfrm>
              <a:off x="4244301" y="4200720"/>
              <a:ext cx="66030" cy="548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24" h="21503" extrusionOk="0">
                  <a:moveTo>
                    <a:pt x="20034" y="17084"/>
                  </a:moveTo>
                  <a:cubicBezTo>
                    <a:pt x="19821" y="16161"/>
                    <a:pt x="19944" y="13800"/>
                    <a:pt x="21024" y="11997"/>
                  </a:cubicBezTo>
                  <a:cubicBezTo>
                    <a:pt x="18665" y="8866"/>
                    <a:pt x="16011" y="4637"/>
                    <a:pt x="14595" y="2117"/>
                  </a:cubicBezTo>
                  <a:cubicBezTo>
                    <a:pt x="13245" y="2335"/>
                    <a:pt x="12070" y="2319"/>
                    <a:pt x="11377" y="1677"/>
                  </a:cubicBezTo>
                  <a:cubicBezTo>
                    <a:pt x="9947" y="360"/>
                    <a:pt x="6373" y="1241"/>
                    <a:pt x="4943" y="360"/>
                  </a:cubicBezTo>
                  <a:cubicBezTo>
                    <a:pt x="4205" y="-97"/>
                    <a:pt x="2772" y="-37"/>
                    <a:pt x="1358" y="98"/>
                  </a:cubicBezTo>
                  <a:cubicBezTo>
                    <a:pt x="1697" y="1412"/>
                    <a:pt x="1539" y="2685"/>
                    <a:pt x="866" y="3244"/>
                  </a:cubicBezTo>
                  <a:cubicBezTo>
                    <a:pt x="-434" y="4312"/>
                    <a:pt x="-576" y="8573"/>
                    <a:pt x="2596" y="10173"/>
                  </a:cubicBezTo>
                  <a:cubicBezTo>
                    <a:pt x="5767" y="11766"/>
                    <a:pt x="4758" y="9282"/>
                    <a:pt x="6344" y="9282"/>
                  </a:cubicBezTo>
                  <a:cubicBezTo>
                    <a:pt x="7930" y="9282"/>
                    <a:pt x="7785" y="12301"/>
                    <a:pt x="9226" y="12301"/>
                  </a:cubicBezTo>
                  <a:cubicBezTo>
                    <a:pt x="10669" y="12301"/>
                    <a:pt x="13985" y="14431"/>
                    <a:pt x="13841" y="17273"/>
                  </a:cubicBezTo>
                  <a:cubicBezTo>
                    <a:pt x="13698" y="20113"/>
                    <a:pt x="14994" y="21358"/>
                    <a:pt x="17590" y="21358"/>
                  </a:cubicBezTo>
                  <a:cubicBezTo>
                    <a:pt x="18063" y="21358"/>
                    <a:pt x="18602" y="21412"/>
                    <a:pt x="19165" y="21503"/>
                  </a:cubicBezTo>
                  <a:cubicBezTo>
                    <a:pt x="19604" y="19604"/>
                    <a:pt x="20261" y="18068"/>
                    <a:pt x="20034" y="17084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50" name="出自【趣你的PPT】(微信:qunideppt)：最优质的PPT资源库"/>
            <p:cNvSpPr/>
            <p:nvPr/>
          </p:nvSpPr>
          <p:spPr>
            <a:xfrm>
              <a:off x="4305355" y="4234639"/>
              <a:ext cx="119207" cy="510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157" extrusionOk="0">
                  <a:moveTo>
                    <a:pt x="19288" y="5547"/>
                  </a:moveTo>
                  <a:cubicBezTo>
                    <a:pt x="17975" y="1466"/>
                    <a:pt x="15596" y="1807"/>
                    <a:pt x="14119" y="444"/>
                  </a:cubicBezTo>
                  <a:cubicBezTo>
                    <a:pt x="12641" y="-915"/>
                    <a:pt x="10756" y="956"/>
                    <a:pt x="8867" y="4532"/>
                  </a:cubicBezTo>
                  <a:cubicBezTo>
                    <a:pt x="6980" y="8100"/>
                    <a:pt x="4601" y="6059"/>
                    <a:pt x="2960" y="4188"/>
                  </a:cubicBezTo>
                  <a:cubicBezTo>
                    <a:pt x="2473" y="3633"/>
                    <a:pt x="1790" y="2297"/>
                    <a:pt x="1058" y="665"/>
                  </a:cubicBezTo>
                  <a:cubicBezTo>
                    <a:pt x="444" y="2392"/>
                    <a:pt x="373" y="4654"/>
                    <a:pt x="495" y="5537"/>
                  </a:cubicBezTo>
                  <a:cubicBezTo>
                    <a:pt x="624" y="6480"/>
                    <a:pt x="250" y="7950"/>
                    <a:pt x="0" y="9769"/>
                  </a:cubicBezTo>
                  <a:cubicBezTo>
                    <a:pt x="1625" y="10190"/>
                    <a:pt x="3737" y="11660"/>
                    <a:pt x="4766" y="14223"/>
                  </a:cubicBezTo>
                  <a:cubicBezTo>
                    <a:pt x="5996" y="17286"/>
                    <a:pt x="6734" y="15241"/>
                    <a:pt x="7473" y="17963"/>
                  </a:cubicBezTo>
                  <a:cubicBezTo>
                    <a:pt x="8211" y="20685"/>
                    <a:pt x="9934" y="18132"/>
                    <a:pt x="10344" y="16433"/>
                  </a:cubicBezTo>
                  <a:cubicBezTo>
                    <a:pt x="10756" y="14731"/>
                    <a:pt x="9442" y="14051"/>
                    <a:pt x="9278" y="12183"/>
                  </a:cubicBezTo>
                  <a:cubicBezTo>
                    <a:pt x="9115" y="10312"/>
                    <a:pt x="10919" y="10991"/>
                    <a:pt x="11247" y="8438"/>
                  </a:cubicBezTo>
                  <a:cubicBezTo>
                    <a:pt x="11575" y="5888"/>
                    <a:pt x="14200" y="4698"/>
                    <a:pt x="15350" y="5719"/>
                  </a:cubicBezTo>
                  <a:cubicBezTo>
                    <a:pt x="16498" y="6736"/>
                    <a:pt x="17483" y="8438"/>
                    <a:pt x="16416" y="10991"/>
                  </a:cubicBezTo>
                  <a:cubicBezTo>
                    <a:pt x="15622" y="12889"/>
                    <a:pt x="17241" y="16306"/>
                    <a:pt x="18595" y="18973"/>
                  </a:cubicBezTo>
                  <a:cubicBezTo>
                    <a:pt x="19544" y="16945"/>
                    <a:pt x="20635" y="14641"/>
                    <a:pt x="21089" y="13954"/>
                  </a:cubicBezTo>
                  <a:cubicBezTo>
                    <a:pt x="21337" y="13571"/>
                    <a:pt x="21493" y="12671"/>
                    <a:pt x="21600" y="11553"/>
                  </a:cubicBezTo>
                  <a:cubicBezTo>
                    <a:pt x="20949" y="10916"/>
                    <a:pt x="20198" y="8383"/>
                    <a:pt x="19288" y="554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51" name="出自【趣你的PPT】(微信:qunideppt)：最优质的PPT资源库"/>
            <p:cNvSpPr/>
            <p:nvPr/>
          </p:nvSpPr>
          <p:spPr>
            <a:xfrm>
              <a:off x="4386760" y="4173585"/>
              <a:ext cx="243335" cy="344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72" h="21355" extrusionOk="0">
                  <a:moveTo>
                    <a:pt x="3349" y="15519"/>
                  </a:moveTo>
                  <a:cubicBezTo>
                    <a:pt x="3848" y="15726"/>
                    <a:pt x="4557" y="15667"/>
                    <a:pt x="4724" y="15519"/>
                  </a:cubicBezTo>
                  <a:cubicBezTo>
                    <a:pt x="4890" y="15373"/>
                    <a:pt x="5348" y="15696"/>
                    <a:pt x="6015" y="16224"/>
                  </a:cubicBezTo>
                  <a:cubicBezTo>
                    <a:pt x="6044" y="16247"/>
                    <a:pt x="6068" y="16266"/>
                    <a:pt x="6096" y="16288"/>
                  </a:cubicBezTo>
                  <a:cubicBezTo>
                    <a:pt x="6655" y="16202"/>
                    <a:pt x="7362" y="16128"/>
                    <a:pt x="7647" y="16253"/>
                  </a:cubicBezTo>
                  <a:cubicBezTo>
                    <a:pt x="8148" y="16474"/>
                    <a:pt x="8023" y="17269"/>
                    <a:pt x="8712" y="17312"/>
                  </a:cubicBezTo>
                  <a:cubicBezTo>
                    <a:pt x="9402" y="17356"/>
                    <a:pt x="9904" y="17841"/>
                    <a:pt x="9841" y="18106"/>
                  </a:cubicBezTo>
                  <a:cubicBezTo>
                    <a:pt x="9778" y="18371"/>
                    <a:pt x="10593" y="18503"/>
                    <a:pt x="10531" y="18900"/>
                  </a:cubicBezTo>
                  <a:cubicBezTo>
                    <a:pt x="10468" y="19297"/>
                    <a:pt x="12350" y="19209"/>
                    <a:pt x="12601" y="19076"/>
                  </a:cubicBezTo>
                  <a:cubicBezTo>
                    <a:pt x="12851" y="18944"/>
                    <a:pt x="13352" y="18856"/>
                    <a:pt x="13666" y="18988"/>
                  </a:cubicBezTo>
                  <a:cubicBezTo>
                    <a:pt x="13980" y="19120"/>
                    <a:pt x="14544" y="18856"/>
                    <a:pt x="14858" y="18944"/>
                  </a:cubicBezTo>
                  <a:cubicBezTo>
                    <a:pt x="15172" y="19033"/>
                    <a:pt x="16426" y="19386"/>
                    <a:pt x="16175" y="19694"/>
                  </a:cubicBezTo>
                  <a:cubicBezTo>
                    <a:pt x="15924" y="20003"/>
                    <a:pt x="15047" y="20488"/>
                    <a:pt x="15234" y="20753"/>
                  </a:cubicBezTo>
                  <a:cubicBezTo>
                    <a:pt x="15383" y="20962"/>
                    <a:pt x="16039" y="21092"/>
                    <a:pt x="16306" y="21355"/>
                  </a:cubicBezTo>
                  <a:cubicBezTo>
                    <a:pt x="16336" y="21354"/>
                    <a:pt x="16365" y="21355"/>
                    <a:pt x="16394" y="21350"/>
                  </a:cubicBezTo>
                  <a:cubicBezTo>
                    <a:pt x="16874" y="21276"/>
                    <a:pt x="17086" y="20001"/>
                    <a:pt x="17086" y="19627"/>
                  </a:cubicBezTo>
                  <a:cubicBezTo>
                    <a:pt x="17086" y="19253"/>
                    <a:pt x="17300" y="18277"/>
                    <a:pt x="17456" y="17898"/>
                  </a:cubicBezTo>
                  <a:cubicBezTo>
                    <a:pt x="17758" y="17161"/>
                    <a:pt x="16302" y="16642"/>
                    <a:pt x="16302" y="15844"/>
                  </a:cubicBezTo>
                  <a:cubicBezTo>
                    <a:pt x="16302" y="15046"/>
                    <a:pt x="16879" y="15489"/>
                    <a:pt x="17528" y="15160"/>
                  </a:cubicBezTo>
                  <a:cubicBezTo>
                    <a:pt x="18176" y="14831"/>
                    <a:pt x="17492" y="14691"/>
                    <a:pt x="17167" y="14640"/>
                  </a:cubicBezTo>
                  <a:cubicBezTo>
                    <a:pt x="16843" y="14590"/>
                    <a:pt x="16591" y="14184"/>
                    <a:pt x="16699" y="13943"/>
                  </a:cubicBezTo>
                  <a:cubicBezTo>
                    <a:pt x="16807" y="13702"/>
                    <a:pt x="18789" y="13803"/>
                    <a:pt x="19420" y="13803"/>
                  </a:cubicBezTo>
                  <a:cubicBezTo>
                    <a:pt x="20050" y="13803"/>
                    <a:pt x="21420" y="13398"/>
                    <a:pt x="21438" y="13334"/>
                  </a:cubicBezTo>
                  <a:cubicBezTo>
                    <a:pt x="21456" y="13272"/>
                    <a:pt x="21600" y="12954"/>
                    <a:pt x="21112" y="12688"/>
                  </a:cubicBezTo>
                  <a:cubicBezTo>
                    <a:pt x="20626" y="12422"/>
                    <a:pt x="20807" y="12042"/>
                    <a:pt x="21185" y="11738"/>
                  </a:cubicBezTo>
                  <a:cubicBezTo>
                    <a:pt x="21564" y="11433"/>
                    <a:pt x="20951" y="11129"/>
                    <a:pt x="20483" y="10762"/>
                  </a:cubicBezTo>
                  <a:cubicBezTo>
                    <a:pt x="20014" y="10394"/>
                    <a:pt x="20375" y="9063"/>
                    <a:pt x="20915" y="8442"/>
                  </a:cubicBezTo>
                  <a:cubicBezTo>
                    <a:pt x="21455" y="7822"/>
                    <a:pt x="19816" y="7961"/>
                    <a:pt x="18807" y="8049"/>
                  </a:cubicBezTo>
                  <a:cubicBezTo>
                    <a:pt x="17798" y="8138"/>
                    <a:pt x="16933" y="7859"/>
                    <a:pt x="16285" y="7276"/>
                  </a:cubicBezTo>
                  <a:cubicBezTo>
                    <a:pt x="15636" y="6693"/>
                    <a:pt x="14753" y="7061"/>
                    <a:pt x="13204" y="7086"/>
                  </a:cubicBezTo>
                  <a:cubicBezTo>
                    <a:pt x="11654" y="7112"/>
                    <a:pt x="11961" y="5882"/>
                    <a:pt x="12032" y="5413"/>
                  </a:cubicBezTo>
                  <a:cubicBezTo>
                    <a:pt x="12104" y="4943"/>
                    <a:pt x="11240" y="4881"/>
                    <a:pt x="11240" y="4577"/>
                  </a:cubicBezTo>
                  <a:cubicBezTo>
                    <a:pt x="11240" y="4273"/>
                    <a:pt x="10790" y="4273"/>
                    <a:pt x="10392" y="4297"/>
                  </a:cubicBezTo>
                  <a:cubicBezTo>
                    <a:pt x="9996" y="4322"/>
                    <a:pt x="10392" y="3956"/>
                    <a:pt x="10664" y="3715"/>
                  </a:cubicBezTo>
                  <a:cubicBezTo>
                    <a:pt x="10933" y="3473"/>
                    <a:pt x="10916" y="3283"/>
                    <a:pt x="10933" y="2777"/>
                  </a:cubicBezTo>
                  <a:cubicBezTo>
                    <a:pt x="10952" y="2269"/>
                    <a:pt x="11996" y="1839"/>
                    <a:pt x="12518" y="1344"/>
                  </a:cubicBezTo>
                  <a:cubicBezTo>
                    <a:pt x="12646" y="1224"/>
                    <a:pt x="12843" y="1146"/>
                    <a:pt x="13066" y="1098"/>
                  </a:cubicBezTo>
                  <a:cubicBezTo>
                    <a:pt x="13130" y="980"/>
                    <a:pt x="13257" y="886"/>
                    <a:pt x="13504" y="851"/>
                  </a:cubicBezTo>
                  <a:cubicBezTo>
                    <a:pt x="14303" y="739"/>
                    <a:pt x="14703" y="374"/>
                    <a:pt x="13943" y="64"/>
                  </a:cubicBezTo>
                  <a:cubicBezTo>
                    <a:pt x="13184" y="-245"/>
                    <a:pt x="12745" y="655"/>
                    <a:pt x="11906" y="739"/>
                  </a:cubicBezTo>
                  <a:cubicBezTo>
                    <a:pt x="11066" y="823"/>
                    <a:pt x="10907" y="1188"/>
                    <a:pt x="10347" y="1385"/>
                  </a:cubicBezTo>
                  <a:cubicBezTo>
                    <a:pt x="9788" y="1582"/>
                    <a:pt x="8749" y="1413"/>
                    <a:pt x="8709" y="1751"/>
                  </a:cubicBezTo>
                  <a:cubicBezTo>
                    <a:pt x="8666" y="2119"/>
                    <a:pt x="8350" y="1751"/>
                    <a:pt x="7871" y="1667"/>
                  </a:cubicBezTo>
                  <a:cubicBezTo>
                    <a:pt x="7391" y="1582"/>
                    <a:pt x="6152" y="2341"/>
                    <a:pt x="6192" y="2763"/>
                  </a:cubicBezTo>
                  <a:cubicBezTo>
                    <a:pt x="6232" y="3184"/>
                    <a:pt x="6432" y="3578"/>
                    <a:pt x="5553" y="3971"/>
                  </a:cubicBezTo>
                  <a:cubicBezTo>
                    <a:pt x="4674" y="4365"/>
                    <a:pt x="4154" y="5096"/>
                    <a:pt x="3755" y="5433"/>
                  </a:cubicBezTo>
                  <a:cubicBezTo>
                    <a:pt x="3632" y="5536"/>
                    <a:pt x="3502" y="5545"/>
                    <a:pt x="3362" y="5498"/>
                  </a:cubicBezTo>
                  <a:cubicBezTo>
                    <a:pt x="3310" y="5682"/>
                    <a:pt x="3234" y="5831"/>
                    <a:pt x="3114" y="5895"/>
                  </a:cubicBezTo>
                  <a:cubicBezTo>
                    <a:pt x="2893" y="6008"/>
                    <a:pt x="2361" y="6389"/>
                    <a:pt x="1899" y="6724"/>
                  </a:cubicBezTo>
                  <a:cubicBezTo>
                    <a:pt x="2124" y="6875"/>
                    <a:pt x="2334" y="7011"/>
                    <a:pt x="2476" y="7119"/>
                  </a:cubicBezTo>
                  <a:cubicBezTo>
                    <a:pt x="3035" y="7541"/>
                    <a:pt x="2676" y="7878"/>
                    <a:pt x="2836" y="8104"/>
                  </a:cubicBezTo>
                  <a:cubicBezTo>
                    <a:pt x="2996" y="8328"/>
                    <a:pt x="3155" y="8665"/>
                    <a:pt x="2836" y="8806"/>
                  </a:cubicBezTo>
                  <a:cubicBezTo>
                    <a:pt x="2517" y="8946"/>
                    <a:pt x="2796" y="10492"/>
                    <a:pt x="3155" y="10774"/>
                  </a:cubicBezTo>
                  <a:cubicBezTo>
                    <a:pt x="3515" y="11054"/>
                    <a:pt x="3155" y="11308"/>
                    <a:pt x="2756" y="11869"/>
                  </a:cubicBezTo>
                  <a:cubicBezTo>
                    <a:pt x="2356" y="12431"/>
                    <a:pt x="1997" y="12684"/>
                    <a:pt x="1277" y="12712"/>
                  </a:cubicBezTo>
                  <a:cubicBezTo>
                    <a:pt x="558" y="12741"/>
                    <a:pt x="598" y="13528"/>
                    <a:pt x="358" y="13528"/>
                  </a:cubicBezTo>
                  <a:cubicBezTo>
                    <a:pt x="168" y="13528"/>
                    <a:pt x="29" y="13812"/>
                    <a:pt x="0" y="14057"/>
                  </a:cubicBezTo>
                  <a:cubicBezTo>
                    <a:pt x="671" y="14454"/>
                    <a:pt x="1876" y="14934"/>
                    <a:pt x="2224" y="14934"/>
                  </a:cubicBezTo>
                  <a:cubicBezTo>
                    <a:pt x="2600" y="14934"/>
                    <a:pt x="2849" y="15316"/>
                    <a:pt x="3349" y="1551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52" name="出自【趣你的PPT】(微信:qunideppt)：最优质的PPT资源库"/>
            <p:cNvSpPr/>
            <p:nvPr/>
          </p:nvSpPr>
          <p:spPr>
            <a:xfrm>
              <a:off x="4576705" y="4634881"/>
              <a:ext cx="247923" cy="2781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86" h="21125" extrusionOk="0">
                  <a:moveTo>
                    <a:pt x="21317" y="12705"/>
                  </a:moveTo>
                  <a:cubicBezTo>
                    <a:pt x="21057" y="12018"/>
                    <a:pt x="20276" y="11925"/>
                    <a:pt x="20276" y="11192"/>
                  </a:cubicBezTo>
                  <a:cubicBezTo>
                    <a:pt x="20276" y="10458"/>
                    <a:pt x="19963" y="10367"/>
                    <a:pt x="18817" y="10411"/>
                  </a:cubicBezTo>
                  <a:cubicBezTo>
                    <a:pt x="17671" y="10458"/>
                    <a:pt x="16942" y="10228"/>
                    <a:pt x="16891" y="9632"/>
                  </a:cubicBezTo>
                  <a:cubicBezTo>
                    <a:pt x="16839" y="9035"/>
                    <a:pt x="16161" y="8577"/>
                    <a:pt x="16682" y="8348"/>
                  </a:cubicBezTo>
                  <a:cubicBezTo>
                    <a:pt x="17203" y="8119"/>
                    <a:pt x="16317" y="7706"/>
                    <a:pt x="16422" y="7155"/>
                  </a:cubicBezTo>
                  <a:cubicBezTo>
                    <a:pt x="16526" y="6605"/>
                    <a:pt x="16110" y="6376"/>
                    <a:pt x="15745" y="6101"/>
                  </a:cubicBezTo>
                  <a:cubicBezTo>
                    <a:pt x="15380" y="5826"/>
                    <a:pt x="13817" y="6239"/>
                    <a:pt x="13817" y="5734"/>
                  </a:cubicBezTo>
                  <a:cubicBezTo>
                    <a:pt x="13817" y="5229"/>
                    <a:pt x="12880" y="5138"/>
                    <a:pt x="12360" y="5138"/>
                  </a:cubicBezTo>
                  <a:cubicBezTo>
                    <a:pt x="11839" y="5138"/>
                    <a:pt x="12204" y="4542"/>
                    <a:pt x="11630" y="4588"/>
                  </a:cubicBezTo>
                  <a:cubicBezTo>
                    <a:pt x="11058" y="4633"/>
                    <a:pt x="11161" y="4266"/>
                    <a:pt x="10380" y="4358"/>
                  </a:cubicBezTo>
                  <a:cubicBezTo>
                    <a:pt x="9599" y="4450"/>
                    <a:pt x="9130" y="4129"/>
                    <a:pt x="8297" y="3256"/>
                  </a:cubicBezTo>
                  <a:cubicBezTo>
                    <a:pt x="7464" y="2386"/>
                    <a:pt x="7568" y="689"/>
                    <a:pt x="7724" y="230"/>
                  </a:cubicBezTo>
                  <a:cubicBezTo>
                    <a:pt x="7880" y="-228"/>
                    <a:pt x="6735" y="139"/>
                    <a:pt x="6058" y="139"/>
                  </a:cubicBezTo>
                  <a:cubicBezTo>
                    <a:pt x="5381" y="139"/>
                    <a:pt x="4704" y="598"/>
                    <a:pt x="3974" y="965"/>
                  </a:cubicBezTo>
                  <a:cubicBezTo>
                    <a:pt x="3245" y="1333"/>
                    <a:pt x="2829" y="1331"/>
                    <a:pt x="2464" y="1653"/>
                  </a:cubicBezTo>
                  <a:cubicBezTo>
                    <a:pt x="2099" y="1974"/>
                    <a:pt x="1527" y="2157"/>
                    <a:pt x="954" y="1974"/>
                  </a:cubicBezTo>
                  <a:cubicBezTo>
                    <a:pt x="794" y="1922"/>
                    <a:pt x="588" y="1883"/>
                    <a:pt x="365" y="1856"/>
                  </a:cubicBezTo>
                  <a:cubicBezTo>
                    <a:pt x="673" y="2530"/>
                    <a:pt x="1414" y="3638"/>
                    <a:pt x="1579" y="4038"/>
                  </a:cubicBezTo>
                  <a:cubicBezTo>
                    <a:pt x="1788" y="4542"/>
                    <a:pt x="1318" y="4679"/>
                    <a:pt x="1111" y="4864"/>
                  </a:cubicBezTo>
                  <a:cubicBezTo>
                    <a:pt x="902" y="5046"/>
                    <a:pt x="1214" y="6696"/>
                    <a:pt x="1267" y="7064"/>
                  </a:cubicBezTo>
                  <a:cubicBezTo>
                    <a:pt x="1318" y="7431"/>
                    <a:pt x="537" y="8119"/>
                    <a:pt x="849" y="8348"/>
                  </a:cubicBezTo>
                  <a:cubicBezTo>
                    <a:pt x="1162" y="8577"/>
                    <a:pt x="433" y="9265"/>
                    <a:pt x="433" y="9679"/>
                  </a:cubicBezTo>
                  <a:cubicBezTo>
                    <a:pt x="433" y="10091"/>
                    <a:pt x="1111" y="10091"/>
                    <a:pt x="1111" y="10411"/>
                  </a:cubicBezTo>
                  <a:cubicBezTo>
                    <a:pt x="1111" y="10733"/>
                    <a:pt x="537" y="11466"/>
                    <a:pt x="173" y="11650"/>
                  </a:cubicBezTo>
                  <a:cubicBezTo>
                    <a:pt x="-19" y="11746"/>
                    <a:pt x="-22" y="12006"/>
                    <a:pt x="24" y="12286"/>
                  </a:cubicBezTo>
                  <a:cubicBezTo>
                    <a:pt x="133" y="12255"/>
                    <a:pt x="210" y="12672"/>
                    <a:pt x="745" y="13025"/>
                  </a:cubicBezTo>
                  <a:cubicBezTo>
                    <a:pt x="1371" y="13439"/>
                    <a:pt x="642" y="14126"/>
                    <a:pt x="1162" y="14677"/>
                  </a:cubicBezTo>
                  <a:cubicBezTo>
                    <a:pt x="1683" y="15227"/>
                    <a:pt x="2256" y="15273"/>
                    <a:pt x="1892" y="15548"/>
                  </a:cubicBezTo>
                  <a:cubicBezTo>
                    <a:pt x="1527" y="15824"/>
                    <a:pt x="1943" y="16373"/>
                    <a:pt x="1527" y="16649"/>
                  </a:cubicBezTo>
                  <a:cubicBezTo>
                    <a:pt x="1111" y="16924"/>
                    <a:pt x="1683" y="17750"/>
                    <a:pt x="2152" y="17933"/>
                  </a:cubicBezTo>
                  <a:cubicBezTo>
                    <a:pt x="2620" y="18116"/>
                    <a:pt x="2308" y="18941"/>
                    <a:pt x="2777" y="19355"/>
                  </a:cubicBezTo>
                  <a:cubicBezTo>
                    <a:pt x="3245" y="19766"/>
                    <a:pt x="3037" y="20730"/>
                    <a:pt x="3193" y="21051"/>
                  </a:cubicBezTo>
                  <a:cubicBezTo>
                    <a:pt x="3349" y="21372"/>
                    <a:pt x="4755" y="20593"/>
                    <a:pt x="5589" y="19813"/>
                  </a:cubicBezTo>
                  <a:cubicBezTo>
                    <a:pt x="6423" y="19034"/>
                    <a:pt x="6370" y="19676"/>
                    <a:pt x="7151" y="19766"/>
                  </a:cubicBezTo>
                  <a:cubicBezTo>
                    <a:pt x="7933" y="19860"/>
                    <a:pt x="8817" y="19860"/>
                    <a:pt x="9182" y="20501"/>
                  </a:cubicBezTo>
                  <a:cubicBezTo>
                    <a:pt x="9547" y="21143"/>
                    <a:pt x="9964" y="19860"/>
                    <a:pt x="10224" y="19584"/>
                  </a:cubicBezTo>
                  <a:cubicBezTo>
                    <a:pt x="10484" y="19309"/>
                    <a:pt x="12255" y="19676"/>
                    <a:pt x="12567" y="19584"/>
                  </a:cubicBezTo>
                  <a:cubicBezTo>
                    <a:pt x="12880" y="19492"/>
                    <a:pt x="13141" y="17521"/>
                    <a:pt x="13089" y="17199"/>
                  </a:cubicBezTo>
                  <a:cubicBezTo>
                    <a:pt x="13036" y="16877"/>
                    <a:pt x="13817" y="16099"/>
                    <a:pt x="14442" y="15732"/>
                  </a:cubicBezTo>
                  <a:cubicBezTo>
                    <a:pt x="15067" y="15364"/>
                    <a:pt x="16057" y="15640"/>
                    <a:pt x="16579" y="15410"/>
                  </a:cubicBezTo>
                  <a:cubicBezTo>
                    <a:pt x="17099" y="15181"/>
                    <a:pt x="17880" y="15227"/>
                    <a:pt x="18610" y="15227"/>
                  </a:cubicBezTo>
                  <a:cubicBezTo>
                    <a:pt x="19338" y="15227"/>
                    <a:pt x="19859" y="15869"/>
                    <a:pt x="20276" y="15869"/>
                  </a:cubicBezTo>
                  <a:cubicBezTo>
                    <a:pt x="20692" y="15869"/>
                    <a:pt x="21213" y="15273"/>
                    <a:pt x="21109" y="14723"/>
                  </a:cubicBezTo>
                  <a:cubicBezTo>
                    <a:pt x="21005" y="14172"/>
                    <a:pt x="21578" y="13393"/>
                    <a:pt x="21317" y="12705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53" name="出自【趣你的PPT】(微信:qunideppt)：最优质的PPT资源库"/>
            <p:cNvSpPr/>
            <p:nvPr/>
          </p:nvSpPr>
          <p:spPr>
            <a:xfrm>
              <a:off x="4339273" y="4438152"/>
              <a:ext cx="259649" cy="381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20" h="21547" extrusionOk="0">
                  <a:moveTo>
                    <a:pt x="19640" y="20444"/>
                  </a:moveTo>
                  <a:cubicBezTo>
                    <a:pt x="19661" y="20421"/>
                    <a:pt x="19680" y="20410"/>
                    <a:pt x="19697" y="20406"/>
                  </a:cubicBezTo>
                  <a:cubicBezTo>
                    <a:pt x="19653" y="20198"/>
                    <a:pt x="19657" y="20005"/>
                    <a:pt x="19838" y="19933"/>
                  </a:cubicBezTo>
                  <a:cubicBezTo>
                    <a:pt x="20183" y="19797"/>
                    <a:pt x="20726" y="19252"/>
                    <a:pt x="20726" y="19013"/>
                  </a:cubicBezTo>
                  <a:cubicBezTo>
                    <a:pt x="20726" y="18775"/>
                    <a:pt x="20085" y="18775"/>
                    <a:pt x="20085" y="18468"/>
                  </a:cubicBezTo>
                  <a:cubicBezTo>
                    <a:pt x="20085" y="18161"/>
                    <a:pt x="20775" y="17650"/>
                    <a:pt x="20479" y="17479"/>
                  </a:cubicBezTo>
                  <a:cubicBezTo>
                    <a:pt x="20183" y="17309"/>
                    <a:pt x="20923" y="16798"/>
                    <a:pt x="20874" y="16525"/>
                  </a:cubicBezTo>
                  <a:cubicBezTo>
                    <a:pt x="20824" y="16252"/>
                    <a:pt x="20529" y="15025"/>
                    <a:pt x="20726" y="14890"/>
                  </a:cubicBezTo>
                  <a:cubicBezTo>
                    <a:pt x="20923" y="14752"/>
                    <a:pt x="21368" y="14650"/>
                    <a:pt x="21170" y="14276"/>
                  </a:cubicBezTo>
                  <a:cubicBezTo>
                    <a:pt x="21014" y="13979"/>
                    <a:pt x="20311" y="13155"/>
                    <a:pt x="20020" y="12654"/>
                  </a:cubicBezTo>
                  <a:cubicBezTo>
                    <a:pt x="19470" y="12601"/>
                    <a:pt x="18798" y="12610"/>
                    <a:pt x="18407" y="12708"/>
                  </a:cubicBezTo>
                  <a:cubicBezTo>
                    <a:pt x="17865" y="12844"/>
                    <a:pt x="18012" y="11650"/>
                    <a:pt x="18012" y="11208"/>
                  </a:cubicBezTo>
                  <a:cubicBezTo>
                    <a:pt x="18012" y="10765"/>
                    <a:pt x="17470" y="11003"/>
                    <a:pt x="17272" y="11310"/>
                  </a:cubicBezTo>
                  <a:cubicBezTo>
                    <a:pt x="17074" y="11617"/>
                    <a:pt x="16285" y="11480"/>
                    <a:pt x="15496" y="11480"/>
                  </a:cubicBezTo>
                  <a:cubicBezTo>
                    <a:pt x="14706" y="11480"/>
                    <a:pt x="15101" y="10799"/>
                    <a:pt x="14608" y="10832"/>
                  </a:cubicBezTo>
                  <a:cubicBezTo>
                    <a:pt x="14114" y="10867"/>
                    <a:pt x="13719" y="10730"/>
                    <a:pt x="13770" y="10389"/>
                  </a:cubicBezTo>
                  <a:cubicBezTo>
                    <a:pt x="13818" y="10048"/>
                    <a:pt x="13423" y="9776"/>
                    <a:pt x="13078" y="9401"/>
                  </a:cubicBezTo>
                  <a:cubicBezTo>
                    <a:pt x="12732" y="9026"/>
                    <a:pt x="12337" y="8651"/>
                    <a:pt x="12634" y="8413"/>
                  </a:cubicBezTo>
                  <a:cubicBezTo>
                    <a:pt x="12930" y="8174"/>
                    <a:pt x="12437" y="7969"/>
                    <a:pt x="12881" y="7663"/>
                  </a:cubicBezTo>
                  <a:cubicBezTo>
                    <a:pt x="13325" y="7356"/>
                    <a:pt x="13770" y="7458"/>
                    <a:pt x="13621" y="7049"/>
                  </a:cubicBezTo>
                  <a:cubicBezTo>
                    <a:pt x="13473" y="6640"/>
                    <a:pt x="14114" y="6402"/>
                    <a:pt x="14163" y="5958"/>
                  </a:cubicBezTo>
                  <a:cubicBezTo>
                    <a:pt x="14213" y="5515"/>
                    <a:pt x="14953" y="5652"/>
                    <a:pt x="15644" y="5277"/>
                  </a:cubicBezTo>
                  <a:cubicBezTo>
                    <a:pt x="16334" y="4902"/>
                    <a:pt x="17074" y="5106"/>
                    <a:pt x="17666" y="4766"/>
                  </a:cubicBezTo>
                  <a:cubicBezTo>
                    <a:pt x="18223" y="4445"/>
                    <a:pt x="18604" y="4722"/>
                    <a:pt x="19017" y="4701"/>
                  </a:cubicBezTo>
                  <a:cubicBezTo>
                    <a:pt x="18769" y="4462"/>
                    <a:pt x="18162" y="4344"/>
                    <a:pt x="18024" y="4154"/>
                  </a:cubicBezTo>
                  <a:cubicBezTo>
                    <a:pt x="17850" y="3913"/>
                    <a:pt x="18662" y="3472"/>
                    <a:pt x="18895" y="3190"/>
                  </a:cubicBezTo>
                  <a:cubicBezTo>
                    <a:pt x="19127" y="2910"/>
                    <a:pt x="17966" y="2589"/>
                    <a:pt x="17675" y="2508"/>
                  </a:cubicBezTo>
                  <a:cubicBezTo>
                    <a:pt x="17384" y="2428"/>
                    <a:pt x="16862" y="2669"/>
                    <a:pt x="16571" y="2549"/>
                  </a:cubicBezTo>
                  <a:cubicBezTo>
                    <a:pt x="16281" y="2428"/>
                    <a:pt x="15816" y="2508"/>
                    <a:pt x="15584" y="2629"/>
                  </a:cubicBezTo>
                  <a:cubicBezTo>
                    <a:pt x="15353" y="2749"/>
                    <a:pt x="13610" y="2829"/>
                    <a:pt x="13667" y="2468"/>
                  </a:cubicBezTo>
                  <a:cubicBezTo>
                    <a:pt x="13725" y="2107"/>
                    <a:pt x="12970" y="1987"/>
                    <a:pt x="13029" y="1746"/>
                  </a:cubicBezTo>
                  <a:cubicBezTo>
                    <a:pt x="13087" y="1506"/>
                    <a:pt x="12622" y="1064"/>
                    <a:pt x="11983" y="1024"/>
                  </a:cubicBezTo>
                  <a:cubicBezTo>
                    <a:pt x="11345" y="985"/>
                    <a:pt x="11460" y="262"/>
                    <a:pt x="10996" y="61"/>
                  </a:cubicBezTo>
                  <a:cubicBezTo>
                    <a:pt x="10732" y="-53"/>
                    <a:pt x="10078" y="14"/>
                    <a:pt x="9560" y="93"/>
                  </a:cubicBezTo>
                  <a:cubicBezTo>
                    <a:pt x="10117" y="527"/>
                    <a:pt x="10316" y="709"/>
                    <a:pt x="9947" y="913"/>
                  </a:cubicBezTo>
                  <a:cubicBezTo>
                    <a:pt x="9457" y="1184"/>
                    <a:pt x="9947" y="1233"/>
                    <a:pt x="9022" y="2085"/>
                  </a:cubicBezTo>
                  <a:cubicBezTo>
                    <a:pt x="8095" y="2939"/>
                    <a:pt x="6515" y="3151"/>
                    <a:pt x="5743" y="3312"/>
                  </a:cubicBezTo>
                  <a:cubicBezTo>
                    <a:pt x="4971" y="3472"/>
                    <a:pt x="4662" y="4457"/>
                    <a:pt x="4238" y="5151"/>
                  </a:cubicBezTo>
                  <a:cubicBezTo>
                    <a:pt x="3813" y="5843"/>
                    <a:pt x="3466" y="5604"/>
                    <a:pt x="3042" y="5204"/>
                  </a:cubicBezTo>
                  <a:cubicBezTo>
                    <a:pt x="2618" y="4804"/>
                    <a:pt x="2271" y="5283"/>
                    <a:pt x="1769" y="4964"/>
                  </a:cubicBezTo>
                  <a:cubicBezTo>
                    <a:pt x="1267" y="4645"/>
                    <a:pt x="1499" y="4645"/>
                    <a:pt x="1769" y="4378"/>
                  </a:cubicBezTo>
                  <a:cubicBezTo>
                    <a:pt x="1915" y="4234"/>
                    <a:pt x="1753" y="4006"/>
                    <a:pt x="1446" y="3784"/>
                  </a:cubicBezTo>
                  <a:cubicBezTo>
                    <a:pt x="895" y="3863"/>
                    <a:pt x="338" y="4389"/>
                    <a:pt x="64" y="4791"/>
                  </a:cubicBezTo>
                  <a:cubicBezTo>
                    <a:pt x="-232" y="5226"/>
                    <a:pt x="582" y="6070"/>
                    <a:pt x="693" y="6376"/>
                  </a:cubicBezTo>
                  <a:cubicBezTo>
                    <a:pt x="804" y="6683"/>
                    <a:pt x="249" y="6402"/>
                    <a:pt x="175" y="6683"/>
                  </a:cubicBezTo>
                  <a:cubicBezTo>
                    <a:pt x="101" y="6964"/>
                    <a:pt x="1397" y="7373"/>
                    <a:pt x="1989" y="7680"/>
                  </a:cubicBezTo>
                  <a:cubicBezTo>
                    <a:pt x="2581" y="7987"/>
                    <a:pt x="3099" y="8856"/>
                    <a:pt x="3654" y="9265"/>
                  </a:cubicBezTo>
                  <a:cubicBezTo>
                    <a:pt x="4209" y="9674"/>
                    <a:pt x="4246" y="10032"/>
                    <a:pt x="4838" y="11029"/>
                  </a:cubicBezTo>
                  <a:cubicBezTo>
                    <a:pt x="5430" y="12025"/>
                    <a:pt x="6614" y="13713"/>
                    <a:pt x="7428" y="14429"/>
                  </a:cubicBezTo>
                  <a:cubicBezTo>
                    <a:pt x="8242" y="15145"/>
                    <a:pt x="8613" y="15707"/>
                    <a:pt x="8428" y="15912"/>
                  </a:cubicBezTo>
                  <a:cubicBezTo>
                    <a:pt x="8242" y="16116"/>
                    <a:pt x="8465" y="16679"/>
                    <a:pt x="9057" y="16960"/>
                  </a:cubicBezTo>
                  <a:cubicBezTo>
                    <a:pt x="9649" y="17241"/>
                    <a:pt x="10130" y="17701"/>
                    <a:pt x="11684" y="18238"/>
                  </a:cubicBezTo>
                  <a:cubicBezTo>
                    <a:pt x="13238" y="18775"/>
                    <a:pt x="16088" y="19797"/>
                    <a:pt x="16495" y="20283"/>
                  </a:cubicBezTo>
                  <a:cubicBezTo>
                    <a:pt x="16902" y="20769"/>
                    <a:pt x="18234" y="21229"/>
                    <a:pt x="18493" y="21331"/>
                  </a:cubicBezTo>
                  <a:cubicBezTo>
                    <a:pt x="18564" y="21359"/>
                    <a:pt x="18586" y="21440"/>
                    <a:pt x="18587" y="21547"/>
                  </a:cubicBezTo>
                  <a:cubicBezTo>
                    <a:pt x="18741" y="21459"/>
                    <a:pt x="18869" y="21393"/>
                    <a:pt x="18950" y="21365"/>
                  </a:cubicBezTo>
                  <a:cubicBezTo>
                    <a:pt x="19443" y="21195"/>
                    <a:pt x="19492" y="20616"/>
                    <a:pt x="19640" y="20444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54" name="出自【趣你的PPT】(微信:qunideppt)：最优质的PPT资源库"/>
            <p:cNvSpPr/>
            <p:nvPr/>
          </p:nvSpPr>
          <p:spPr>
            <a:xfrm>
              <a:off x="4502084" y="4180369"/>
              <a:ext cx="280959" cy="2360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3" h="21465" extrusionOk="0">
                  <a:moveTo>
                    <a:pt x="1981" y="1338"/>
                  </a:moveTo>
                  <a:cubicBezTo>
                    <a:pt x="1529" y="2064"/>
                    <a:pt x="628" y="2694"/>
                    <a:pt x="612" y="3438"/>
                  </a:cubicBezTo>
                  <a:cubicBezTo>
                    <a:pt x="597" y="4180"/>
                    <a:pt x="612" y="4458"/>
                    <a:pt x="379" y="4812"/>
                  </a:cubicBezTo>
                  <a:cubicBezTo>
                    <a:pt x="145" y="5165"/>
                    <a:pt x="-197" y="5702"/>
                    <a:pt x="145" y="5665"/>
                  </a:cubicBezTo>
                  <a:cubicBezTo>
                    <a:pt x="488" y="5629"/>
                    <a:pt x="877" y="5629"/>
                    <a:pt x="877" y="6074"/>
                  </a:cubicBezTo>
                  <a:cubicBezTo>
                    <a:pt x="877" y="6520"/>
                    <a:pt x="1623" y="6612"/>
                    <a:pt x="1561" y="7299"/>
                  </a:cubicBezTo>
                  <a:cubicBezTo>
                    <a:pt x="1499" y="7986"/>
                    <a:pt x="1234" y="9788"/>
                    <a:pt x="2572" y="9750"/>
                  </a:cubicBezTo>
                  <a:cubicBezTo>
                    <a:pt x="3910" y="9713"/>
                    <a:pt x="4672" y="9175"/>
                    <a:pt x="5232" y="10029"/>
                  </a:cubicBezTo>
                  <a:cubicBezTo>
                    <a:pt x="5792" y="10882"/>
                    <a:pt x="6538" y="11292"/>
                    <a:pt x="7409" y="11161"/>
                  </a:cubicBezTo>
                  <a:cubicBezTo>
                    <a:pt x="8280" y="11031"/>
                    <a:pt x="9695" y="10828"/>
                    <a:pt x="9229" y="11737"/>
                  </a:cubicBezTo>
                  <a:cubicBezTo>
                    <a:pt x="8763" y="12646"/>
                    <a:pt x="8452" y="14596"/>
                    <a:pt x="8856" y="15135"/>
                  </a:cubicBezTo>
                  <a:cubicBezTo>
                    <a:pt x="9260" y="15672"/>
                    <a:pt x="9789" y="16118"/>
                    <a:pt x="9463" y="16564"/>
                  </a:cubicBezTo>
                  <a:cubicBezTo>
                    <a:pt x="9136" y="17010"/>
                    <a:pt x="8980" y="17567"/>
                    <a:pt x="9400" y="17956"/>
                  </a:cubicBezTo>
                  <a:cubicBezTo>
                    <a:pt x="9821" y="18346"/>
                    <a:pt x="9697" y="18812"/>
                    <a:pt x="9681" y="18903"/>
                  </a:cubicBezTo>
                  <a:cubicBezTo>
                    <a:pt x="9677" y="18928"/>
                    <a:pt x="9592" y="18986"/>
                    <a:pt x="9461" y="19059"/>
                  </a:cubicBezTo>
                  <a:cubicBezTo>
                    <a:pt x="10081" y="19792"/>
                    <a:pt x="10300" y="20598"/>
                    <a:pt x="10650" y="20931"/>
                  </a:cubicBezTo>
                  <a:cubicBezTo>
                    <a:pt x="11117" y="21377"/>
                    <a:pt x="11257" y="21600"/>
                    <a:pt x="11584" y="21377"/>
                  </a:cubicBezTo>
                  <a:cubicBezTo>
                    <a:pt x="11911" y="21155"/>
                    <a:pt x="12144" y="20989"/>
                    <a:pt x="12424" y="21210"/>
                  </a:cubicBezTo>
                  <a:cubicBezTo>
                    <a:pt x="12705" y="21433"/>
                    <a:pt x="13078" y="20989"/>
                    <a:pt x="13498" y="20541"/>
                  </a:cubicBezTo>
                  <a:cubicBezTo>
                    <a:pt x="13919" y="20095"/>
                    <a:pt x="14386" y="20486"/>
                    <a:pt x="14526" y="19929"/>
                  </a:cubicBezTo>
                  <a:cubicBezTo>
                    <a:pt x="14666" y="19369"/>
                    <a:pt x="14899" y="19037"/>
                    <a:pt x="15413" y="18925"/>
                  </a:cubicBezTo>
                  <a:cubicBezTo>
                    <a:pt x="15926" y="18814"/>
                    <a:pt x="15926" y="18144"/>
                    <a:pt x="15599" y="18144"/>
                  </a:cubicBezTo>
                  <a:cubicBezTo>
                    <a:pt x="15273" y="18144"/>
                    <a:pt x="14806" y="18645"/>
                    <a:pt x="14806" y="17921"/>
                  </a:cubicBezTo>
                  <a:cubicBezTo>
                    <a:pt x="14806" y="17197"/>
                    <a:pt x="14386" y="17364"/>
                    <a:pt x="14386" y="16751"/>
                  </a:cubicBezTo>
                  <a:cubicBezTo>
                    <a:pt x="14386" y="16138"/>
                    <a:pt x="14339" y="15747"/>
                    <a:pt x="13778" y="15358"/>
                  </a:cubicBezTo>
                  <a:cubicBezTo>
                    <a:pt x="13218" y="14967"/>
                    <a:pt x="14526" y="14800"/>
                    <a:pt x="14806" y="15135"/>
                  </a:cubicBezTo>
                  <a:cubicBezTo>
                    <a:pt x="15086" y="15469"/>
                    <a:pt x="16067" y="15191"/>
                    <a:pt x="16160" y="15692"/>
                  </a:cubicBezTo>
                  <a:cubicBezTo>
                    <a:pt x="16253" y="16194"/>
                    <a:pt x="16766" y="16361"/>
                    <a:pt x="16766" y="15747"/>
                  </a:cubicBezTo>
                  <a:cubicBezTo>
                    <a:pt x="16766" y="15135"/>
                    <a:pt x="17374" y="14912"/>
                    <a:pt x="17841" y="15024"/>
                  </a:cubicBezTo>
                  <a:cubicBezTo>
                    <a:pt x="18308" y="15135"/>
                    <a:pt x="19335" y="14299"/>
                    <a:pt x="19756" y="14131"/>
                  </a:cubicBezTo>
                  <a:cubicBezTo>
                    <a:pt x="19975" y="14044"/>
                    <a:pt x="20055" y="13730"/>
                    <a:pt x="20175" y="13465"/>
                  </a:cubicBezTo>
                  <a:cubicBezTo>
                    <a:pt x="19868" y="12965"/>
                    <a:pt x="19377" y="12190"/>
                    <a:pt x="19155" y="11967"/>
                  </a:cubicBezTo>
                  <a:cubicBezTo>
                    <a:pt x="18820" y="11635"/>
                    <a:pt x="19379" y="11436"/>
                    <a:pt x="19323" y="10969"/>
                  </a:cubicBezTo>
                  <a:cubicBezTo>
                    <a:pt x="19267" y="10501"/>
                    <a:pt x="19323" y="10169"/>
                    <a:pt x="20050" y="10102"/>
                  </a:cubicBezTo>
                  <a:cubicBezTo>
                    <a:pt x="20776" y="10034"/>
                    <a:pt x="20664" y="9367"/>
                    <a:pt x="20273" y="9100"/>
                  </a:cubicBezTo>
                  <a:cubicBezTo>
                    <a:pt x="19882" y="8834"/>
                    <a:pt x="20441" y="8099"/>
                    <a:pt x="20831" y="7833"/>
                  </a:cubicBezTo>
                  <a:cubicBezTo>
                    <a:pt x="20992" y="7724"/>
                    <a:pt x="21206" y="7395"/>
                    <a:pt x="21403" y="6943"/>
                  </a:cubicBezTo>
                  <a:cubicBezTo>
                    <a:pt x="20660" y="6608"/>
                    <a:pt x="19594" y="6638"/>
                    <a:pt x="19147" y="6670"/>
                  </a:cubicBezTo>
                  <a:cubicBezTo>
                    <a:pt x="18560" y="6711"/>
                    <a:pt x="19526" y="5888"/>
                    <a:pt x="19561" y="5147"/>
                  </a:cubicBezTo>
                  <a:cubicBezTo>
                    <a:pt x="19595" y="4405"/>
                    <a:pt x="17905" y="4282"/>
                    <a:pt x="17249" y="4118"/>
                  </a:cubicBezTo>
                  <a:cubicBezTo>
                    <a:pt x="16594" y="3953"/>
                    <a:pt x="16766" y="3129"/>
                    <a:pt x="17457" y="3088"/>
                  </a:cubicBezTo>
                  <a:cubicBezTo>
                    <a:pt x="18146" y="3046"/>
                    <a:pt x="17077" y="2470"/>
                    <a:pt x="16146" y="2635"/>
                  </a:cubicBezTo>
                  <a:cubicBezTo>
                    <a:pt x="15215" y="2799"/>
                    <a:pt x="13904" y="3418"/>
                    <a:pt x="13145" y="3911"/>
                  </a:cubicBezTo>
                  <a:cubicBezTo>
                    <a:pt x="12386" y="4405"/>
                    <a:pt x="11075" y="2470"/>
                    <a:pt x="10213" y="2882"/>
                  </a:cubicBezTo>
                  <a:cubicBezTo>
                    <a:pt x="9350" y="3293"/>
                    <a:pt x="8143" y="3293"/>
                    <a:pt x="8178" y="2470"/>
                  </a:cubicBezTo>
                  <a:cubicBezTo>
                    <a:pt x="8212" y="1647"/>
                    <a:pt x="7833" y="947"/>
                    <a:pt x="6971" y="1030"/>
                  </a:cubicBezTo>
                  <a:cubicBezTo>
                    <a:pt x="6108" y="1111"/>
                    <a:pt x="6315" y="0"/>
                    <a:pt x="5660" y="0"/>
                  </a:cubicBezTo>
                  <a:cubicBezTo>
                    <a:pt x="5004" y="0"/>
                    <a:pt x="5660" y="947"/>
                    <a:pt x="5211" y="1194"/>
                  </a:cubicBezTo>
                  <a:cubicBezTo>
                    <a:pt x="4763" y="1441"/>
                    <a:pt x="3210" y="1894"/>
                    <a:pt x="3107" y="2635"/>
                  </a:cubicBezTo>
                  <a:cubicBezTo>
                    <a:pt x="3004" y="3376"/>
                    <a:pt x="3935" y="4612"/>
                    <a:pt x="3625" y="5352"/>
                  </a:cubicBezTo>
                  <a:cubicBezTo>
                    <a:pt x="3314" y="6094"/>
                    <a:pt x="2279" y="5476"/>
                    <a:pt x="1969" y="4694"/>
                  </a:cubicBezTo>
                  <a:cubicBezTo>
                    <a:pt x="1658" y="3911"/>
                    <a:pt x="2866" y="2717"/>
                    <a:pt x="2659" y="2265"/>
                  </a:cubicBezTo>
                  <a:cubicBezTo>
                    <a:pt x="2515" y="1950"/>
                    <a:pt x="2331" y="1366"/>
                    <a:pt x="2453" y="979"/>
                  </a:cubicBezTo>
                  <a:cubicBezTo>
                    <a:pt x="2260" y="1049"/>
                    <a:pt x="2091" y="1163"/>
                    <a:pt x="1981" y="1338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55" name="出自【趣你的PPT】(微信:qunideppt)：最优质的PPT资源库"/>
            <p:cNvSpPr/>
            <p:nvPr/>
          </p:nvSpPr>
          <p:spPr>
            <a:xfrm>
              <a:off x="4820921" y="4302476"/>
              <a:ext cx="84455" cy="899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8" h="21036" extrusionOk="0">
                  <a:moveTo>
                    <a:pt x="4462" y="4051"/>
                  </a:moveTo>
                  <a:cubicBezTo>
                    <a:pt x="5185" y="5422"/>
                    <a:pt x="3559" y="6112"/>
                    <a:pt x="2111" y="6280"/>
                  </a:cubicBezTo>
                  <a:cubicBezTo>
                    <a:pt x="664" y="6452"/>
                    <a:pt x="1027" y="9543"/>
                    <a:pt x="124" y="10399"/>
                  </a:cubicBezTo>
                  <a:cubicBezTo>
                    <a:pt x="-782" y="11257"/>
                    <a:pt x="3559" y="13488"/>
                    <a:pt x="4281" y="15370"/>
                  </a:cubicBezTo>
                  <a:cubicBezTo>
                    <a:pt x="4710" y="16489"/>
                    <a:pt x="6151" y="18928"/>
                    <a:pt x="7258" y="20733"/>
                  </a:cubicBezTo>
                  <a:cubicBezTo>
                    <a:pt x="8258" y="20976"/>
                    <a:pt x="9210" y="21190"/>
                    <a:pt x="9785" y="20886"/>
                  </a:cubicBezTo>
                  <a:cubicBezTo>
                    <a:pt x="11145" y="20166"/>
                    <a:pt x="9936" y="17729"/>
                    <a:pt x="11900" y="17873"/>
                  </a:cubicBezTo>
                  <a:cubicBezTo>
                    <a:pt x="13863" y="18019"/>
                    <a:pt x="16735" y="16867"/>
                    <a:pt x="17491" y="18019"/>
                  </a:cubicBezTo>
                  <a:cubicBezTo>
                    <a:pt x="17630" y="18225"/>
                    <a:pt x="17798" y="18433"/>
                    <a:pt x="17981" y="18631"/>
                  </a:cubicBezTo>
                  <a:cubicBezTo>
                    <a:pt x="18614" y="17729"/>
                    <a:pt x="19292" y="16744"/>
                    <a:pt x="19472" y="16400"/>
                  </a:cubicBezTo>
                  <a:cubicBezTo>
                    <a:pt x="19836" y="15716"/>
                    <a:pt x="19836" y="12113"/>
                    <a:pt x="18929" y="10055"/>
                  </a:cubicBezTo>
                  <a:cubicBezTo>
                    <a:pt x="18024" y="7997"/>
                    <a:pt x="18750" y="5250"/>
                    <a:pt x="19836" y="4395"/>
                  </a:cubicBezTo>
                  <a:cubicBezTo>
                    <a:pt x="20065" y="4212"/>
                    <a:pt x="20416" y="3280"/>
                    <a:pt x="20818" y="1946"/>
                  </a:cubicBezTo>
                  <a:cubicBezTo>
                    <a:pt x="19022" y="1278"/>
                    <a:pt x="17296" y="681"/>
                    <a:pt x="15784" y="860"/>
                  </a:cubicBezTo>
                  <a:cubicBezTo>
                    <a:pt x="13106" y="1178"/>
                    <a:pt x="10315" y="2343"/>
                    <a:pt x="9312" y="966"/>
                  </a:cubicBezTo>
                  <a:cubicBezTo>
                    <a:pt x="8306" y="-410"/>
                    <a:pt x="6855" y="-196"/>
                    <a:pt x="5516" y="860"/>
                  </a:cubicBezTo>
                  <a:cubicBezTo>
                    <a:pt x="5362" y="980"/>
                    <a:pt x="5195" y="1017"/>
                    <a:pt x="5018" y="995"/>
                  </a:cubicBezTo>
                  <a:cubicBezTo>
                    <a:pt x="4560" y="2231"/>
                    <a:pt x="4098" y="3359"/>
                    <a:pt x="4462" y="4051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56" name="出自【趣你的PPT】(微信:qunideppt)：最优质的PPT资源库"/>
            <p:cNvSpPr/>
            <p:nvPr/>
          </p:nvSpPr>
          <p:spPr>
            <a:xfrm>
              <a:off x="4753083" y="4254990"/>
              <a:ext cx="97119" cy="147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56" h="21220" extrusionOk="0">
                  <a:moveTo>
                    <a:pt x="5053" y="1407"/>
                  </a:moveTo>
                  <a:cubicBezTo>
                    <a:pt x="3947" y="1829"/>
                    <a:pt x="2363" y="2991"/>
                    <a:pt x="3471" y="3412"/>
                  </a:cubicBezTo>
                  <a:cubicBezTo>
                    <a:pt x="4580" y="3835"/>
                    <a:pt x="4897" y="4890"/>
                    <a:pt x="2839" y="4997"/>
                  </a:cubicBezTo>
                  <a:cubicBezTo>
                    <a:pt x="780" y="5103"/>
                    <a:pt x="622" y="5629"/>
                    <a:pt x="780" y="6368"/>
                  </a:cubicBezTo>
                  <a:cubicBezTo>
                    <a:pt x="940" y="7107"/>
                    <a:pt x="-644" y="7422"/>
                    <a:pt x="305" y="7948"/>
                  </a:cubicBezTo>
                  <a:cubicBezTo>
                    <a:pt x="934" y="8300"/>
                    <a:pt x="2323" y="9526"/>
                    <a:pt x="3194" y="10317"/>
                  </a:cubicBezTo>
                  <a:cubicBezTo>
                    <a:pt x="3501" y="9933"/>
                    <a:pt x="3898" y="9612"/>
                    <a:pt x="4783" y="9696"/>
                  </a:cubicBezTo>
                  <a:cubicBezTo>
                    <a:pt x="6634" y="9873"/>
                    <a:pt x="5178" y="11727"/>
                    <a:pt x="6634" y="12164"/>
                  </a:cubicBezTo>
                  <a:cubicBezTo>
                    <a:pt x="8089" y="12606"/>
                    <a:pt x="8089" y="14106"/>
                    <a:pt x="7032" y="14634"/>
                  </a:cubicBezTo>
                  <a:cubicBezTo>
                    <a:pt x="5972" y="15163"/>
                    <a:pt x="5575" y="18075"/>
                    <a:pt x="7956" y="19836"/>
                  </a:cubicBezTo>
                  <a:cubicBezTo>
                    <a:pt x="10339" y="21600"/>
                    <a:pt x="12188" y="21334"/>
                    <a:pt x="12718" y="20895"/>
                  </a:cubicBezTo>
                  <a:cubicBezTo>
                    <a:pt x="13248" y="20455"/>
                    <a:pt x="15098" y="20895"/>
                    <a:pt x="15628" y="20189"/>
                  </a:cubicBezTo>
                  <a:cubicBezTo>
                    <a:pt x="16159" y="19485"/>
                    <a:pt x="16818" y="20277"/>
                    <a:pt x="17877" y="19485"/>
                  </a:cubicBezTo>
                  <a:cubicBezTo>
                    <a:pt x="18488" y="19026"/>
                    <a:pt x="19761" y="19272"/>
                    <a:pt x="20956" y="19479"/>
                  </a:cubicBezTo>
                  <a:cubicBezTo>
                    <a:pt x="19987" y="18369"/>
                    <a:pt x="18725" y="16868"/>
                    <a:pt x="18350" y="16180"/>
                  </a:cubicBezTo>
                  <a:cubicBezTo>
                    <a:pt x="17718" y="15022"/>
                    <a:pt x="13918" y="13650"/>
                    <a:pt x="14711" y="13122"/>
                  </a:cubicBezTo>
                  <a:cubicBezTo>
                    <a:pt x="15501" y="12595"/>
                    <a:pt x="15184" y="10694"/>
                    <a:pt x="16450" y="10588"/>
                  </a:cubicBezTo>
                  <a:cubicBezTo>
                    <a:pt x="17718" y="10484"/>
                    <a:pt x="19141" y="10060"/>
                    <a:pt x="18508" y="9217"/>
                  </a:cubicBezTo>
                  <a:cubicBezTo>
                    <a:pt x="18190" y="8791"/>
                    <a:pt x="18594" y="8097"/>
                    <a:pt x="18995" y="7337"/>
                  </a:cubicBezTo>
                  <a:cubicBezTo>
                    <a:pt x="17780" y="7257"/>
                    <a:pt x="15976" y="4909"/>
                    <a:pt x="14937" y="4909"/>
                  </a:cubicBezTo>
                  <a:cubicBezTo>
                    <a:pt x="13765" y="4909"/>
                    <a:pt x="12396" y="4258"/>
                    <a:pt x="12689" y="3151"/>
                  </a:cubicBezTo>
                  <a:cubicBezTo>
                    <a:pt x="12982" y="2043"/>
                    <a:pt x="9955" y="1913"/>
                    <a:pt x="8292" y="676"/>
                  </a:cubicBezTo>
                  <a:cubicBezTo>
                    <a:pt x="7899" y="379"/>
                    <a:pt x="7327" y="164"/>
                    <a:pt x="6672" y="0"/>
                  </a:cubicBezTo>
                  <a:cubicBezTo>
                    <a:pt x="6115" y="716"/>
                    <a:pt x="5508" y="1235"/>
                    <a:pt x="5053" y="140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57" name="出自【趣你的PPT】(微信:qunideppt)：最优质的PPT资源库"/>
            <p:cNvSpPr/>
            <p:nvPr/>
          </p:nvSpPr>
          <p:spPr>
            <a:xfrm>
              <a:off x="4895542" y="4316044"/>
              <a:ext cx="63831" cy="761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38" extrusionOk="0">
                  <a:moveTo>
                    <a:pt x="1300" y="9537"/>
                  </a:moveTo>
                  <a:cubicBezTo>
                    <a:pt x="2546" y="11956"/>
                    <a:pt x="2546" y="16193"/>
                    <a:pt x="2047" y="16998"/>
                  </a:cubicBezTo>
                  <a:cubicBezTo>
                    <a:pt x="1799" y="17403"/>
                    <a:pt x="869" y="18561"/>
                    <a:pt x="0" y="19622"/>
                  </a:cubicBezTo>
                  <a:cubicBezTo>
                    <a:pt x="1129" y="20662"/>
                    <a:pt x="2951" y="21411"/>
                    <a:pt x="6172" y="20587"/>
                  </a:cubicBezTo>
                  <a:cubicBezTo>
                    <a:pt x="10113" y="19576"/>
                    <a:pt x="11979" y="21600"/>
                    <a:pt x="13434" y="18057"/>
                  </a:cubicBezTo>
                  <a:cubicBezTo>
                    <a:pt x="14569" y="15291"/>
                    <a:pt x="18599" y="11517"/>
                    <a:pt x="21600" y="9109"/>
                  </a:cubicBezTo>
                  <a:cubicBezTo>
                    <a:pt x="21566" y="9092"/>
                    <a:pt x="21537" y="9068"/>
                    <a:pt x="21502" y="9058"/>
                  </a:cubicBezTo>
                  <a:cubicBezTo>
                    <a:pt x="18589" y="8061"/>
                    <a:pt x="14146" y="2334"/>
                    <a:pt x="9704" y="1585"/>
                  </a:cubicBezTo>
                  <a:cubicBezTo>
                    <a:pt x="7765" y="1261"/>
                    <a:pt x="5803" y="605"/>
                    <a:pt x="3894" y="0"/>
                  </a:cubicBezTo>
                  <a:cubicBezTo>
                    <a:pt x="3343" y="1568"/>
                    <a:pt x="2861" y="2665"/>
                    <a:pt x="2546" y="2880"/>
                  </a:cubicBezTo>
                  <a:cubicBezTo>
                    <a:pt x="1055" y="3886"/>
                    <a:pt x="58" y="7116"/>
                    <a:pt x="1300" y="953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58" name="出自【趣你的PPT】(微信:qunideppt)：最优质的PPT资源库"/>
            <p:cNvSpPr/>
            <p:nvPr/>
          </p:nvSpPr>
          <p:spPr>
            <a:xfrm>
              <a:off x="4271436" y="3949721"/>
              <a:ext cx="209803" cy="682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16" h="19155" extrusionOk="0">
                  <a:moveTo>
                    <a:pt x="17092" y="11668"/>
                  </a:moveTo>
                  <a:cubicBezTo>
                    <a:pt x="15737" y="11668"/>
                    <a:pt x="11313" y="3025"/>
                    <a:pt x="7250" y="484"/>
                  </a:cubicBezTo>
                  <a:cubicBezTo>
                    <a:pt x="3188" y="-2056"/>
                    <a:pt x="-355" y="6165"/>
                    <a:pt x="28" y="7599"/>
                  </a:cubicBezTo>
                  <a:cubicBezTo>
                    <a:pt x="570" y="9633"/>
                    <a:pt x="2556" y="5057"/>
                    <a:pt x="3549" y="3025"/>
                  </a:cubicBezTo>
                  <a:cubicBezTo>
                    <a:pt x="4542" y="993"/>
                    <a:pt x="5445" y="4042"/>
                    <a:pt x="5535" y="5314"/>
                  </a:cubicBezTo>
                  <a:cubicBezTo>
                    <a:pt x="5626" y="6584"/>
                    <a:pt x="6889" y="7346"/>
                    <a:pt x="8966" y="7599"/>
                  </a:cubicBezTo>
                  <a:cubicBezTo>
                    <a:pt x="11043" y="7855"/>
                    <a:pt x="11313" y="12684"/>
                    <a:pt x="13299" y="13953"/>
                  </a:cubicBezTo>
                  <a:cubicBezTo>
                    <a:pt x="15286" y="15225"/>
                    <a:pt x="13299" y="17512"/>
                    <a:pt x="14293" y="18529"/>
                  </a:cubicBezTo>
                  <a:cubicBezTo>
                    <a:pt x="15286" y="19544"/>
                    <a:pt x="20522" y="19291"/>
                    <a:pt x="20884" y="18021"/>
                  </a:cubicBezTo>
                  <a:cubicBezTo>
                    <a:pt x="21245" y="16750"/>
                    <a:pt x="18446" y="11668"/>
                    <a:pt x="17092" y="11668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59" name="出自【趣你的PPT】(微信:qunideppt)：最优质的PPT资源库"/>
            <p:cNvSpPr/>
            <p:nvPr/>
          </p:nvSpPr>
          <p:spPr>
            <a:xfrm>
              <a:off x="4400328" y="4044693"/>
              <a:ext cx="42136" cy="139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286" h="12937" extrusionOk="0">
                  <a:moveTo>
                    <a:pt x="124" y="3202"/>
                  </a:moveTo>
                  <a:cubicBezTo>
                    <a:pt x="1695" y="9089"/>
                    <a:pt x="16631" y="17499"/>
                    <a:pt x="18204" y="9932"/>
                  </a:cubicBezTo>
                  <a:cubicBezTo>
                    <a:pt x="19775" y="2353"/>
                    <a:pt x="-1825" y="-4101"/>
                    <a:pt x="124" y="320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60" name="出自【趣你的PPT】(微信:qunideppt)：最优质的PPT资源库"/>
            <p:cNvSpPr/>
            <p:nvPr/>
          </p:nvSpPr>
          <p:spPr>
            <a:xfrm>
              <a:off x="4630975" y="4044693"/>
              <a:ext cx="34700" cy="151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553" h="12911" extrusionOk="0">
                  <a:moveTo>
                    <a:pt x="470" y="6989"/>
                  </a:moveTo>
                  <a:cubicBezTo>
                    <a:pt x="4357" y="17795"/>
                    <a:pt x="15480" y="11340"/>
                    <a:pt x="16455" y="6989"/>
                  </a:cubicBezTo>
                  <a:cubicBezTo>
                    <a:pt x="18181" y="-730"/>
                    <a:pt x="-3419" y="-3805"/>
                    <a:pt x="470" y="698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61" name="出自【趣你的PPT】(微信:qunideppt)：最优质的PPT资源库"/>
            <p:cNvSpPr/>
            <p:nvPr/>
          </p:nvSpPr>
          <p:spPr>
            <a:xfrm>
              <a:off x="4759867" y="5591391"/>
              <a:ext cx="63490" cy="261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410" h="17311" extrusionOk="0">
                  <a:moveTo>
                    <a:pt x="7560" y="76"/>
                  </a:moveTo>
                  <a:cubicBezTo>
                    <a:pt x="4673" y="-1127"/>
                    <a:pt x="-2255" y="12255"/>
                    <a:pt x="733" y="15679"/>
                  </a:cubicBezTo>
                  <a:cubicBezTo>
                    <a:pt x="3883" y="19279"/>
                    <a:pt x="10449" y="1270"/>
                    <a:pt x="7560" y="76"/>
                  </a:cubicBezTo>
                  <a:close/>
                  <a:moveTo>
                    <a:pt x="18327" y="6679"/>
                  </a:moveTo>
                  <a:cubicBezTo>
                    <a:pt x="16227" y="-2321"/>
                    <a:pt x="6510" y="14476"/>
                    <a:pt x="8611" y="16882"/>
                  </a:cubicBezTo>
                  <a:cubicBezTo>
                    <a:pt x="10711" y="19279"/>
                    <a:pt x="19345" y="11039"/>
                    <a:pt x="18327" y="667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62" name="出自【趣你的PPT】(微信:qunideppt)：最优质的PPT资源库"/>
            <p:cNvSpPr/>
            <p:nvPr/>
          </p:nvSpPr>
          <p:spPr>
            <a:xfrm>
              <a:off x="4128977" y="4404233"/>
              <a:ext cx="332695" cy="1333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34" h="20896" extrusionOk="0">
                  <a:moveTo>
                    <a:pt x="160" y="4556"/>
                  </a:moveTo>
                  <a:cubicBezTo>
                    <a:pt x="-413" y="6685"/>
                    <a:pt x="724" y="8762"/>
                    <a:pt x="961" y="7820"/>
                  </a:cubicBezTo>
                  <a:cubicBezTo>
                    <a:pt x="1247" y="6685"/>
                    <a:pt x="732" y="2427"/>
                    <a:pt x="160" y="4556"/>
                  </a:cubicBezTo>
                  <a:close/>
                  <a:moveTo>
                    <a:pt x="20530" y="5472"/>
                  </a:moveTo>
                  <a:cubicBezTo>
                    <a:pt x="20052" y="4139"/>
                    <a:pt x="19724" y="3324"/>
                    <a:pt x="19605" y="3693"/>
                  </a:cubicBezTo>
                  <a:cubicBezTo>
                    <a:pt x="19485" y="4067"/>
                    <a:pt x="18978" y="4215"/>
                    <a:pt x="18620" y="3693"/>
                  </a:cubicBezTo>
                  <a:cubicBezTo>
                    <a:pt x="18262" y="3179"/>
                    <a:pt x="18083" y="2216"/>
                    <a:pt x="17814" y="2216"/>
                  </a:cubicBezTo>
                  <a:cubicBezTo>
                    <a:pt x="17565" y="2216"/>
                    <a:pt x="16702" y="1003"/>
                    <a:pt x="16221" y="0"/>
                  </a:cubicBezTo>
                  <a:cubicBezTo>
                    <a:pt x="16216" y="158"/>
                    <a:pt x="16214" y="308"/>
                    <a:pt x="16220" y="439"/>
                  </a:cubicBezTo>
                  <a:cubicBezTo>
                    <a:pt x="16248" y="1078"/>
                    <a:pt x="15819" y="1504"/>
                    <a:pt x="15332" y="1575"/>
                  </a:cubicBezTo>
                  <a:cubicBezTo>
                    <a:pt x="14846" y="1647"/>
                    <a:pt x="14903" y="2995"/>
                    <a:pt x="14903" y="3916"/>
                  </a:cubicBezTo>
                  <a:cubicBezTo>
                    <a:pt x="14903" y="4840"/>
                    <a:pt x="14502" y="4840"/>
                    <a:pt x="14330" y="5832"/>
                  </a:cubicBezTo>
                  <a:cubicBezTo>
                    <a:pt x="14159" y="6826"/>
                    <a:pt x="14388" y="7039"/>
                    <a:pt x="13987" y="7536"/>
                  </a:cubicBezTo>
                  <a:cubicBezTo>
                    <a:pt x="13586" y="8033"/>
                    <a:pt x="13472" y="8886"/>
                    <a:pt x="13701" y="9738"/>
                  </a:cubicBezTo>
                  <a:cubicBezTo>
                    <a:pt x="13930" y="10588"/>
                    <a:pt x="13672" y="11368"/>
                    <a:pt x="13615" y="11864"/>
                  </a:cubicBezTo>
                  <a:cubicBezTo>
                    <a:pt x="13558" y="12364"/>
                    <a:pt x="13958" y="12577"/>
                    <a:pt x="14359" y="13498"/>
                  </a:cubicBezTo>
                  <a:cubicBezTo>
                    <a:pt x="14760" y="14420"/>
                    <a:pt x="14817" y="13144"/>
                    <a:pt x="14989" y="13853"/>
                  </a:cubicBezTo>
                  <a:cubicBezTo>
                    <a:pt x="15161" y="14563"/>
                    <a:pt x="14874" y="15840"/>
                    <a:pt x="14416" y="15840"/>
                  </a:cubicBezTo>
                  <a:cubicBezTo>
                    <a:pt x="14381" y="15840"/>
                    <a:pt x="14346" y="15865"/>
                    <a:pt x="14311" y="15884"/>
                  </a:cubicBezTo>
                  <a:cubicBezTo>
                    <a:pt x="14549" y="16499"/>
                    <a:pt x="14674" y="17132"/>
                    <a:pt x="14561" y="17531"/>
                  </a:cubicBezTo>
                  <a:cubicBezTo>
                    <a:pt x="14352" y="18272"/>
                    <a:pt x="14173" y="18272"/>
                    <a:pt x="14561" y="19160"/>
                  </a:cubicBezTo>
                  <a:cubicBezTo>
                    <a:pt x="14949" y="20043"/>
                    <a:pt x="15218" y="18714"/>
                    <a:pt x="15546" y="19824"/>
                  </a:cubicBezTo>
                  <a:cubicBezTo>
                    <a:pt x="15874" y="20934"/>
                    <a:pt x="16143" y="21600"/>
                    <a:pt x="16471" y="19677"/>
                  </a:cubicBezTo>
                  <a:cubicBezTo>
                    <a:pt x="16799" y="17751"/>
                    <a:pt x="17039" y="15016"/>
                    <a:pt x="17635" y="14572"/>
                  </a:cubicBezTo>
                  <a:cubicBezTo>
                    <a:pt x="18233" y="14126"/>
                    <a:pt x="19456" y="13537"/>
                    <a:pt x="20172" y="11167"/>
                  </a:cubicBezTo>
                  <a:cubicBezTo>
                    <a:pt x="20888" y="8800"/>
                    <a:pt x="20509" y="8665"/>
                    <a:pt x="20888" y="7912"/>
                  </a:cubicBezTo>
                  <a:cubicBezTo>
                    <a:pt x="21187" y="7323"/>
                    <a:pt x="21008" y="6802"/>
                    <a:pt x="20530" y="547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63" name="出自【趣你的PPT】(微信:qunideppt)：最优质的PPT资源库"/>
            <p:cNvSpPr/>
            <p:nvPr/>
          </p:nvSpPr>
          <p:spPr>
            <a:xfrm>
              <a:off x="4515651" y="2090971"/>
              <a:ext cx="1250359" cy="9321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44" extrusionOk="0">
                  <a:moveTo>
                    <a:pt x="7395" y="14119"/>
                  </a:moveTo>
                  <a:cubicBezTo>
                    <a:pt x="7405" y="13896"/>
                    <a:pt x="7217" y="14035"/>
                    <a:pt x="7113" y="13770"/>
                  </a:cubicBezTo>
                  <a:cubicBezTo>
                    <a:pt x="7009" y="13505"/>
                    <a:pt x="6476" y="13395"/>
                    <a:pt x="6425" y="13603"/>
                  </a:cubicBezTo>
                  <a:cubicBezTo>
                    <a:pt x="6404" y="13686"/>
                    <a:pt x="6237" y="13812"/>
                    <a:pt x="6373" y="14007"/>
                  </a:cubicBezTo>
                  <a:cubicBezTo>
                    <a:pt x="6508" y="14203"/>
                    <a:pt x="6602" y="14119"/>
                    <a:pt x="6758" y="14314"/>
                  </a:cubicBezTo>
                  <a:cubicBezTo>
                    <a:pt x="6915" y="14510"/>
                    <a:pt x="7384" y="14342"/>
                    <a:pt x="7395" y="14119"/>
                  </a:cubicBezTo>
                  <a:close/>
                  <a:moveTo>
                    <a:pt x="20390" y="1966"/>
                  </a:moveTo>
                  <a:cubicBezTo>
                    <a:pt x="20004" y="1966"/>
                    <a:pt x="19691" y="2049"/>
                    <a:pt x="19671" y="2412"/>
                  </a:cubicBezTo>
                  <a:cubicBezTo>
                    <a:pt x="19649" y="2775"/>
                    <a:pt x="19159" y="2342"/>
                    <a:pt x="18951" y="2468"/>
                  </a:cubicBezTo>
                  <a:cubicBezTo>
                    <a:pt x="18742" y="2593"/>
                    <a:pt x="18846" y="2175"/>
                    <a:pt x="18638" y="2314"/>
                  </a:cubicBezTo>
                  <a:cubicBezTo>
                    <a:pt x="18429" y="2454"/>
                    <a:pt x="18200" y="2789"/>
                    <a:pt x="17950" y="2928"/>
                  </a:cubicBezTo>
                  <a:cubicBezTo>
                    <a:pt x="17699" y="3068"/>
                    <a:pt x="17512" y="3417"/>
                    <a:pt x="17355" y="3444"/>
                  </a:cubicBezTo>
                  <a:cubicBezTo>
                    <a:pt x="17199" y="3472"/>
                    <a:pt x="17689" y="2803"/>
                    <a:pt x="17939" y="2468"/>
                  </a:cubicBezTo>
                  <a:cubicBezTo>
                    <a:pt x="18189" y="2133"/>
                    <a:pt x="18054" y="1742"/>
                    <a:pt x="17720" y="1784"/>
                  </a:cubicBezTo>
                  <a:cubicBezTo>
                    <a:pt x="17386" y="1826"/>
                    <a:pt x="17459" y="2105"/>
                    <a:pt x="17272" y="2161"/>
                  </a:cubicBezTo>
                  <a:cubicBezTo>
                    <a:pt x="17084" y="2217"/>
                    <a:pt x="16187" y="2816"/>
                    <a:pt x="16145" y="2635"/>
                  </a:cubicBezTo>
                  <a:cubicBezTo>
                    <a:pt x="16103" y="2454"/>
                    <a:pt x="16886" y="2147"/>
                    <a:pt x="16875" y="2021"/>
                  </a:cubicBezTo>
                  <a:cubicBezTo>
                    <a:pt x="16865" y="1895"/>
                    <a:pt x="15884" y="1882"/>
                    <a:pt x="15446" y="1966"/>
                  </a:cubicBezTo>
                  <a:cubicBezTo>
                    <a:pt x="15008" y="2049"/>
                    <a:pt x="14236" y="2384"/>
                    <a:pt x="14226" y="2217"/>
                  </a:cubicBezTo>
                  <a:cubicBezTo>
                    <a:pt x="14216" y="2049"/>
                    <a:pt x="15123" y="1812"/>
                    <a:pt x="15582" y="1742"/>
                  </a:cubicBezTo>
                  <a:cubicBezTo>
                    <a:pt x="16051" y="1671"/>
                    <a:pt x="16886" y="1784"/>
                    <a:pt x="17240" y="1589"/>
                  </a:cubicBezTo>
                  <a:cubicBezTo>
                    <a:pt x="17595" y="1393"/>
                    <a:pt x="18127" y="1380"/>
                    <a:pt x="18221" y="1226"/>
                  </a:cubicBezTo>
                  <a:cubicBezTo>
                    <a:pt x="18315" y="1072"/>
                    <a:pt x="17814" y="863"/>
                    <a:pt x="17564" y="877"/>
                  </a:cubicBezTo>
                  <a:cubicBezTo>
                    <a:pt x="17313" y="891"/>
                    <a:pt x="17063" y="849"/>
                    <a:pt x="17084" y="682"/>
                  </a:cubicBezTo>
                  <a:cubicBezTo>
                    <a:pt x="17105" y="514"/>
                    <a:pt x="16698" y="472"/>
                    <a:pt x="16656" y="347"/>
                  </a:cubicBezTo>
                  <a:cubicBezTo>
                    <a:pt x="16614" y="221"/>
                    <a:pt x="15832" y="319"/>
                    <a:pt x="15665" y="179"/>
                  </a:cubicBezTo>
                  <a:cubicBezTo>
                    <a:pt x="15498" y="40"/>
                    <a:pt x="15008" y="-30"/>
                    <a:pt x="14591" y="12"/>
                  </a:cubicBezTo>
                  <a:cubicBezTo>
                    <a:pt x="14174" y="54"/>
                    <a:pt x="13319" y="40"/>
                    <a:pt x="13121" y="68"/>
                  </a:cubicBezTo>
                  <a:cubicBezTo>
                    <a:pt x="12922" y="95"/>
                    <a:pt x="12797" y="193"/>
                    <a:pt x="12620" y="179"/>
                  </a:cubicBezTo>
                  <a:cubicBezTo>
                    <a:pt x="12443" y="166"/>
                    <a:pt x="12171" y="249"/>
                    <a:pt x="12276" y="403"/>
                  </a:cubicBezTo>
                  <a:cubicBezTo>
                    <a:pt x="12465" y="681"/>
                    <a:pt x="11994" y="793"/>
                    <a:pt x="12026" y="584"/>
                  </a:cubicBezTo>
                  <a:cubicBezTo>
                    <a:pt x="12057" y="375"/>
                    <a:pt x="11619" y="277"/>
                    <a:pt x="11483" y="430"/>
                  </a:cubicBezTo>
                  <a:cubicBezTo>
                    <a:pt x="11329" y="605"/>
                    <a:pt x="10628" y="249"/>
                    <a:pt x="10524" y="430"/>
                  </a:cubicBezTo>
                  <a:cubicBezTo>
                    <a:pt x="10419" y="612"/>
                    <a:pt x="9595" y="556"/>
                    <a:pt x="9355" y="612"/>
                  </a:cubicBezTo>
                  <a:cubicBezTo>
                    <a:pt x="9116" y="668"/>
                    <a:pt x="9731" y="905"/>
                    <a:pt x="9710" y="1045"/>
                  </a:cubicBezTo>
                  <a:cubicBezTo>
                    <a:pt x="9689" y="1184"/>
                    <a:pt x="8928" y="1045"/>
                    <a:pt x="9084" y="1296"/>
                  </a:cubicBezTo>
                  <a:cubicBezTo>
                    <a:pt x="9241" y="1547"/>
                    <a:pt x="9741" y="1728"/>
                    <a:pt x="9981" y="2049"/>
                  </a:cubicBezTo>
                  <a:cubicBezTo>
                    <a:pt x="10221" y="2370"/>
                    <a:pt x="9793" y="2175"/>
                    <a:pt x="9522" y="1937"/>
                  </a:cubicBezTo>
                  <a:cubicBezTo>
                    <a:pt x="9251" y="1700"/>
                    <a:pt x="8907" y="1784"/>
                    <a:pt x="8740" y="1547"/>
                  </a:cubicBezTo>
                  <a:cubicBezTo>
                    <a:pt x="8573" y="1309"/>
                    <a:pt x="7947" y="1128"/>
                    <a:pt x="7791" y="1268"/>
                  </a:cubicBezTo>
                  <a:cubicBezTo>
                    <a:pt x="7605" y="1434"/>
                    <a:pt x="8218" y="1742"/>
                    <a:pt x="8218" y="1924"/>
                  </a:cubicBezTo>
                  <a:cubicBezTo>
                    <a:pt x="8218" y="2105"/>
                    <a:pt x="7801" y="1882"/>
                    <a:pt x="7728" y="1952"/>
                  </a:cubicBezTo>
                  <a:cubicBezTo>
                    <a:pt x="7655" y="2021"/>
                    <a:pt x="7290" y="1477"/>
                    <a:pt x="7082" y="1477"/>
                  </a:cubicBezTo>
                  <a:cubicBezTo>
                    <a:pt x="6873" y="1477"/>
                    <a:pt x="7050" y="1728"/>
                    <a:pt x="7050" y="2077"/>
                  </a:cubicBezTo>
                  <a:cubicBezTo>
                    <a:pt x="7050" y="2426"/>
                    <a:pt x="6644" y="2635"/>
                    <a:pt x="6758" y="2398"/>
                  </a:cubicBezTo>
                  <a:cubicBezTo>
                    <a:pt x="6873" y="2161"/>
                    <a:pt x="6790" y="1547"/>
                    <a:pt x="6571" y="1435"/>
                  </a:cubicBezTo>
                  <a:cubicBezTo>
                    <a:pt x="6352" y="1323"/>
                    <a:pt x="5789" y="1673"/>
                    <a:pt x="5496" y="1658"/>
                  </a:cubicBezTo>
                  <a:cubicBezTo>
                    <a:pt x="5205" y="1645"/>
                    <a:pt x="4819" y="1770"/>
                    <a:pt x="5069" y="1966"/>
                  </a:cubicBezTo>
                  <a:cubicBezTo>
                    <a:pt x="5319" y="2161"/>
                    <a:pt x="5058" y="2272"/>
                    <a:pt x="4839" y="2063"/>
                  </a:cubicBezTo>
                  <a:cubicBezTo>
                    <a:pt x="4620" y="1854"/>
                    <a:pt x="3901" y="2063"/>
                    <a:pt x="4047" y="2203"/>
                  </a:cubicBezTo>
                  <a:cubicBezTo>
                    <a:pt x="4193" y="2342"/>
                    <a:pt x="4245" y="2747"/>
                    <a:pt x="4151" y="2914"/>
                  </a:cubicBezTo>
                  <a:cubicBezTo>
                    <a:pt x="4057" y="3082"/>
                    <a:pt x="3755" y="2747"/>
                    <a:pt x="3473" y="2775"/>
                  </a:cubicBezTo>
                  <a:cubicBezTo>
                    <a:pt x="3192" y="2803"/>
                    <a:pt x="1794" y="3696"/>
                    <a:pt x="1877" y="3933"/>
                  </a:cubicBezTo>
                  <a:cubicBezTo>
                    <a:pt x="1961" y="4170"/>
                    <a:pt x="2555" y="3975"/>
                    <a:pt x="2743" y="4114"/>
                  </a:cubicBezTo>
                  <a:cubicBezTo>
                    <a:pt x="2931" y="4254"/>
                    <a:pt x="2680" y="4770"/>
                    <a:pt x="2451" y="4979"/>
                  </a:cubicBezTo>
                  <a:cubicBezTo>
                    <a:pt x="2222" y="5189"/>
                    <a:pt x="1366" y="4993"/>
                    <a:pt x="1345" y="5244"/>
                  </a:cubicBezTo>
                  <a:cubicBezTo>
                    <a:pt x="1325" y="5495"/>
                    <a:pt x="0" y="5537"/>
                    <a:pt x="0" y="5942"/>
                  </a:cubicBezTo>
                  <a:cubicBezTo>
                    <a:pt x="0" y="6096"/>
                    <a:pt x="63" y="6249"/>
                    <a:pt x="209" y="6291"/>
                  </a:cubicBezTo>
                  <a:cubicBezTo>
                    <a:pt x="396" y="6345"/>
                    <a:pt x="626" y="6263"/>
                    <a:pt x="793" y="6514"/>
                  </a:cubicBezTo>
                  <a:cubicBezTo>
                    <a:pt x="960" y="6765"/>
                    <a:pt x="1429" y="6780"/>
                    <a:pt x="1752" y="6612"/>
                  </a:cubicBezTo>
                  <a:cubicBezTo>
                    <a:pt x="2076" y="6445"/>
                    <a:pt x="2315" y="6640"/>
                    <a:pt x="2305" y="6891"/>
                  </a:cubicBezTo>
                  <a:cubicBezTo>
                    <a:pt x="2295" y="7142"/>
                    <a:pt x="1575" y="6793"/>
                    <a:pt x="1356" y="6975"/>
                  </a:cubicBezTo>
                  <a:cubicBezTo>
                    <a:pt x="1137" y="7156"/>
                    <a:pt x="459" y="7002"/>
                    <a:pt x="490" y="7198"/>
                  </a:cubicBezTo>
                  <a:cubicBezTo>
                    <a:pt x="521" y="7393"/>
                    <a:pt x="855" y="7351"/>
                    <a:pt x="1126" y="7421"/>
                  </a:cubicBezTo>
                  <a:cubicBezTo>
                    <a:pt x="1397" y="7491"/>
                    <a:pt x="1147" y="7644"/>
                    <a:pt x="1137" y="7798"/>
                  </a:cubicBezTo>
                  <a:cubicBezTo>
                    <a:pt x="1126" y="7952"/>
                    <a:pt x="1283" y="7923"/>
                    <a:pt x="1554" y="8105"/>
                  </a:cubicBezTo>
                  <a:cubicBezTo>
                    <a:pt x="1825" y="8286"/>
                    <a:pt x="2274" y="8398"/>
                    <a:pt x="2128" y="8189"/>
                  </a:cubicBezTo>
                  <a:cubicBezTo>
                    <a:pt x="1982" y="7979"/>
                    <a:pt x="2409" y="8007"/>
                    <a:pt x="2482" y="8133"/>
                  </a:cubicBezTo>
                  <a:cubicBezTo>
                    <a:pt x="2555" y="8258"/>
                    <a:pt x="2753" y="7952"/>
                    <a:pt x="2952" y="8021"/>
                  </a:cubicBezTo>
                  <a:cubicBezTo>
                    <a:pt x="3150" y="8091"/>
                    <a:pt x="3223" y="7770"/>
                    <a:pt x="3379" y="7910"/>
                  </a:cubicBezTo>
                  <a:cubicBezTo>
                    <a:pt x="3536" y="8049"/>
                    <a:pt x="4266" y="8133"/>
                    <a:pt x="4516" y="8314"/>
                  </a:cubicBezTo>
                  <a:cubicBezTo>
                    <a:pt x="4766" y="8496"/>
                    <a:pt x="5111" y="8538"/>
                    <a:pt x="5079" y="8803"/>
                  </a:cubicBezTo>
                  <a:cubicBezTo>
                    <a:pt x="5048" y="9068"/>
                    <a:pt x="5288" y="9263"/>
                    <a:pt x="5569" y="9430"/>
                  </a:cubicBezTo>
                  <a:cubicBezTo>
                    <a:pt x="5851" y="9598"/>
                    <a:pt x="5903" y="9961"/>
                    <a:pt x="5893" y="10198"/>
                  </a:cubicBezTo>
                  <a:cubicBezTo>
                    <a:pt x="5882" y="10435"/>
                    <a:pt x="6195" y="10602"/>
                    <a:pt x="6143" y="10714"/>
                  </a:cubicBezTo>
                  <a:cubicBezTo>
                    <a:pt x="6091" y="10826"/>
                    <a:pt x="6133" y="10979"/>
                    <a:pt x="6320" y="11203"/>
                  </a:cubicBezTo>
                  <a:cubicBezTo>
                    <a:pt x="6508" y="11426"/>
                    <a:pt x="6028" y="11593"/>
                    <a:pt x="6143" y="11789"/>
                  </a:cubicBezTo>
                  <a:cubicBezTo>
                    <a:pt x="6258" y="11984"/>
                    <a:pt x="5976" y="12361"/>
                    <a:pt x="6310" y="12431"/>
                  </a:cubicBezTo>
                  <a:cubicBezTo>
                    <a:pt x="6644" y="12500"/>
                    <a:pt x="6592" y="12123"/>
                    <a:pt x="6842" y="12123"/>
                  </a:cubicBezTo>
                  <a:cubicBezTo>
                    <a:pt x="7092" y="12123"/>
                    <a:pt x="6832" y="12416"/>
                    <a:pt x="6967" y="12598"/>
                  </a:cubicBezTo>
                  <a:cubicBezTo>
                    <a:pt x="7103" y="12779"/>
                    <a:pt x="7384" y="12737"/>
                    <a:pt x="7645" y="13030"/>
                  </a:cubicBezTo>
                  <a:cubicBezTo>
                    <a:pt x="7906" y="13323"/>
                    <a:pt x="7739" y="13463"/>
                    <a:pt x="7499" y="13226"/>
                  </a:cubicBezTo>
                  <a:cubicBezTo>
                    <a:pt x="7259" y="12988"/>
                    <a:pt x="6560" y="13045"/>
                    <a:pt x="6560" y="13128"/>
                  </a:cubicBezTo>
                  <a:cubicBezTo>
                    <a:pt x="6560" y="13212"/>
                    <a:pt x="7332" y="13798"/>
                    <a:pt x="7509" y="13714"/>
                  </a:cubicBezTo>
                  <a:cubicBezTo>
                    <a:pt x="7687" y="13630"/>
                    <a:pt x="7927" y="14063"/>
                    <a:pt x="7822" y="14202"/>
                  </a:cubicBezTo>
                  <a:cubicBezTo>
                    <a:pt x="7718" y="14342"/>
                    <a:pt x="7770" y="14691"/>
                    <a:pt x="7749" y="14858"/>
                  </a:cubicBezTo>
                  <a:cubicBezTo>
                    <a:pt x="7728" y="15026"/>
                    <a:pt x="7468" y="14858"/>
                    <a:pt x="7301" y="14886"/>
                  </a:cubicBezTo>
                  <a:cubicBezTo>
                    <a:pt x="7134" y="14914"/>
                    <a:pt x="7019" y="14984"/>
                    <a:pt x="7019" y="15221"/>
                  </a:cubicBezTo>
                  <a:cubicBezTo>
                    <a:pt x="7019" y="15459"/>
                    <a:pt x="6758" y="15626"/>
                    <a:pt x="6727" y="15919"/>
                  </a:cubicBezTo>
                  <a:cubicBezTo>
                    <a:pt x="6696" y="16212"/>
                    <a:pt x="6936" y="16198"/>
                    <a:pt x="7071" y="16324"/>
                  </a:cubicBezTo>
                  <a:cubicBezTo>
                    <a:pt x="7207" y="16449"/>
                    <a:pt x="6821" y="16533"/>
                    <a:pt x="6800" y="16742"/>
                  </a:cubicBezTo>
                  <a:cubicBezTo>
                    <a:pt x="6779" y="16952"/>
                    <a:pt x="7155" y="17328"/>
                    <a:pt x="7290" y="17426"/>
                  </a:cubicBezTo>
                  <a:cubicBezTo>
                    <a:pt x="7426" y="17523"/>
                    <a:pt x="7301" y="17998"/>
                    <a:pt x="7353" y="18235"/>
                  </a:cubicBezTo>
                  <a:cubicBezTo>
                    <a:pt x="7405" y="18473"/>
                    <a:pt x="7582" y="18179"/>
                    <a:pt x="7561" y="18486"/>
                  </a:cubicBezTo>
                  <a:cubicBezTo>
                    <a:pt x="7541" y="18793"/>
                    <a:pt x="7728" y="18779"/>
                    <a:pt x="7739" y="18961"/>
                  </a:cubicBezTo>
                  <a:cubicBezTo>
                    <a:pt x="7749" y="19142"/>
                    <a:pt x="8073" y="19114"/>
                    <a:pt x="8010" y="19365"/>
                  </a:cubicBezTo>
                  <a:cubicBezTo>
                    <a:pt x="7947" y="19617"/>
                    <a:pt x="8104" y="19798"/>
                    <a:pt x="8177" y="19937"/>
                  </a:cubicBezTo>
                  <a:cubicBezTo>
                    <a:pt x="8250" y="20077"/>
                    <a:pt x="8521" y="20314"/>
                    <a:pt x="8573" y="20496"/>
                  </a:cubicBezTo>
                  <a:cubicBezTo>
                    <a:pt x="8625" y="20677"/>
                    <a:pt x="8782" y="20914"/>
                    <a:pt x="8969" y="20844"/>
                  </a:cubicBezTo>
                  <a:cubicBezTo>
                    <a:pt x="9157" y="20774"/>
                    <a:pt x="9168" y="21012"/>
                    <a:pt x="9314" y="20984"/>
                  </a:cubicBezTo>
                  <a:cubicBezTo>
                    <a:pt x="9460" y="20956"/>
                    <a:pt x="9689" y="21067"/>
                    <a:pt x="9731" y="21221"/>
                  </a:cubicBezTo>
                  <a:cubicBezTo>
                    <a:pt x="9773" y="21375"/>
                    <a:pt x="10221" y="21514"/>
                    <a:pt x="10346" y="21542"/>
                  </a:cubicBezTo>
                  <a:cubicBezTo>
                    <a:pt x="10471" y="21570"/>
                    <a:pt x="10492" y="21263"/>
                    <a:pt x="10607" y="21179"/>
                  </a:cubicBezTo>
                  <a:cubicBezTo>
                    <a:pt x="10722" y="21096"/>
                    <a:pt x="10680" y="20481"/>
                    <a:pt x="10784" y="20440"/>
                  </a:cubicBezTo>
                  <a:cubicBezTo>
                    <a:pt x="10889" y="20398"/>
                    <a:pt x="10857" y="19756"/>
                    <a:pt x="10753" y="19700"/>
                  </a:cubicBezTo>
                  <a:cubicBezTo>
                    <a:pt x="10649" y="19644"/>
                    <a:pt x="10690" y="19421"/>
                    <a:pt x="10930" y="19463"/>
                  </a:cubicBezTo>
                  <a:cubicBezTo>
                    <a:pt x="11170" y="19505"/>
                    <a:pt x="11087" y="19184"/>
                    <a:pt x="11201" y="19142"/>
                  </a:cubicBezTo>
                  <a:cubicBezTo>
                    <a:pt x="11316" y="19100"/>
                    <a:pt x="11264" y="18807"/>
                    <a:pt x="11347" y="18779"/>
                  </a:cubicBezTo>
                  <a:cubicBezTo>
                    <a:pt x="11431" y="18751"/>
                    <a:pt x="11421" y="18556"/>
                    <a:pt x="11358" y="18444"/>
                  </a:cubicBezTo>
                  <a:cubicBezTo>
                    <a:pt x="11295" y="18333"/>
                    <a:pt x="11368" y="18249"/>
                    <a:pt x="11494" y="18221"/>
                  </a:cubicBezTo>
                  <a:cubicBezTo>
                    <a:pt x="11619" y="18193"/>
                    <a:pt x="11587" y="17956"/>
                    <a:pt x="11421" y="17872"/>
                  </a:cubicBezTo>
                  <a:cubicBezTo>
                    <a:pt x="11254" y="17789"/>
                    <a:pt x="11306" y="17538"/>
                    <a:pt x="11473" y="17691"/>
                  </a:cubicBezTo>
                  <a:cubicBezTo>
                    <a:pt x="11639" y="17844"/>
                    <a:pt x="11765" y="17733"/>
                    <a:pt x="11671" y="17565"/>
                  </a:cubicBezTo>
                  <a:cubicBezTo>
                    <a:pt x="11577" y="17398"/>
                    <a:pt x="11785" y="17314"/>
                    <a:pt x="12004" y="17286"/>
                  </a:cubicBezTo>
                  <a:cubicBezTo>
                    <a:pt x="12224" y="17258"/>
                    <a:pt x="12338" y="17105"/>
                    <a:pt x="12297" y="16881"/>
                  </a:cubicBezTo>
                  <a:cubicBezTo>
                    <a:pt x="12255" y="16659"/>
                    <a:pt x="12547" y="16672"/>
                    <a:pt x="12474" y="16868"/>
                  </a:cubicBezTo>
                  <a:cubicBezTo>
                    <a:pt x="12401" y="17063"/>
                    <a:pt x="12443" y="17258"/>
                    <a:pt x="12547" y="17119"/>
                  </a:cubicBezTo>
                  <a:cubicBezTo>
                    <a:pt x="12651" y="16979"/>
                    <a:pt x="12849" y="17077"/>
                    <a:pt x="13204" y="16937"/>
                  </a:cubicBezTo>
                  <a:cubicBezTo>
                    <a:pt x="13559" y="16798"/>
                    <a:pt x="13903" y="16407"/>
                    <a:pt x="13986" y="16031"/>
                  </a:cubicBezTo>
                  <a:cubicBezTo>
                    <a:pt x="14070" y="15654"/>
                    <a:pt x="14476" y="15696"/>
                    <a:pt x="14424" y="15445"/>
                  </a:cubicBezTo>
                  <a:cubicBezTo>
                    <a:pt x="14372" y="15193"/>
                    <a:pt x="14497" y="15096"/>
                    <a:pt x="14758" y="15263"/>
                  </a:cubicBezTo>
                  <a:cubicBezTo>
                    <a:pt x="15019" y="15431"/>
                    <a:pt x="14810" y="15152"/>
                    <a:pt x="15102" y="15152"/>
                  </a:cubicBezTo>
                  <a:cubicBezTo>
                    <a:pt x="15394" y="15152"/>
                    <a:pt x="15342" y="15012"/>
                    <a:pt x="15624" y="14998"/>
                  </a:cubicBezTo>
                  <a:cubicBezTo>
                    <a:pt x="15905" y="14984"/>
                    <a:pt x="16635" y="14817"/>
                    <a:pt x="16886" y="14538"/>
                  </a:cubicBezTo>
                  <a:cubicBezTo>
                    <a:pt x="17136" y="14258"/>
                    <a:pt x="17668" y="14021"/>
                    <a:pt x="17887" y="13840"/>
                  </a:cubicBezTo>
                  <a:cubicBezTo>
                    <a:pt x="18106" y="13658"/>
                    <a:pt x="18158" y="13505"/>
                    <a:pt x="18023" y="13603"/>
                  </a:cubicBezTo>
                  <a:cubicBezTo>
                    <a:pt x="17887" y="13700"/>
                    <a:pt x="17605" y="13714"/>
                    <a:pt x="17397" y="13644"/>
                  </a:cubicBezTo>
                  <a:cubicBezTo>
                    <a:pt x="17188" y="13575"/>
                    <a:pt x="16854" y="13337"/>
                    <a:pt x="16614" y="13519"/>
                  </a:cubicBezTo>
                  <a:cubicBezTo>
                    <a:pt x="16375" y="13700"/>
                    <a:pt x="16521" y="13254"/>
                    <a:pt x="16719" y="13212"/>
                  </a:cubicBezTo>
                  <a:cubicBezTo>
                    <a:pt x="16917" y="13170"/>
                    <a:pt x="16833" y="13045"/>
                    <a:pt x="16781" y="12765"/>
                  </a:cubicBezTo>
                  <a:cubicBezTo>
                    <a:pt x="16729" y="12486"/>
                    <a:pt x="17115" y="12668"/>
                    <a:pt x="17282" y="12988"/>
                  </a:cubicBezTo>
                  <a:cubicBezTo>
                    <a:pt x="17449" y="13310"/>
                    <a:pt x="17772" y="13449"/>
                    <a:pt x="18054" y="13337"/>
                  </a:cubicBezTo>
                  <a:cubicBezTo>
                    <a:pt x="18335" y="13226"/>
                    <a:pt x="18064" y="12919"/>
                    <a:pt x="18179" y="12710"/>
                  </a:cubicBezTo>
                  <a:cubicBezTo>
                    <a:pt x="18294" y="12500"/>
                    <a:pt x="17313" y="11845"/>
                    <a:pt x="17261" y="11621"/>
                  </a:cubicBezTo>
                  <a:cubicBezTo>
                    <a:pt x="17209" y="11398"/>
                    <a:pt x="17511" y="11552"/>
                    <a:pt x="17783" y="11705"/>
                  </a:cubicBezTo>
                  <a:cubicBezTo>
                    <a:pt x="18054" y="11858"/>
                    <a:pt x="18116" y="11412"/>
                    <a:pt x="18116" y="11217"/>
                  </a:cubicBezTo>
                  <a:cubicBezTo>
                    <a:pt x="18116" y="11021"/>
                    <a:pt x="17532" y="11007"/>
                    <a:pt x="17272" y="11203"/>
                  </a:cubicBezTo>
                  <a:cubicBezTo>
                    <a:pt x="17011" y="11398"/>
                    <a:pt x="16760" y="10951"/>
                    <a:pt x="17115" y="10896"/>
                  </a:cubicBezTo>
                  <a:cubicBezTo>
                    <a:pt x="17470" y="10840"/>
                    <a:pt x="17146" y="10644"/>
                    <a:pt x="17251" y="10505"/>
                  </a:cubicBezTo>
                  <a:cubicBezTo>
                    <a:pt x="17355" y="10365"/>
                    <a:pt x="17803" y="10910"/>
                    <a:pt x="18033" y="10812"/>
                  </a:cubicBezTo>
                  <a:cubicBezTo>
                    <a:pt x="18263" y="10714"/>
                    <a:pt x="18429" y="10826"/>
                    <a:pt x="18628" y="10617"/>
                  </a:cubicBezTo>
                  <a:cubicBezTo>
                    <a:pt x="18826" y="10407"/>
                    <a:pt x="18273" y="10212"/>
                    <a:pt x="18158" y="10030"/>
                  </a:cubicBezTo>
                  <a:cubicBezTo>
                    <a:pt x="18043" y="9849"/>
                    <a:pt x="18732" y="9919"/>
                    <a:pt x="18940" y="9933"/>
                  </a:cubicBezTo>
                  <a:cubicBezTo>
                    <a:pt x="19149" y="9947"/>
                    <a:pt x="19201" y="9528"/>
                    <a:pt x="19034" y="9612"/>
                  </a:cubicBezTo>
                  <a:cubicBezTo>
                    <a:pt x="18867" y="9696"/>
                    <a:pt x="18273" y="9333"/>
                    <a:pt x="18398" y="9082"/>
                  </a:cubicBezTo>
                  <a:cubicBezTo>
                    <a:pt x="18523" y="8831"/>
                    <a:pt x="18753" y="9124"/>
                    <a:pt x="19013" y="8942"/>
                  </a:cubicBezTo>
                  <a:cubicBezTo>
                    <a:pt x="19274" y="8761"/>
                    <a:pt x="19034" y="8077"/>
                    <a:pt x="18846" y="8077"/>
                  </a:cubicBezTo>
                  <a:cubicBezTo>
                    <a:pt x="18659" y="8077"/>
                    <a:pt x="18221" y="7993"/>
                    <a:pt x="18221" y="7868"/>
                  </a:cubicBezTo>
                  <a:cubicBezTo>
                    <a:pt x="18221" y="7742"/>
                    <a:pt x="17856" y="7630"/>
                    <a:pt x="17960" y="7505"/>
                  </a:cubicBezTo>
                  <a:cubicBezTo>
                    <a:pt x="18064" y="7379"/>
                    <a:pt x="18200" y="7659"/>
                    <a:pt x="18440" y="7421"/>
                  </a:cubicBezTo>
                  <a:cubicBezTo>
                    <a:pt x="18680" y="7184"/>
                    <a:pt x="19180" y="7477"/>
                    <a:pt x="19399" y="7421"/>
                  </a:cubicBezTo>
                  <a:cubicBezTo>
                    <a:pt x="19618" y="7366"/>
                    <a:pt x="19305" y="6821"/>
                    <a:pt x="19180" y="6919"/>
                  </a:cubicBezTo>
                  <a:cubicBezTo>
                    <a:pt x="19055" y="7017"/>
                    <a:pt x="18628" y="7044"/>
                    <a:pt x="18596" y="6751"/>
                  </a:cubicBezTo>
                  <a:cubicBezTo>
                    <a:pt x="18565" y="6458"/>
                    <a:pt x="19003" y="6751"/>
                    <a:pt x="19076" y="6612"/>
                  </a:cubicBezTo>
                  <a:cubicBezTo>
                    <a:pt x="19149" y="6472"/>
                    <a:pt x="18471" y="6110"/>
                    <a:pt x="18367" y="6403"/>
                  </a:cubicBezTo>
                  <a:cubicBezTo>
                    <a:pt x="18262" y="6696"/>
                    <a:pt x="17887" y="6598"/>
                    <a:pt x="18085" y="6430"/>
                  </a:cubicBezTo>
                  <a:cubicBezTo>
                    <a:pt x="18283" y="6263"/>
                    <a:pt x="18325" y="5789"/>
                    <a:pt x="18304" y="5551"/>
                  </a:cubicBezTo>
                  <a:cubicBezTo>
                    <a:pt x="18283" y="5314"/>
                    <a:pt x="19014" y="5300"/>
                    <a:pt x="18930" y="4910"/>
                  </a:cubicBezTo>
                  <a:cubicBezTo>
                    <a:pt x="18846" y="4519"/>
                    <a:pt x="19274" y="4435"/>
                    <a:pt x="19514" y="4435"/>
                  </a:cubicBezTo>
                  <a:cubicBezTo>
                    <a:pt x="19754" y="4435"/>
                    <a:pt x="19504" y="4017"/>
                    <a:pt x="19274" y="4059"/>
                  </a:cubicBezTo>
                  <a:cubicBezTo>
                    <a:pt x="19045" y="4100"/>
                    <a:pt x="18805" y="4449"/>
                    <a:pt x="18690" y="4310"/>
                  </a:cubicBezTo>
                  <a:cubicBezTo>
                    <a:pt x="18575" y="4170"/>
                    <a:pt x="18961" y="3919"/>
                    <a:pt x="19170" y="3919"/>
                  </a:cubicBezTo>
                  <a:cubicBezTo>
                    <a:pt x="19378" y="3919"/>
                    <a:pt x="19879" y="3891"/>
                    <a:pt x="20056" y="3751"/>
                  </a:cubicBezTo>
                  <a:cubicBezTo>
                    <a:pt x="20234" y="3612"/>
                    <a:pt x="19743" y="3486"/>
                    <a:pt x="19410" y="3542"/>
                  </a:cubicBezTo>
                  <a:cubicBezTo>
                    <a:pt x="19076" y="3598"/>
                    <a:pt x="19076" y="3403"/>
                    <a:pt x="19577" y="3389"/>
                  </a:cubicBezTo>
                  <a:cubicBezTo>
                    <a:pt x="20077" y="3375"/>
                    <a:pt x="19994" y="3235"/>
                    <a:pt x="20348" y="3180"/>
                  </a:cubicBezTo>
                  <a:cubicBezTo>
                    <a:pt x="20703" y="3124"/>
                    <a:pt x="20588" y="2928"/>
                    <a:pt x="20807" y="2914"/>
                  </a:cubicBezTo>
                  <a:cubicBezTo>
                    <a:pt x="21026" y="2900"/>
                    <a:pt x="21600" y="2579"/>
                    <a:pt x="21600" y="2426"/>
                  </a:cubicBezTo>
                  <a:cubicBezTo>
                    <a:pt x="21600" y="2272"/>
                    <a:pt x="20776" y="1966"/>
                    <a:pt x="20390" y="196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64" name="出自【趣你的PPT】(微信:qunideppt)：最优质的PPT资源库"/>
            <p:cNvSpPr/>
            <p:nvPr/>
          </p:nvSpPr>
          <p:spPr>
            <a:xfrm>
              <a:off x="5234730" y="5672795"/>
              <a:ext cx="41526" cy="254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089" h="15201" extrusionOk="0">
                  <a:moveTo>
                    <a:pt x="7" y="572"/>
                  </a:moveTo>
                  <a:cubicBezTo>
                    <a:pt x="773" y="5320"/>
                    <a:pt x="4240" y="3209"/>
                    <a:pt x="7703" y="7431"/>
                  </a:cubicBezTo>
                  <a:cubicBezTo>
                    <a:pt x="11167" y="11653"/>
                    <a:pt x="14249" y="19547"/>
                    <a:pt x="17712" y="12178"/>
                  </a:cubicBezTo>
                  <a:cubicBezTo>
                    <a:pt x="21178" y="4794"/>
                    <a:pt x="-422" y="-2053"/>
                    <a:pt x="7" y="57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65" name="出自【趣你的PPT】(微信:qunideppt)：最优质的PPT资源库"/>
            <p:cNvSpPr/>
            <p:nvPr/>
          </p:nvSpPr>
          <p:spPr>
            <a:xfrm>
              <a:off x="3274223" y="2111322"/>
              <a:ext cx="1651378" cy="1277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89" h="21425" extrusionOk="0">
                  <a:moveTo>
                    <a:pt x="51" y="18246"/>
                  </a:moveTo>
                  <a:cubicBezTo>
                    <a:pt x="-160" y="18391"/>
                    <a:pt x="348" y="19084"/>
                    <a:pt x="453" y="18997"/>
                  </a:cubicBezTo>
                  <a:cubicBezTo>
                    <a:pt x="526" y="18938"/>
                    <a:pt x="328" y="18647"/>
                    <a:pt x="328" y="18468"/>
                  </a:cubicBezTo>
                  <a:cubicBezTo>
                    <a:pt x="328" y="18289"/>
                    <a:pt x="262" y="18101"/>
                    <a:pt x="51" y="18246"/>
                  </a:cubicBezTo>
                  <a:close/>
                  <a:moveTo>
                    <a:pt x="21252" y="21036"/>
                  </a:moveTo>
                  <a:cubicBezTo>
                    <a:pt x="21205" y="21148"/>
                    <a:pt x="21135" y="20955"/>
                    <a:pt x="21237" y="20854"/>
                  </a:cubicBezTo>
                  <a:cubicBezTo>
                    <a:pt x="21338" y="20753"/>
                    <a:pt x="21221" y="20712"/>
                    <a:pt x="21127" y="20773"/>
                  </a:cubicBezTo>
                  <a:cubicBezTo>
                    <a:pt x="21033" y="20834"/>
                    <a:pt x="21057" y="20500"/>
                    <a:pt x="21143" y="20439"/>
                  </a:cubicBezTo>
                  <a:cubicBezTo>
                    <a:pt x="21229" y="20378"/>
                    <a:pt x="20932" y="20257"/>
                    <a:pt x="20932" y="20368"/>
                  </a:cubicBezTo>
                  <a:cubicBezTo>
                    <a:pt x="20932" y="20480"/>
                    <a:pt x="20720" y="20409"/>
                    <a:pt x="20697" y="20307"/>
                  </a:cubicBezTo>
                  <a:cubicBezTo>
                    <a:pt x="20674" y="20206"/>
                    <a:pt x="20525" y="20176"/>
                    <a:pt x="20580" y="20105"/>
                  </a:cubicBezTo>
                  <a:cubicBezTo>
                    <a:pt x="20634" y="20034"/>
                    <a:pt x="20400" y="19994"/>
                    <a:pt x="20376" y="20115"/>
                  </a:cubicBezTo>
                  <a:cubicBezTo>
                    <a:pt x="20353" y="20236"/>
                    <a:pt x="20283" y="20034"/>
                    <a:pt x="20400" y="19872"/>
                  </a:cubicBezTo>
                  <a:cubicBezTo>
                    <a:pt x="20517" y="19710"/>
                    <a:pt x="20478" y="19568"/>
                    <a:pt x="20588" y="19487"/>
                  </a:cubicBezTo>
                  <a:cubicBezTo>
                    <a:pt x="20697" y="19406"/>
                    <a:pt x="20580" y="19315"/>
                    <a:pt x="20462" y="19376"/>
                  </a:cubicBezTo>
                  <a:cubicBezTo>
                    <a:pt x="20345" y="19437"/>
                    <a:pt x="20032" y="19994"/>
                    <a:pt x="20032" y="20145"/>
                  </a:cubicBezTo>
                  <a:cubicBezTo>
                    <a:pt x="20032" y="20297"/>
                    <a:pt x="20024" y="20480"/>
                    <a:pt x="19915" y="20469"/>
                  </a:cubicBezTo>
                  <a:cubicBezTo>
                    <a:pt x="19806" y="20459"/>
                    <a:pt x="19681" y="20591"/>
                    <a:pt x="19767" y="20672"/>
                  </a:cubicBezTo>
                  <a:cubicBezTo>
                    <a:pt x="19852" y="20753"/>
                    <a:pt x="19539" y="20983"/>
                    <a:pt x="19688" y="21087"/>
                  </a:cubicBezTo>
                  <a:cubicBezTo>
                    <a:pt x="19790" y="21158"/>
                    <a:pt x="19954" y="21056"/>
                    <a:pt x="20095" y="21077"/>
                  </a:cubicBezTo>
                  <a:cubicBezTo>
                    <a:pt x="20236" y="21097"/>
                    <a:pt x="20353" y="21107"/>
                    <a:pt x="20470" y="20996"/>
                  </a:cubicBezTo>
                  <a:cubicBezTo>
                    <a:pt x="20588" y="20884"/>
                    <a:pt x="20588" y="21097"/>
                    <a:pt x="20713" y="21077"/>
                  </a:cubicBezTo>
                  <a:cubicBezTo>
                    <a:pt x="20838" y="21056"/>
                    <a:pt x="20642" y="21208"/>
                    <a:pt x="20650" y="21320"/>
                  </a:cubicBezTo>
                  <a:cubicBezTo>
                    <a:pt x="20658" y="21431"/>
                    <a:pt x="20783" y="21259"/>
                    <a:pt x="20877" y="21198"/>
                  </a:cubicBezTo>
                  <a:cubicBezTo>
                    <a:pt x="20971" y="21137"/>
                    <a:pt x="21088" y="21198"/>
                    <a:pt x="21041" y="21300"/>
                  </a:cubicBezTo>
                  <a:cubicBezTo>
                    <a:pt x="20994" y="21401"/>
                    <a:pt x="21299" y="21502"/>
                    <a:pt x="21370" y="21340"/>
                  </a:cubicBezTo>
                  <a:cubicBezTo>
                    <a:pt x="21440" y="21178"/>
                    <a:pt x="21299" y="20925"/>
                    <a:pt x="21252" y="21036"/>
                  </a:cubicBezTo>
                  <a:close/>
                  <a:moveTo>
                    <a:pt x="18277" y="20130"/>
                  </a:moveTo>
                  <a:cubicBezTo>
                    <a:pt x="18300" y="20252"/>
                    <a:pt x="18981" y="20616"/>
                    <a:pt x="19004" y="20449"/>
                  </a:cubicBezTo>
                  <a:cubicBezTo>
                    <a:pt x="19027" y="20282"/>
                    <a:pt x="18257" y="20026"/>
                    <a:pt x="18277" y="20130"/>
                  </a:cubicBezTo>
                  <a:close/>
                  <a:moveTo>
                    <a:pt x="13878" y="7207"/>
                  </a:moveTo>
                  <a:cubicBezTo>
                    <a:pt x="13808" y="7404"/>
                    <a:pt x="14031" y="7404"/>
                    <a:pt x="14042" y="7632"/>
                  </a:cubicBezTo>
                  <a:cubicBezTo>
                    <a:pt x="14054" y="7860"/>
                    <a:pt x="14277" y="7935"/>
                    <a:pt x="14441" y="7799"/>
                  </a:cubicBezTo>
                  <a:cubicBezTo>
                    <a:pt x="14605" y="7662"/>
                    <a:pt x="15075" y="7839"/>
                    <a:pt x="15075" y="7662"/>
                  </a:cubicBezTo>
                  <a:cubicBezTo>
                    <a:pt x="15075" y="7495"/>
                    <a:pt x="14582" y="7191"/>
                    <a:pt x="14406" y="7237"/>
                  </a:cubicBezTo>
                  <a:cubicBezTo>
                    <a:pt x="14230" y="7283"/>
                    <a:pt x="13949" y="7009"/>
                    <a:pt x="13878" y="7207"/>
                  </a:cubicBezTo>
                  <a:close/>
                  <a:moveTo>
                    <a:pt x="15344" y="11155"/>
                  </a:moveTo>
                  <a:cubicBezTo>
                    <a:pt x="15485" y="11125"/>
                    <a:pt x="15459" y="10844"/>
                    <a:pt x="15380" y="10699"/>
                  </a:cubicBezTo>
                  <a:cubicBezTo>
                    <a:pt x="15321" y="10593"/>
                    <a:pt x="15168" y="10578"/>
                    <a:pt x="15040" y="10593"/>
                  </a:cubicBezTo>
                  <a:cubicBezTo>
                    <a:pt x="14910" y="10608"/>
                    <a:pt x="14688" y="10866"/>
                    <a:pt x="14805" y="11125"/>
                  </a:cubicBezTo>
                  <a:cubicBezTo>
                    <a:pt x="14922" y="11383"/>
                    <a:pt x="15204" y="11185"/>
                    <a:pt x="15344" y="11155"/>
                  </a:cubicBezTo>
                  <a:close/>
                  <a:moveTo>
                    <a:pt x="17819" y="11884"/>
                  </a:moveTo>
                  <a:cubicBezTo>
                    <a:pt x="17960" y="11899"/>
                    <a:pt x="17984" y="12127"/>
                    <a:pt x="18206" y="12370"/>
                  </a:cubicBezTo>
                  <a:cubicBezTo>
                    <a:pt x="18429" y="12613"/>
                    <a:pt x="18453" y="12446"/>
                    <a:pt x="18488" y="12279"/>
                  </a:cubicBezTo>
                  <a:cubicBezTo>
                    <a:pt x="18523" y="12112"/>
                    <a:pt x="18770" y="12248"/>
                    <a:pt x="18758" y="12081"/>
                  </a:cubicBezTo>
                  <a:cubicBezTo>
                    <a:pt x="18746" y="11914"/>
                    <a:pt x="18957" y="11717"/>
                    <a:pt x="19098" y="11641"/>
                  </a:cubicBezTo>
                  <a:cubicBezTo>
                    <a:pt x="19239" y="11565"/>
                    <a:pt x="18981" y="11383"/>
                    <a:pt x="18793" y="11398"/>
                  </a:cubicBezTo>
                  <a:cubicBezTo>
                    <a:pt x="18605" y="11413"/>
                    <a:pt x="18570" y="11246"/>
                    <a:pt x="18570" y="11140"/>
                  </a:cubicBezTo>
                  <a:cubicBezTo>
                    <a:pt x="18570" y="11034"/>
                    <a:pt x="18218" y="10775"/>
                    <a:pt x="18101" y="10821"/>
                  </a:cubicBezTo>
                  <a:cubicBezTo>
                    <a:pt x="17984" y="10866"/>
                    <a:pt x="17784" y="10624"/>
                    <a:pt x="17632" y="10608"/>
                  </a:cubicBezTo>
                  <a:cubicBezTo>
                    <a:pt x="17479" y="10593"/>
                    <a:pt x="17256" y="10441"/>
                    <a:pt x="17280" y="10229"/>
                  </a:cubicBezTo>
                  <a:cubicBezTo>
                    <a:pt x="17303" y="10016"/>
                    <a:pt x="17585" y="10289"/>
                    <a:pt x="17643" y="10122"/>
                  </a:cubicBezTo>
                  <a:cubicBezTo>
                    <a:pt x="17702" y="9955"/>
                    <a:pt x="17350" y="10046"/>
                    <a:pt x="17338" y="9925"/>
                  </a:cubicBezTo>
                  <a:cubicBezTo>
                    <a:pt x="17327" y="9803"/>
                    <a:pt x="17421" y="9849"/>
                    <a:pt x="17491" y="9773"/>
                  </a:cubicBezTo>
                  <a:cubicBezTo>
                    <a:pt x="17561" y="9697"/>
                    <a:pt x="17432" y="9545"/>
                    <a:pt x="17350" y="9484"/>
                  </a:cubicBezTo>
                  <a:cubicBezTo>
                    <a:pt x="17268" y="9424"/>
                    <a:pt x="17245" y="9606"/>
                    <a:pt x="17162" y="9606"/>
                  </a:cubicBezTo>
                  <a:cubicBezTo>
                    <a:pt x="17080" y="9606"/>
                    <a:pt x="17151" y="9439"/>
                    <a:pt x="17209" y="9333"/>
                  </a:cubicBezTo>
                  <a:cubicBezTo>
                    <a:pt x="17268" y="9226"/>
                    <a:pt x="16940" y="9105"/>
                    <a:pt x="16799" y="9166"/>
                  </a:cubicBezTo>
                  <a:cubicBezTo>
                    <a:pt x="16658" y="9226"/>
                    <a:pt x="16611" y="9120"/>
                    <a:pt x="16611" y="8999"/>
                  </a:cubicBezTo>
                  <a:cubicBezTo>
                    <a:pt x="16611" y="8877"/>
                    <a:pt x="16365" y="8999"/>
                    <a:pt x="16271" y="9090"/>
                  </a:cubicBezTo>
                  <a:cubicBezTo>
                    <a:pt x="16177" y="9181"/>
                    <a:pt x="16060" y="8999"/>
                    <a:pt x="16177" y="8983"/>
                  </a:cubicBezTo>
                  <a:cubicBezTo>
                    <a:pt x="16295" y="8968"/>
                    <a:pt x="16435" y="8847"/>
                    <a:pt x="16400" y="8710"/>
                  </a:cubicBezTo>
                  <a:cubicBezTo>
                    <a:pt x="16365" y="8573"/>
                    <a:pt x="16060" y="8558"/>
                    <a:pt x="16001" y="8725"/>
                  </a:cubicBezTo>
                  <a:cubicBezTo>
                    <a:pt x="15943" y="8892"/>
                    <a:pt x="15696" y="8543"/>
                    <a:pt x="15696" y="8406"/>
                  </a:cubicBezTo>
                  <a:cubicBezTo>
                    <a:pt x="15696" y="8270"/>
                    <a:pt x="15321" y="8391"/>
                    <a:pt x="15368" y="8163"/>
                  </a:cubicBezTo>
                  <a:cubicBezTo>
                    <a:pt x="15415" y="7935"/>
                    <a:pt x="14934" y="7875"/>
                    <a:pt x="14805" y="7875"/>
                  </a:cubicBezTo>
                  <a:cubicBezTo>
                    <a:pt x="14676" y="7875"/>
                    <a:pt x="14488" y="8011"/>
                    <a:pt x="14512" y="8163"/>
                  </a:cubicBezTo>
                  <a:cubicBezTo>
                    <a:pt x="14535" y="8315"/>
                    <a:pt x="14371" y="8254"/>
                    <a:pt x="14347" y="8087"/>
                  </a:cubicBezTo>
                  <a:cubicBezTo>
                    <a:pt x="14324" y="7920"/>
                    <a:pt x="14007" y="8270"/>
                    <a:pt x="13913" y="8270"/>
                  </a:cubicBezTo>
                  <a:cubicBezTo>
                    <a:pt x="13820" y="8270"/>
                    <a:pt x="13972" y="7829"/>
                    <a:pt x="13925" y="7693"/>
                  </a:cubicBezTo>
                  <a:cubicBezTo>
                    <a:pt x="13878" y="7556"/>
                    <a:pt x="13808" y="7510"/>
                    <a:pt x="13738" y="7283"/>
                  </a:cubicBezTo>
                  <a:cubicBezTo>
                    <a:pt x="13667" y="7055"/>
                    <a:pt x="13315" y="7146"/>
                    <a:pt x="13221" y="7283"/>
                  </a:cubicBezTo>
                  <a:cubicBezTo>
                    <a:pt x="13128" y="7419"/>
                    <a:pt x="12823" y="7358"/>
                    <a:pt x="12658" y="7571"/>
                  </a:cubicBezTo>
                  <a:cubicBezTo>
                    <a:pt x="12494" y="7784"/>
                    <a:pt x="12670" y="7996"/>
                    <a:pt x="12741" y="8072"/>
                  </a:cubicBezTo>
                  <a:cubicBezTo>
                    <a:pt x="12811" y="8148"/>
                    <a:pt x="12494" y="8270"/>
                    <a:pt x="12600" y="8391"/>
                  </a:cubicBezTo>
                  <a:cubicBezTo>
                    <a:pt x="12705" y="8513"/>
                    <a:pt x="12870" y="8452"/>
                    <a:pt x="12881" y="8649"/>
                  </a:cubicBezTo>
                  <a:cubicBezTo>
                    <a:pt x="12893" y="8847"/>
                    <a:pt x="12494" y="8589"/>
                    <a:pt x="12436" y="8421"/>
                  </a:cubicBezTo>
                  <a:cubicBezTo>
                    <a:pt x="12377" y="8254"/>
                    <a:pt x="12459" y="8103"/>
                    <a:pt x="12377" y="7981"/>
                  </a:cubicBezTo>
                  <a:cubicBezTo>
                    <a:pt x="12295" y="7860"/>
                    <a:pt x="12365" y="7708"/>
                    <a:pt x="12518" y="7495"/>
                  </a:cubicBezTo>
                  <a:cubicBezTo>
                    <a:pt x="12670" y="7283"/>
                    <a:pt x="12787" y="7313"/>
                    <a:pt x="12787" y="7191"/>
                  </a:cubicBezTo>
                  <a:cubicBezTo>
                    <a:pt x="12787" y="7070"/>
                    <a:pt x="12131" y="7070"/>
                    <a:pt x="11744" y="7525"/>
                  </a:cubicBezTo>
                  <a:cubicBezTo>
                    <a:pt x="11356" y="7981"/>
                    <a:pt x="11474" y="8589"/>
                    <a:pt x="11497" y="8710"/>
                  </a:cubicBezTo>
                  <a:cubicBezTo>
                    <a:pt x="11521" y="8831"/>
                    <a:pt x="11861" y="8771"/>
                    <a:pt x="12060" y="8847"/>
                  </a:cubicBezTo>
                  <a:cubicBezTo>
                    <a:pt x="12260" y="8923"/>
                    <a:pt x="12154" y="9029"/>
                    <a:pt x="12002" y="8999"/>
                  </a:cubicBezTo>
                  <a:cubicBezTo>
                    <a:pt x="11849" y="8968"/>
                    <a:pt x="11591" y="8907"/>
                    <a:pt x="11603" y="9044"/>
                  </a:cubicBezTo>
                  <a:cubicBezTo>
                    <a:pt x="11614" y="9181"/>
                    <a:pt x="11931" y="9439"/>
                    <a:pt x="12119" y="9378"/>
                  </a:cubicBezTo>
                  <a:cubicBezTo>
                    <a:pt x="12307" y="9317"/>
                    <a:pt x="12307" y="9317"/>
                    <a:pt x="12389" y="9454"/>
                  </a:cubicBezTo>
                  <a:cubicBezTo>
                    <a:pt x="12471" y="9591"/>
                    <a:pt x="12694" y="9545"/>
                    <a:pt x="12916" y="9561"/>
                  </a:cubicBezTo>
                  <a:cubicBezTo>
                    <a:pt x="13139" y="9576"/>
                    <a:pt x="13397" y="9682"/>
                    <a:pt x="13503" y="9697"/>
                  </a:cubicBezTo>
                  <a:cubicBezTo>
                    <a:pt x="13608" y="9712"/>
                    <a:pt x="13738" y="9621"/>
                    <a:pt x="13773" y="9545"/>
                  </a:cubicBezTo>
                  <a:cubicBezTo>
                    <a:pt x="13808" y="9469"/>
                    <a:pt x="14242" y="9667"/>
                    <a:pt x="14371" y="9652"/>
                  </a:cubicBezTo>
                  <a:cubicBezTo>
                    <a:pt x="14500" y="9636"/>
                    <a:pt x="14418" y="9484"/>
                    <a:pt x="14336" y="9439"/>
                  </a:cubicBezTo>
                  <a:cubicBezTo>
                    <a:pt x="14254" y="9393"/>
                    <a:pt x="14289" y="9196"/>
                    <a:pt x="14394" y="9272"/>
                  </a:cubicBezTo>
                  <a:cubicBezTo>
                    <a:pt x="14500" y="9348"/>
                    <a:pt x="14676" y="9393"/>
                    <a:pt x="14711" y="9530"/>
                  </a:cubicBezTo>
                  <a:cubicBezTo>
                    <a:pt x="14741" y="9646"/>
                    <a:pt x="14840" y="9591"/>
                    <a:pt x="14852" y="9697"/>
                  </a:cubicBezTo>
                  <a:cubicBezTo>
                    <a:pt x="14864" y="9803"/>
                    <a:pt x="15239" y="9925"/>
                    <a:pt x="15251" y="10046"/>
                  </a:cubicBezTo>
                  <a:cubicBezTo>
                    <a:pt x="15262" y="10168"/>
                    <a:pt x="14887" y="10229"/>
                    <a:pt x="14993" y="10335"/>
                  </a:cubicBezTo>
                  <a:cubicBezTo>
                    <a:pt x="15098" y="10441"/>
                    <a:pt x="15262" y="10198"/>
                    <a:pt x="15403" y="10183"/>
                  </a:cubicBezTo>
                  <a:cubicBezTo>
                    <a:pt x="15544" y="10168"/>
                    <a:pt x="15544" y="10578"/>
                    <a:pt x="15649" y="10517"/>
                  </a:cubicBezTo>
                  <a:cubicBezTo>
                    <a:pt x="15793" y="10434"/>
                    <a:pt x="15907" y="10593"/>
                    <a:pt x="16048" y="10851"/>
                  </a:cubicBezTo>
                  <a:cubicBezTo>
                    <a:pt x="16189" y="11110"/>
                    <a:pt x="16037" y="11352"/>
                    <a:pt x="16048" y="11443"/>
                  </a:cubicBezTo>
                  <a:cubicBezTo>
                    <a:pt x="16060" y="11535"/>
                    <a:pt x="16330" y="11504"/>
                    <a:pt x="16482" y="11398"/>
                  </a:cubicBezTo>
                  <a:cubicBezTo>
                    <a:pt x="16635" y="11292"/>
                    <a:pt x="16775" y="11519"/>
                    <a:pt x="16893" y="11656"/>
                  </a:cubicBezTo>
                  <a:cubicBezTo>
                    <a:pt x="17010" y="11793"/>
                    <a:pt x="16459" y="12021"/>
                    <a:pt x="16506" y="11899"/>
                  </a:cubicBezTo>
                  <a:cubicBezTo>
                    <a:pt x="16553" y="11778"/>
                    <a:pt x="16177" y="11413"/>
                    <a:pt x="15837" y="11580"/>
                  </a:cubicBezTo>
                  <a:cubicBezTo>
                    <a:pt x="15497" y="11747"/>
                    <a:pt x="15732" y="12005"/>
                    <a:pt x="15767" y="12157"/>
                  </a:cubicBezTo>
                  <a:cubicBezTo>
                    <a:pt x="15802" y="12309"/>
                    <a:pt x="15462" y="12461"/>
                    <a:pt x="15145" y="12324"/>
                  </a:cubicBezTo>
                  <a:cubicBezTo>
                    <a:pt x="14828" y="12188"/>
                    <a:pt x="14922" y="12415"/>
                    <a:pt x="14793" y="12415"/>
                  </a:cubicBezTo>
                  <a:cubicBezTo>
                    <a:pt x="14664" y="12415"/>
                    <a:pt x="14523" y="12673"/>
                    <a:pt x="14641" y="12841"/>
                  </a:cubicBezTo>
                  <a:cubicBezTo>
                    <a:pt x="14758" y="13008"/>
                    <a:pt x="15016" y="12856"/>
                    <a:pt x="15227" y="12871"/>
                  </a:cubicBezTo>
                  <a:cubicBezTo>
                    <a:pt x="15438" y="12886"/>
                    <a:pt x="15462" y="12962"/>
                    <a:pt x="15485" y="12810"/>
                  </a:cubicBezTo>
                  <a:cubicBezTo>
                    <a:pt x="15509" y="12658"/>
                    <a:pt x="15732" y="12734"/>
                    <a:pt x="15884" y="12780"/>
                  </a:cubicBezTo>
                  <a:cubicBezTo>
                    <a:pt x="16037" y="12825"/>
                    <a:pt x="16001" y="13099"/>
                    <a:pt x="16189" y="13129"/>
                  </a:cubicBezTo>
                  <a:cubicBezTo>
                    <a:pt x="16377" y="13159"/>
                    <a:pt x="16224" y="13403"/>
                    <a:pt x="16341" y="13570"/>
                  </a:cubicBezTo>
                  <a:cubicBezTo>
                    <a:pt x="16459" y="13737"/>
                    <a:pt x="16834" y="13646"/>
                    <a:pt x="16975" y="13828"/>
                  </a:cubicBezTo>
                  <a:cubicBezTo>
                    <a:pt x="17116" y="14010"/>
                    <a:pt x="17712" y="14373"/>
                    <a:pt x="17796" y="14238"/>
                  </a:cubicBezTo>
                  <a:cubicBezTo>
                    <a:pt x="17890" y="14086"/>
                    <a:pt x="17280" y="13387"/>
                    <a:pt x="17104" y="13327"/>
                  </a:cubicBezTo>
                  <a:cubicBezTo>
                    <a:pt x="16928" y="13266"/>
                    <a:pt x="17280" y="13190"/>
                    <a:pt x="17503" y="13418"/>
                  </a:cubicBezTo>
                  <a:cubicBezTo>
                    <a:pt x="17726" y="13646"/>
                    <a:pt x="18054" y="13752"/>
                    <a:pt x="18218" y="13478"/>
                  </a:cubicBezTo>
                  <a:cubicBezTo>
                    <a:pt x="18382" y="13205"/>
                    <a:pt x="18077" y="13281"/>
                    <a:pt x="18077" y="13084"/>
                  </a:cubicBezTo>
                  <a:cubicBezTo>
                    <a:pt x="18077" y="12886"/>
                    <a:pt x="17972" y="12613"/>
                    <a:pt x="17808" y="12613"/>
                  </a:cubicBezTo>
                  <a:cubicBezTo>
                    <a:pt x="17643" y="12613"/>
                    <a:pt x="17221" y="12188"/>
                    <a:pt x="17374" y="12097"/>
                  </a:cubicBezTo>
                  <a:cubicBezTo>
                    <a:pt x="17526" y="12005"/>
                    <a:pt x="17327" y="11884"/>
                    <a:pt x="17444" y="11717"/>
                  </a:cubicBezTo>
                  <a:cubicBezTo>
                    <a:pt x="17561" y="11550"/>
                    <a:pt x="17679" y="11869"/>
                    <a:pt x="17819" y="11884"/>
                  </a:cubicBezTo>
                  <a:close/>
                  <a:moveTo>
                    <a:pt x="13984" y="13220"/>
                  </a:moveTo>
                  <a:cubicBezTo>
                    <a:pt x="14007" y="13068"/>
                    <a:pt x="13597" y="13008"/>
                    <a:pt x="13620" y="12841"/>
                  </a:cubicBezTo>
                  <a:cubicBezTo>
                    <a:pt x="13644" y="12673"/>
                    <a:pt x="13233" y="12537"/>
                    <a:pt x="13104" y="12446"/>
                  </a:cubicBezTo>
                  <a:cubicBezTo>
                    <a:pt x="12975" y="12355"/>
                    <a:pt x="12776" y="12309"/>
                    <a:pt x="12776" y="12127"/>
                  </a:cubicBezTo>
                  <a:cubicBezTo>
                    <a:pt x="12776" y="11945"/>
                    <a:pt x="12494" y="12081"/>
                    <a:pt x="12482" y="12355"/>
                  </a:cubicBezTo>
                  <a:cubicBezTo>
                    <a:pt x="12471" y="12628"/>
                    <a:pt x="12353" y="12567"/>
                    <a:pt x="12412" y="12825"/>
                  </a:cubicBezTo>
                  <a:cubicBezTo>
                    <a:pt x="12471" y="13084"/>
                    <a:pt x="12154" y="13144"/>
                    <a:pt x="12189" y="13281"/>
                  </a:cubicBezTo>
                  <a:cubicBezTo>
                    <a:pt x="12224" y="13418"/>
                    <a:pt x="12377" y="13266"/>
                    <a:pt x="12518" y="13266"/>
                  </a:cubicBezTo>
                  <a:cubicBezTo>
                    <a:pt x="12658" y="13266"/>
                    <a:pt x="12480" y="13520"/>
                    <a:pt x="12658" y="13539"/>
                  </a:cubicBezTo>
                  <a:cubicBezTo>
                    <a:pt x="12799" y="13554"/>
                    <a:pt x="13045" y="13342"/>
                    <a:pt x="13104" y="13220"/>
                  </a:cubicBezTo>
                  <a:cubicBezTo>
                    <a:pt x="13163" y="13099"/>
                    <a:pt x="13280" y="13053"/>
                    <a:pt x="13444" y="13205"/>
                  </a:cubicBezTo>
                  <a:cubicBezTo>
                    <a:pt x="13608" y="13357"/>
                    <a:pt x="13960" y="13372"/>
                    <a:pt x="13984" y="13220"/>
                  </a:cubicBezTo>
                  <a:close/>
                  <a:moveTo>
                    <a:pt x="13139" y="14056"/>
                  </a:moveTo>
                  <a:cubicBezTo>
                    <a:pt x="13327" y="14208"/>
                    <a:pt x="13608" y="13797"/>
                    <a:pt x="13585" y="13676"/>
                  </a:cubicBezTo>
                  <a:cubicBezTo>
                    <a:pt x="13562" y="13554"/>
                    <a:pt x="12913" y="13872"/>
                    <a:pt x="13139" y="14056"/>
                  </a:cubicBezTo>
                  <a:close/>
                  <a:moveTo>
                    <a:pt x="14171" y="14390"/>
                  </a:moveTo>
                  <a:cubicBezTo>
                    <a:pt x="14254" y="14375"/>
                    <a:pt x="14418" y="13995"/>
                    <a:pt x="14207" y="14010"/>
                  </a:cubicBezTo>
                  <a:cubicBezTo>
                    <a:pt x="13996" y="14025"/>
                    <a:pt x="14044" y="14413"/>
                    <a:pt x="14171" y="14390"/>
                  </a:cubicBezTo>
                  <a:close/>
                  <a:moveTo>
                    <a:pt x="11216" y="1284"/>
                  </a:moveTo>
                  <a:cubicBezTo>
                    <a:pt x="11380" y="1147"/>
                    <a:pt x="11509" y="1238"/>
                    <a:pt x="11368" y="1330"/>
                  </a:cubicBezTo>
                  <a:cubicBezTo>
                    <a:pt x="11227" y="1421"/>
                    <a:pt x="11274" y="1481"/>
                    <a:pt x="11474" y="1466"/>
                  </a:cubicBezTo>
                  <a:cubicBezTo>
                    <a:pt x="11673" y="1451"/>
                    <a:pt x="11392" y="1542"/>
                    <a:pt x="11392" y="1694"/>
                  </a:cubicBezTo>
                  <a:cubicBezTo>
                    <a:pt x="11392" y="1846"/>
                    <a:pt x="11626" y="1755"/>
                    <a:pt x="11638" y="1907"/>
                  </a:cubicBezTo>
                  <a:cubicBezTo>
                    <a:pt x="11650" y="2058"/>
                    <a:pt x="12154" y="2119"/>
                    <a:pt x="12307" y="1937"/>
                  </a:cubicBezTo>
                  <a:cubicBezTo>
                    <a:pt x="12459" y="1755"/>
                    <a:pt x="12400" y="1982"/>
                    <a:pt x="12389" y="2104"/>
                  </a:cubicBezTo>
                  <a:cubicBezTo>
                    <a:pt x="12377" y="2225"/>
                    <a:pt x="13104" y="2332"/>
                    <a:pt x="13139" y="2180"/>
                  </a:cubicBezTo>
                  <a:cubicBezTo>
                    <a:pt x="13174" y="2028"/>
                    <a:pt x="13280" y="2089"/>
                    <a:pt x="13421" y="2134"/>
                  </a:cubicBezTo>
                  <a:cubicBezTo>
                    <a:pt x="13562" y="2180"/>
                    <a:pt x="14254" y="1967"/>
                    <a:pt x="14265" y="1785"/>
                  </a:cubicBezTo>
                  <a:cubicBezTo>
                    <a:pt x="14277" y="1603"/>
                    <a:pt x="14488" y="1876"/>
                    <a:pt x="14265" y="2074"/>
                  </a:cubicBezTo>
                  <a:cubicBezTo>
                    <a:pt x="14042" y="2271"/>
                    <a:pt x="13597" y="2241"/>
                    <a:pt x="13397" y="2317"/>
                  </a:cubicBezTo>
                  <a:cubicBezTo>
                    <a:pt x="13198" y="2393"/>
                    <a:pt x="13526" y="2575"/>
                    <a:pt x="13726" y="2772"/>
                  </a:cubicBezTo>
                  <a:cubicBezTo>
                    <a:pt x="13925" y="2970"/>
                    <a:pt x="13468" y="2863"/>
                    <a:pt x="13280" y="2605"/>
                  </a:cubicBezTo>
                  <a:cubicBezTo>
                    <a:pt x="13092" y="2347"/>
                    <a:pt x="12670" y="2347"/>
                    <a:pt x="12447" y="2362"/>
                  </a:cubicBezTo>
                  <a:cubicBezTo>
                    <a:pt x="12224" y="2377"/>
                    <a:pt x="12295" y="2909"/>
                    <a:pt x="12459" y="2909"/>
                  </a:cubicBezTo>
                  <a:cubicBezTo>
                    <a:pt x="12623" y="2909"/>
                    <a:pt x="12787" y="2985"/>
                    <a:pt x="12952" y="3319"/>
                  </a:cubicBezTo>
                  <a:cubicBezTo>
                    <a:pt x="13116" y="3653"/>
                    <a:pt x="13468" y="3577"/>
                    <a:pt x="13468" y="3729"/>
                  </a:cubicBezTo>
                  <a:cubicBezTo>
                    <a:pt x="13468" y="3881"/>
                    <a:pt x="13010" y="3607"/>
                    <a:pt x="12752" y="3547"/>
                  </a:cubicBezTo>
                  <a:cubicBezTo>
                    <a:pt x="12494" y="3486"/>
                    <a:pt x="12084" y="3699"/>
                    <a:pt x="12072" y="3942"/>
                  </a:cubicBezTo>
                  <a:cubicBezTo>
                    <a:pt x="12060" y="4184"/>
                    <a:pt x="12447" y="4154"/>
                    <a:pt x="12705" y="3957"/>
                  </a:cubicBezTo>
                  <a:cubicBezTo>
                    <a:pt x="12963" y="3759"/>
                    <a:pt x="12776" y="4017"/>
                    <a:pt x="12647" y="4169"/>
                  </a:cubicBezTo>
                  <a:cubicBezTo>
                    <a:pt x="12518" y="4321"/>
                    <a:pt x="12952" y="4443"/>
                    <a:pt x="12952" y="4625"/>
                  </a:cubicBezTo>
                  <a:cubicBezTo>
                    <a:pt x="12952" y="4807"/>
                    <a:pt x="12635" y="4746"/>
                    <a:pt x="12600" y="4579"/>
                  </a:cubicBezTo>
                  <a:cubicBezTo>
                    <a:pt x="12565" y="4412"/>
                    <a:pt x="12447" y="4245"/>
                    <a:pt x="12142" y="4276"/>
                  </a:cubicBezTo>
                  <a:cubicBezTo>
                    <a:pt x="11837" y="4306"/>
                    <a:pt x="11919" y="4579"/>
                    <a:pt x="12107" y="4610"/>
                  </a:cubicBezTo>
                  <a:cubicBezTo>
                    <a:pt x="12295" y="4640"/>
                    <a:pt x="12307" y="4822"/>
                    <a:pt x="12095" y="4822"/>
                  </a:cubicBezTo>
                  <a:cubicBezTo>
                    <a:pt x="11884" y="4822"/>
                    <a:pt x="11408" y="4994"/>
                    <a:pt x="11556" y="5172"/>
                  </a:cubicBezTo>
                  <a:cubicBezTo>
                    <a:pt x="11720" y="5369"/>
                    <a:pt x="12318" y="5172"/>
                    <a:pt x="12424" y="5293"/>
                  </a:cubicBezTo>
                  <a:cubicBezTo>
                    <a:pt x="12529" y="5415"/>
                    <a:pt x="12823" y="5460"/>
                    <a:pt x="12893" y="5324"/>
                  </a:cubicBezTo>
                  <a:cubicBezTo>
                    <a:pt x="12963" y="5187"/>
                    <a:pt x="13198" y="5248"/>
                    <a:pt x="13433" y="5248"/>
                  </a:cubicBezTo>
                  <a:cubicBezTo>
                    <a:pt x="13667" y="5248"/>
                    <a:pt x="13726" y="5293"/>
                    <a:pt x="13831" y="5415"/>
                  </a:cubicBezTo>
                  <a:cubicBezTo>
                    <a:pt x="13937" y="5536"/>
                    <a:pt x="14125" y="5491"/>
                    <a:pt x="14254" y="5369"/>
                  </a:cubicBezTo>
                  <a:cubicBezTo>
                    <a:pt x="14383" y="5248"/>
                    <a:pt x="14383" y="5248"/>
                    <a:pt x="14547" y="5248"/>
                  </a:cubicBezTo>
                  <a:cubicBezTo>
                    <a:pt x="14711" y="5248"/>
                    <a:pt x="14746" y="5111"/>
                    <a:pt x="14664" y="4944"/>
                  </a:cubicBezTo>
                  <a:cubicBezTo>
                    <a:pt x="14582" y="4777"/>
                    <a:pt x="14371" y="5065"/>
                    <a:pt x="14347" y="4944"/>
                  </a:cubicBezTo>
                  <a:cubicBezTo>
                    <a:pt x="14318" y="4794"/>
                    <a:pt x="14125" y="4746"/>
                    <a:pt x="13796" y="4807"/>
                  </a:cubicBezTo>
                  <a:cubicBezTo>
                    <a:pt x="13468" y="4868"/>
                    <a:pt x="13608" y="4534"/>
                    <a:pt x="13808" y="4610"/>
                  </a:cubicBezTo>
                  <a:cubicBezTo>
                    <a:pt x="14007" y="4686"/>
                    <a:pt x="14277" y="4655"/>
                    <a:pt x="14500" y="4579"/>
                  </a:cubicBezTo>
                  <a:cubicBezTo>
                    <a:pt x="14723" y="4503"/>
                    <a:pt x="14547" y="4367"/>
                    <a:pt x="14547" y="4245"/>
                  </a:cubicBezTo>
                  <a:cubicBezTo>
                    <a:pt x="14547" y="4124"/>
                    <a:pt x="14828" y="4200"/>
                    <a:pt x="15040" y="4200"/>
                  </a:cubicBezTo>
                  <a:cubicBezTo>
                    <a:pt x="15251" y="4200"/>
                    <a:pt x="15556" y="3759"/>
                    <a:pt x="15567" y="3501"/>
                  </a:cubicBezTo>
                  <a:cubicBezTo>
                    <a:pt x="15579" y="3243"/>
                    <a:pt x="15098" y="3304"/>
                    <a:pt x="14864" y="3304"/>
                  </a:cubicBezTo>
                  <a:cubicBezTo>
                    <a:pt x="14629" y="3304"/>
                    <a:pt x="15016" y="3076"/>
                    <a:pt x="15462" y="3106"/>
                  </a:cubicBezTo>
                  <a:cubicBezTo>
                    <a:pt x="15907" y="3137"/>
                    <a:pt x="15708" y="2879"/>
                    <a:pt x="15790" y="2787"/>
                  </a:cubicBezTo>
                  <a:cubicBezTo>
                    <a:pt x="15872" y="2696"/>
                    <a:pt x="16083" y="2894"/>
                    <a:pt x="16306" y="2833"/>
                  </a:cubicBezTo>
                  <a:cubicBezTo>
                    <a:pt x="16529" y="2772"/>
                    <a:pt x="16377" y="2529"/>
                    <a:pt x="16529" y="2529"/>
                  </a:cubicBezTo>
                  <a:cubicBezTo>
                    <a:pt x="16637" y="2529"/>
                    <a:pt x="16881" y="2317"/>
                    <a:pt x="17362" y="1967"/>
                  </a:cubicBezTo>
                  <a:cubicBezTo>
                    <a:pt x="17843" y="1618"/>
                    <a:pt x="18218" y="1679"/>
                    <a:pt x="18242" y="1481"/>
                  </a:cubicBezTo>
                  <a:cubicBezTo>
                    <a:pt x="18265" y="1284"/>
                    <a:pt x="17573" y="1481"/>
                    <a:pt x="17456" y="1421"/>
                  </a:cubicBezTo>
                  <a:cubicBezTo>
                    <a:pt x="17338" y="1360"/>
                    <a:pt x="17937" y="1193"/>
                    <a:pt x="18077" y="1238"/>
                  </a:cubicBezTo>
                  <a:cubicBezTo>
                    <a:pt x="18218" y="1284"/>
                    <a:pt x="18406" y="1238"/>
                    <a:pt x="18887" y="935"/>
                  </a:cubicBezTo>
                  <a:cubicBezTo>
                    <a:pt x="19368" y="631"/>
                    <a:pt x="19157" y="555"/>
                    <a:pt x="18957" y="601"/>
                  </a:cubicBezTo>
                  <a:cubicBezTo>
                    <a:pt x="18758" y="646"/>
                    <a:pt x="18535" y="555"/>
                    <a:pt x="18547" y="388"/>
                  </a:cubicBezTo>
                  <a:cubicBezTo>
                    <a:pt x="18558" y="221"/>
                    <a:pt x="18253" y="373"/>
                    <a:pt x="18242" y="282"/>
                  </a:cubicBezTo>
                  <a:cubicBezTo>
                    <a:pt x="18230" y="191"/>
                    <a:pt x="17948" y="236"/>
                    <a:pt x="17643" y="388"/>
                  </a:cubicBezTo>
                  <a:cubicBezTo>
                    <a:pt x="17338" y="540"/>
                    <a:pt x="17620" y="236"/>
                    <a:pt x="17749" y="175"/>
                  </a:cubicBezTo>
                  <a:cubicBezTo>
                    <a:pt x="17878" y="115"/>
                    <a:pt x="16975" y="175"/>
                    <a:pt x="16822" y="39"/>
                  </a:cubicBezTo>
                  <a:cubicBezTo>
                    <a:pt x="16670" y="-98"/>
                    <a:pt x="16494" y="266"/>
                    <a:pt x="16353" y="84"/>
                  </a:cubicBezTo>
                  <a:cubicBezTo>
                    <a:pt x="16212" y="-98"/>
                    <a:pt x="15849" y="54"/>
                    <a:pt x="15896" y="191"/>
                  </a:cubicBezTo>
                  <a:cubicBezTo>
                    <a:pt x="15943" y="327"/>
                    <a:pt x="15837" y="327"/>
                    <a:pt x="15696" y="175"/>
                  </a:cubicBezTo>
                  <a:cubicBezTo>
                    <a:pt x="15556" y="24"/>
                    <a:pt x="15286" y="191"/>
                    <a:pt x="15040" y="145"/>
                  </a:cubicBezTo>
                  <a:cubicBezTo>
                    <a:pt x="14793" y="99"/>
                    <a:pt x="14899" y="403"/>
                    <a:pt x="14629" y="251"/>
                  </a:cubicBezTo>
                  <a:cubicBezTo>
                    <a:pt x="14359" y="99"/>
                    <a:pt x="14066" y="175"/>
                    <a:pt x="14148" y="221"/>
                  </a:cubicBezTo>
                  <a:cubicBezTo>
                    <a:pt x="14230" y="266"/>
                    <a:pt x="14125" y="358"/>
                    <a:pt x="14007" y="312"/>
                  </a:cubicBezTo>
                  <a:cubicBezTo>
                    <a:pt x="13890" y="266"/>
                    <a:pt x="13784" y="327"/>
                    <a:pt x="13843" y="479"/>
                  </a:cubicBezTo>
                  <a:cubicBezTo>
                    <a:pt x="13902" y="631"/>
                    <a:pt x="13409" y="434"/>
                    <a:pt x="13409" y="601"/>
                  </a:cubicBezTo>
                  <a:cubicBezTo>
                    <a:pt x="13409" y="768"/>
                    <a:pt x="13233" y="859"/>
                    <a:pt x="13092" y="707"/>
                  </a:cubicBezTo>
                  <a:cubicBezTo>
                    <a:pt x="12952" y="555"/>
                    <a:pt x="12506" y="509"/>
                    <a:pt x="12635" y="646"/>
                  </a:cubicBezTo>
                  <a:cubicBezTo>
                    <a:pt x="12764" y="783"/>
                    <a:pt x="12236" y="707"/>
                    <a:pt x="12377" y="844"/>
                  </a:cubicBezTo>
                  <a:cubicBezTo>
                    <a:pt x="12518" y="980"/>
                    <a:pt x="12201" y="1087"/>
                    <a:pt x="12201" y="1011"/>
                  </a:cubicBezTo>
                  <a:cubicBezTo>
                    <a:pt x="12201" y="935"/>
                    <a:pt x="11908" y="798"/>
                    <a:pt x="11790" y="935"/>
                  </a:cubicBezTo>
                  <a:cubicBezTo>
                    <a:pt x="11673" y="1071"/>
                    <a:pt x="11638" y="1238"/>
                    <a:pt x="11579" y="1147"/>
                  </a:cubicBezTo>
                  <a:cubicBezTo>
                    <a:pt x="11521" y="1056"/>
                    <a:pt x="11263" y="1087"/>
                    <a:pt x="11016" y="1208"/>
                  </a:cubicBezTo>
                  <a:cubicBezTo>
                    <a:pt x="10770" y="1330"/>
                    <a:pt x="11051" y="1421"/>
                    <a:pt x="11216" y="1284"/>
                  </a:cubicBezTo>
                  <a:close/>
                  <a:moveTo>
                    <a:pt x="9796" y="2787"/>
                  </a:moveTo>
                  <a:cubicBezTo>
                    <a:pt x="9969" y="2900"/>
                    <a:pt x="9867" y="3046"/>
                    <a:pt x="10054" y="3152"/>
                  </a:cubicBezTo>
                  <a:cubicBezTo>
                    <a:pt x="10242" y="3258"/>
                    <a:pt x="10782" y="3015"/>
                    <a:pt x="10829" y="3182"/>
                  </a:cubicBezTo>
                  <a:cubicBezTo>
                    <a:pt x="10876" y="3349"/>
                    <a:pt x="10277" y="3365"/>
                    <a:pt x="10359" y="3471"/>
                  </a:cubicBezTo>
                  <a:cubicBezTo>
                    <a:pt x="10442" y="3577"/>
                    <a:pt x="10782" y="3744"/>
                    <a:pt x="10735" y="3835"/>
                  </a:cubicBezTo>
                  <a:cubicBezTo>
                    <a:pt x="10688" y="3926"/>
                    <a:pt x="11298" y="4184"/>
                    <a:pt x="11356" y="4063"/>
                  </a:cubicBezTo>
                  <a:cubicBezTo>
                    <a:pt x="11415" y="3942"/>
                    <a:pt x="11579" y="3972"/>
                    <a:pt x="11732" y="4048"/>
                  </a:cubicBezTo>
                  <a:cubicBezTo>
                    <a:pt x="11884" y="4124"/>
                    <a:pt x="11896" y="3577"/>
                    <a:pt x="12002" y="3668"/>
                  </a:cubicBezTo>
                  <a:cubicBezTo>
                    <a:pt x="12107" y="3759"/>
                    <a:pt x="12095" y="3471"/>
                    <a:pt x="12271" y="3380"/>
                  </a:cubicBezTo>
                  <a:cubicBezTo>
                    <a:pt x="12447" y="3288"/>
                    <a:pt x="12701" y="3288"/>
                    <a:pt x="12717" y="3182"/>
                  </a:cubicBezTo>
                  <a:cubicBezTo>
                    <a:pt x="12729" y="3106"/>
                    <a:pt x="12670" y="3000"/>
                    <a:pt x="12459" y="3030"/>
                  </a:cubicBezTo>
                  <a:cubicBezTo>
                    <a:pt x="12248" y="3061"/>
                    <a:pt x="12107" y="2954"/>
                    <a:pt x="12201" y="2803"/>
                  </a:cubicBezTo>
                  <a:cubicBezTo>
                    <a:pt x="12295" y="2651"/>
                    <a:pt x="11966" y="2605"/>
                    <a:pt x="12084" y="2484"/>
                  </a:cubicBezTo>
                  <a:cubicBezTo>
                    <a:pt x="12201" y="2362"/>
                    <a:pt x="11861" y="2241"/>
                    <a:pt x="11896" y="2423"/>
                  </a:cubicBezTo>
                  <a:cubicBezTo>
                    <a:pt x="11931" y="2605"/>
                    <a:pt x="11685" y="2438"/>
                    <a:pt x="11650" y="2271"/>
                  </a:cubicBezTo>
                  <a:cubicBezTo>
                    <a:pt x="11614" y="2104"/>
                    <a:pt x="11134" y="2043"/>
                    <a:pt x="10817" y="1679"/>
                  </a:cubicBezTo>
                  <a:cubicBezTo>
                    <a:pt x="10500" y="1314"/>
                    <a:pt x="10172" y="1557"/>
                    <a:pt x="10359" y="1603"/>
                  </a:cubicBezTo>
                  <a:cubicBezTo>
                    <a:pt x="10547" y="1648"/>
                    <a:pt x="10535" y="1770"/>
                    <a:pt x="10383" y="1755"/>
                  </a:cubicBezTo>
                  <a:cubicBezTo>
                    <a:pt x="10230" y="1739"/>
                    <a:pt x="9961" y="1770"/>
                    <a:pt x="10207" y="1891"/>
                  </a:cubicBezTo>
                  <a:cubicBezTo>
                    <a:pt x="10453" y="2013"/>
                    <a:pt x="10183" y="2058"/>
                    <a:pt x="9984" y="2058"/>
                  </a:cubicBezTo>
                  <a:cubicBezTo>
                    <a:pt x="9785" y="2058"/>
                    <a:pt x="9773" y="2393"/>
                    <a:pt x="10031" y="2438"/>
                  </a:cubicBezTo>
                  <a:cubicBezTo>
                    <a:pt x="10289" y="2484"/>
                    <a:pt x="10101" y="2681"/>
                    <a:pt x="9890" y="2605"/>
                  </a:cubicBezTo>
                  <a:cubicBezTo>
                    <a:pt x="9679" y="2529"/>
                    <a:pt x="9609" y="2666"/>
                    <a:pt x="9796" y="2787"/>
                  </a:cubicBezTo>
                  <a:close/>
                  <a:moveTo>
                    <a:pt x="11485" y="4488"/>
                  </a:moveTo>
                  <a:cubicBezTo>
                    <a:pt x="11274" y="4352"/>
                    <a:pt x="11009" y="4641"/>
                    <a:pt x="11227" y="4746"/>
                  </a:cubicBezTo>
                  <a:cubicBezTo>
                    <a:pt x="11415" y="4838"/>
                    <a:pt x="11697" y="4625"/>
                    <a:pt x="11485" y="4488"/>
                  </a:cubicBezTo>
                  <a:close/>
                  <a:moveTo>
                    <a:pt x="10887" y="6280"/>
                  </a:moveTo>
                  <a:cubicBezTo>
                    <a:pt x="10969" y="6584"/>
                    <a:pt x="11063" y="6371"/>
                    <a:pt x="11192" y="6493"/>
                  </a:cubicBezTo>
                  <a:cubicBezTo>
                    <a:pt x="11321" y="6614"/>
                    <a:pt x="11521" y="6690"/>
                    <a:pt x="11626" y="6569"/>
                  </a:cubicBezTo>
                  <a:cubicBezTo>
                    <a:pt x="11732" y="6447"/>
                    <a:pt x="11779" y="6356"/>
                    <a:pt x="11814" y="6462"/>
                  </a:cubicBezTo>
                  <a:cubicBezTo>
                    <a:pt x="11871" y="6635"/>
                    <a:pt x="12131" y="6660"/>
                    <a:pt x="12694" y="6675"/>
                  </a:cubicBezTo>
                  <a:cubicBezTo>
                    <a:pt x="13257" y="6690"/>
                    <a:pt x="13116" y="6371"/>
                    <a:pt x="13280" y="6493"/>
                  </a:cubicBezTo>
                  <a:cubicBezTo>
                    <a:pt x="13444" y="6614"/>
                    <a:pt x="13820" y="6614"/>
                    <a:pt x="13984" y="6569"/>
                  </a:cubicBezTo>
                  <a:cubicBezTo>
                    <a:pt x="14148" y="6523"/>
                    <a:pt x="14230" y="6189"/>
                    <a:pt x="14218" y="6022"/>
                  </a:cubicBezTo>
                  <a:cubicBezTo>
                    <a:pt x="14207" y="5855"/>
                    <a:pt x="12952" y="5718"/>
                    <a:pt x="12729" y="5885"/>
                  </a:cubicBezTo>
                  <a:cubicBezTo>
                    <a:pt x="12506" y="6052"/>
                    <a:pt x="12154" y="5809"/>
                    <a:pt x="11978" y="5931"/>
                  </a:cubicBezTo>
                  <a:cubicBezTo>
                    <a:pt x="11802" y="6052"/>
                    <a:pt x="11861" y="5779"/>
                    <a:pt x="11544" y="5764"/>
                  </a:cubicBezTo>
                  <a:cubicBezTo>
                    <a:pt x="11227" y="5749"/>
                    <a:pt x="11568" y="5536"/>
                    <a:pt x="11626" y="5445"/>
                  </a:cubicBezTo>
                  <a:cubicBezTo>
                    <a:pt x="11685" y="5354"/>
                    <a:pt x="11145" y="5111"/>
                    <a:pt x="10922" y="5172"/>
                  </a:cubicBezTo>
                  <a:cubicBezTo>
                    <a:pt x="10700" y="5232"/>
                    <a:pt x="10570" y="5081"/>
                    <a:pt x="10359" y="4959"/>
                  </a:cubicBezTo>
                  <a:cubicBezTo>
                    <a:pt x="10148" y="4838"/>
                    <a:pt x="9575" y="4866"/>
                    <a:pt x="9691" y="5081"/>
                  </a:cubicBezTo>
                  <a:cubicBezTo>
                    <a:pt x="9773" y="5232"/>
                    <a:pt x="10453" y="5551"/>
                    <a:pt x="10524" y="5399"/>
                  </a:cubicBezTo>
                  <a:cubicBezTo>
                    <a:pt x="10594" y="5248"/>
                    <a:pt x="10770" y="5582"/>
                    <a:pt x="10876" y="5749"/>
                  </a:cubicBezTo>
                  <a:cubicBezTo>
                    <a:pt x="10981" y="5916"/>
                    <a:pt x="10805" y="5976"/>
                    <a:pt x="10887" y="6280"/>
                  </a:cubicBezTo>
                  <a:close/>
                  <a:moveTo>
                    <a:pt x="8975" y="8710"/>
                  </a:moveTo>
                  <a:cubicBezTo>
                    <a:pt x="9233" y="8938"/>
                    <a:pt x="9151" y="8528"/>
                    <a:pt x="9445" y="8543"/>
                  </a:cubicBezTo>
                  <a:cubicBezTo>
                    <a:pt x="9738" y="8558"/>
                    <a:pt x="9749" y="7935"/>
                    <a:pt x="9796" y="7708"/>
                  </a:cubicBezTo>
                  <a:cubicBezTo>
                    <a:pt x="9843" y="7480"/>
                    <a:pt x="9562" y="7495"/>
                    <a:pt x="9632" y="7662"/>
                  </a:cubicBezTo>
                  <a:cubicBezTo>
                    <a:pt x="9703" y="7829"/>
                    <a:pt x="9620" y="7996"/>
                    <a:pt x="9597" y="7799"/>
                  </a:cubicBezTo>
                  <a:cubicBezTo>
                    <a:pt x="9573" y="7601"/>
                    <a:pt x="9351" y="7784"/>
                    <a:pt x="9269" y="7632"/>
                  </a:cubicBezTo>
                  <a:cubicBezTo>
                    <a:pt x="9186" y="7480"/>
                    <a:pt x="9527" y="7465"/>
                    <a:pt x="9609" y="7267"/>
                  </a:cubicBezTo>
                  <a:cubicBezTo>
                    <a:pt x="9691" y="7070"/>
                    <a:pt x="9339" y="7100"/>
                    <a:pt x="9421" y="6948"/>
                  </a:cubicBezTo>
                  <a:cubicBezTo>
                    <a:pt x="9503" y="6797"/>
                    <a:pt x="8905" y="6964"/>
                    <a:pt x="9081" y="7055"/>
                  </a:cubicBezTo>
                  <a:cubicBezTo>
                    <a:pt x="9257" y="7146"/>
                    <a:pt x="9093" y="7267"/>
                    <a:pt x="8928" y="7115"/>
                  </a:cubicBezTo>
                  <a:cubicBezTo>
                    <a:pt x="8764" y="6964"/>
                    <a:pt x="8309" y="7218"/>
                    <a:pt x="8471" y="7389"/>
                  </a:cubicBezTo>
                  <a:cubicBezTo>
                    <a:pt x="8600" y="7525"/>
                    <a:pt x="8987" y="7298"/>
                    <a:pt x="8764" y="7693"/>
                  </a:cubicBezTo>
                  <a:cubicBezTo>
                    <a:pt x="8541" y="8087"/>
                    <a:pt x="8448" y="7586"/>
                    <a:pt x="8236" y="7632"/>
                  </a:cubicBezTo>
                  <a:cubicBezTo>
                    <a:pt x="8025" y="7677"/>
                    <a:pt x="8119" y="8011"/>
                    <a:pt x="8436" y="8133"/>
                  </a:cubicBezTo>
                  <a:cubicBezTo>
                    <a:pt x="8752" y="8254"/>
                    <a:pt x="8717" y="8482"/>
                    <a:pt x="8975" y="8710"/>
                  </a:cubicBezTo>
                  <a:close/>
                  <a:moveTo>
                    <a:pt x="10477" y="6584"/>
                  </a:moveTo>
                  <a:cubicBezTo>
                    <a:pt x="10688" y="6569"/>
                    <a:pt x="10582" y="6235"/>
                    <a:pt x="10348" y="6007"/>
                  </a:cubicBezTo>
                  <a:cubicBezTo>
                    <a:pt x="10113" y="5779"/>
                    <a:pt x="9586" y="6247"/>
                    <a:pt x="9679" y="6341"/>
                  </a:cubicBezTo>
                  <a:cubicBezTo>
                    <a:pt x="9785" y="6447"/>
                    <a:pt x="10266" y="6599"/>
                    <a:pt x="10477" y="6584"/>
                  </a:cubicBezTo>
                  <a:close/>
                  <a:moveTo>
                    <a:pt x="10606" y="4367"/>
                  </a:moveTo>
                  <a:cubicBezTo>
                    <a:pt x="10582" y="4276"/>
                    <a:pt x="9693" y="4414"/>
                    <a:pt x="9832" y="4549"/>
                  </a:cubicBezTo>
                  <a:cubicBezTo>
                    <a:pt x="10066" y="4777"/>
                    <a:pt x="10629" y="4458"/>
                    <a:pt x="10606" y="4367"/>
                  </a:cubicBezTo>
                  <a:close/>
                  <a:moveTo>
                    <a:pt x="9656" y="4291"/>
                  </a:moveTo>
                  <a:cubicBezTo>
                    <a:pt x="9832" y="4291"/>
                    <a:pt x="9972" y="4260"/>
                    <a:pt x="10125" y="4184"/>
                  </a:cubicBezTo>
                  <a:cubicBezTo>
                    <a:pt x="10277" y="4109"/>
                    <a:pt x="10043" y="4109"/>
                    <a:pt x="10148" y="3926"/>
                  </a:cubicBezTo>
                  <a:cubicBezTo>
                    <a:pt x="10254" y="3744"/>
                    <a:pt x="9890" y="3729"/>
                    <a:pt x="9867" y="3790"/>
                  </a:cubicBezTo>
                  <a:cubicBezTo>
                    <a:pt x="9843" y="3850"/>
                    <a:pt x="9386" y="3425"/>
                    <a:pt x="9315" y="3562"/>
                  </a:cubicBezTo>
                  <a:cubicBezTo>
                    <a:pt x="9245" y="3699"/>
                    <a:pt x="9480" y="4291"/>
                    <a:pt x="9656" y="4291"/>
                  </a:cubicBezTo>
                  <a:close/>
                  <a:moveTo>
                    <a:pt x="9163" y="5187"/>
                  </a:moveTo>
                  <a:cubicBezTo>
                    <a:pt x="9151" y="5339"/>
                    <a:pt x="8882" y="5156"/>
                    <a:pt x="8670" y="5050"/>
                  </a:cubicBezTo>
                  <a:cubicBezTo>
                    <a:pt x="8459" y="4944"/>
                    <a:pt x="8588" y="5263"/>
                    <a:pt x="8752" y="5445"/>
                  </a:cubicBezTo>
                  <a:cubicBezTo>
                    <a:pt x="8917" y="5627"/>
                    <a:pt x="8670" y="5536"/>
                    <a:pt x="8448" y="5339"/>
                  </a:cubicBezTo>
                  <a:cubicBezTo>
                    <a:pt x="8225" y="5141"/>
                    <a:pt x="8248" y="5475"/>
                    <a:pt x="8354" y="5582"/>
                  </a:cubicBezTo>
                  <a:cubicBezTo>
                    <a:pt x="8459" y="5688"/>
                    <a:pt x="8330" y="5840"/>
                    <a:pt x="8189" y="5597"/>
                  </a:cubicBezTo>
                  <a:cubicBezTo>
                    <a:pt x="8049" y="5354"/>
                    <a:pt x="7978" y="5096"/>
                    <a:pt x="7755" y="5081"/>
                  </a:cubicBezTo>
                  <a:cubicBezTo>
                    <a:pt x="7533" y="5065"/>
                    <a:pt x="7634" y="5361"/>
                    <a:pt x="7720" y="5506"/>
                  </a:cubicBezTo>
                  <a:cubicBezTo>
                    <a:pt x="7838" y="5703"/>
                    <a:pt x="7955" y="5749"/>
                    <a:pt x="8143" y="5885"/>
                  </a:cubicBezTo>
                  <a:cubicBezTo>
                    <a:pt x="8330" y="6022"/>
                    <a:pt x="8635" y="5825"/>
                    <a:pt x="8776" y="5870"/>
                  </a:cubicBezTo>
                  <a:cubicBezTo>
                    <a:pt x="8917" y="5916"/>
                    <a:pt x="8623" y="6144"/>
                    <a:pt x="8717" y="6295"/>
                  </a:cubicBezTo>
                  <a:cubicBezTo>
                    <a:pt x="8811" y="6447"/>
                    <a:pt x="9069" y="6341"/>
                    <a:pt x="9269" y="6326"/>
                  </a:cubicBezTo>
                  <a:cubicBezTo>
                    <a:pt x="9468" y="6311"/>
                    <a:pt x="9374" y="6159"/>
                    <a:pt x="9491" y="6052"/>
                  </a:cubicBezTo>
                  <a:cubicBezTo>
                    <a:pt x="9609" y="5946"/>
                    <a:pt x="9374" y="5961"/>
                    <a:pt x="9468" y="5703"/>
                  </a:cubicBezTo>
                  <a:cubicBezTo>
                    <a:pt x="9562" y="5445"/>
                    <a:pt x="9175" y="5035"/>
                    <a:pt x="9163" y="5187"/>
                  </a:cubicBezTo>
                  <a:close/>
                  <a:moveTo>
                    <a:pt x="7838" y="6250"/>
                  </a:moveTo>
                  <a:cubicBezTo>
                    <a:pt x="7920" y="6128"/>
                    <a:pt x="7662" y="5870"/>
                    <a:pt x="7591" y="6083"/>
                  </a:cubicBezTo>
                  <a:cubicBezTo>
                    <a:pt x="7521" y="6295"/>
                    <a:pt x="7754" y="6373"/>
                    <a:pt x="7838" y="6250"/>
                  </a:cubicBezTo>
                  <a:close/>
                  <a:moveTo>
                    <a:pt x="9163" y="2803"/>
                  </a:moveTo>
                  <a:cubicBezTo>
                    <a:pt x="9245" y="2620"/>
                    <a:pt x="8668" y="2477"/>
                    <a:pt x="8811" y="2636"/>
                  </a:cubicBezTo>
                  <a:cubicBezTo>
                    <a:pt x="8893" y="2727"/>
                    <a:pt x="9081" y="2985"/>
                    <a:pt x="9163" y="2803"/>
                  </a:cubicBezTo>
                  <a:close/>
                  <a:moveTo>
                    <a:pt x="7638" y="4792"/>
                  </a:moveTo>
                  <a:cubicBezTo>
                    <a:pt x="7732" y="4640"/>
                    <a:pt x="7263" y="4154"/>
                    <a:pt x="7239" y="4382"/>
                  </a:cubicBezTo>
                  <a:cubicBezTo>
                    <a:pt x="7216" y="4610"/>
                    <a:pt x="7538" y="4953"/>
                    <a:pt x="7638" y="4792"/>
                  </a:cubicBezTo>
                  <a:close/>
                  <a:moveTo>
                    <a:pt x="7556" y="3516"/>
                  </a:moveTo>
                  <a:cubicBezTo>
                    <a:pt x="7697" y="3395"/>
                    <a:pt x="7955" y="3592"/>
                    <a:pt x="7908" y="3729"/>
                  </a:cubicBezTo>
                  <a:cubicBezTo>
                    <a:pt x="7861" y="3866"/>
                    <a:pt x="7455" y="3701"/>
                    <a:pt x="7486" y="3820"/>
                  </a:cubicBezTo>
                  <a:cubicBezTo>
                    <a:pt x="7497" y="3866"/>
                    <a:pt x="7544" y="4048"/>
                    <a:pt x="7826" y="3942"/>
                  </a:cubicBezTo>
                  <a:cubicBezTo>
                    <a:pt x="8107" y="3835"/>
                    <a:pt x="8342" y="3911"/>
                    <a:pt x="8530" y="4109"/>
                  </a:cubicBezTo>
                  <a:cubicBezTo>
                    <a:pt x="8717" y="4306"/>
                    <a:pt x="8893" y="4382"/>
                    <a:pt x="9022" y="4184"/>
                  </a:cubicBezTo>
                  <a:cubicBezTo>
                    <a:pt x="9151" y="3987"/>
                    <a:pt x="8858" y="3957"/>
                    <a:pt x="8917" y="3805"/>
                  </a:cubicBezTo>
                  <a:cubicBezTo>
                    <a:pt x="8975" y="3653"/>
                    <a:pt x="8729" y="3562"/>
                    <a:pt x="8600" y="3562"/>
                  </a:cubicBezTo>
                  <a:cubicBezTo>
                    <a:pt x="8471" y="3562"/>
                    <a:pt x="8424" y="3258"/>
                    <a:pt x="8318" y="3319"/>
                  </a:cubicBezTo>
                  <a:cubicBezTo>
                    <a:pt x="8213" y="3380"/>
                    <a:pt x="8143" y="3486"/>
                    <a:pt x="8143" y="3288"/>
                  </a:cubicBezTo>
                  <a:cubicBezTo>
                    <a:pt x="8143" y="3091"/>
                    <a:pt x="7533" y="3076"/>
                    <a:pt x="7380" y="3152"/>
                  </a:cubicBezTo>
                  <a:cubicBezTo>
                    <a:pt x="7228" y="3228"/>
                    <a:pt x="7415" y="3638"/>
                    <a:pt x="7556" y="3516"/>
                  </a:cubicBezTo>
                  <a:close/>
                  <a:moveTo>
                    <a:pt x="5597" y="3987"/>
                  </a:moveTo>
                  <a:cubicBezTo>
                    <a:pt x="5715" y="4048"/>
                    <a:pt x="5832" y="3850"/>
                    <a:pt x="5914" y="3942"/>
                  </a:cubicBezTo>
                  <a:cubicBezTo>
                    <a:pt x="5996" y="4033"/>
                    <a:pt x="6360" y="4109"/>
                    <a:pt x="6360" y="3866"/>
                  </a:cubicBezTo>
                  <a:cubicBezTo>
                    <a:pt x="6360" y="3623"/>
                    <a:pt x="5902" y="3592"/>
                    <a:pt x="5785" y="3683"/>
                  </a:cubicBezTo>
                  <a:cubicBezTo>
                    <a:pt x="5668" y="3774"/>
                    <a:pt x="5128" y="3805"/>
                    <a:pt x="5281" y="3957"/>
                  </a:cubicBezTo>
                  <a:cubicBezTo>
                    <a:pt x="5374" y="4050"/>
                    <a:pt x="5480" y="3926"/>
                    <a:pt x="5597" y="3987"/>
                  </a:cubicBezTo>
                  <a:close/>
                  <a:moveTo>
                    <a:pt x="6172" y="4276"/>
                  </a:moveTo>
                  <a:cubicBezTo>
                    <a:pt x="6324" y="4245"/>
                    <a:pt x="6254" y="4093"/>
                    <a:pt x="6008" y="4139"/>
                  </a:cubicBezTo>
                  <a:cubicBezTo>
                    <a:pt x="5761" y="4184"/>
                    <a:pt x="5339" y="4184"/>
                    <a:pt x="5339" y="4412"/>
                  </a:cubicBezTo>
                  <a:cubicBezTo>
                    <a:pt x="5339" y="4595"/>
                    <a:pt x="5421" y="4686"/>
                    <a:pt x="5691" y="4716"/>
                  </a:cubicBezTo>
                  <a:cubicBezTo>
                    <a:pt x="5961" y="4746"/>
                    <a:pt x="6195" y="4412"/>
                    <a:pt x="6066" y="4412"/>
                  </a:cubicBezTo>
                  <a:cubicBezTo>
                    <a:pt x="5937" y="4412"/>
                    <a:pt x="6019" y="4306"/>
                    <a:pt x="6172" y="4276"/>
                  </a:cubicBezTo>
                  <a:close/>
                  <a:moveTo>
                    <a:pt x="5198" y="4352"/>
                  </a:moveTo>
                  <a:cubicBezTo>
                    <a:pt x="5257" y="4169"/>
                    <a:pt x="4810" y="4200"/>
                    <a:pt x="4847" y="4260"/>
                  </a:cubicBezTo>
                  <a:cubicBezTo>
                    <a:pt x="4929" y="4397"/>
                    <a:pt x="5140" y="4534"/>
                    <a:pt x="5198" y="4352"/>
                  </a:cubicBezTo>
                  <a:close/>
                  <a:moveTo>
                    <a:pt x="4588" y="5445"/>
                  </a:moveTo>
                  <a:cubicBezTo>
                    <a:pt x="4424" y="5460"/>
                    <a:pt x="4436" y="5673"/>
                    <a:pt x="4624" y="5673"/>
                  </a:cubicBezTo>
                  <a:cubicBezTo>
                    <a:pt x="4811" y="5673"/>
                    <a:pt x="4870" y="5749"/>
                    <a:pt x="4600" y="5734"/>
                  </a:cubicBezTo>
                  <a:cubicBezTo>
                    <a:pt x="4330" y="5718"/>
                    <a:pt x="4213" y="6022"/>
                    <a:pt x="4401" y="5961"/>
                  </a:cubicBezTo>
                  <a:cubicBezTo>
                    <a:pt x="4588" y="5901"/>
                    <a:pt x="4811" y="5901"/>
                    <a:pt x="4671" y="5961"/>
                  </a:cubicBezTo>
                  <a:cubicBezTo>
                    <a:pt x="4530" y="6022"/>
                    <a:pt x="4146" y="6064"/>
                    <a:pt x="4201" y="6159"/>
                  </a:cubicBezTo>
                  <a:cubicBezTo>
                    <a:pt x="4237" y="6219"/>
                    <a:pt x="4389" y="6204"/>
                    <a:pt x="4542" y="6280"/>
                  </a:cubicBezTo>
                  <a:cubicBezTo>
                    <a:pt x="4694" y="6356"/>
                    <a:pt x="4788" y="6402"/>
                    <a:pt x="4905" y="6235"/>
                  </a:cubicBezTo>
                  <a:cubicBezTo>
                    <a:pt x="5022" y="6068"/>
                    <a:pt x="5175" y="5901"/>
                    <a:pt x="5116" y="6128"/>
                  </a:cubicBezTo>
                  <a:cubicBezTo>
                    <a:pt x="5058" y="6356"/>
                    <a:pt x="5304" y="6189"/>
                    <a:pt x="5621" y="6174"/>
                  </a:cubicBezTo>
                  <a:cubicBezTo>
                    <a:pt x="5937" y="6159"/>
                    <a:pt x="5562" y="6417"/>
                    <a:pt x="5234" y="6447"/>
                  </a:cubicBezTo>
                  <a:cubicBezTo>
                    <a:pt x="4905" y="6478"/>
                    <a:pt x="4964" y="6690"/>
                    <a:pt x="5222" y="6766"/>
                  </a:cubicBezTo>
                  <a:cubicBezTo>
                    <a:pt x="5480" y="6842"/>
                    <a:pt x="6031" y="6554"/>
                    <a:pt x="6160" y="6387"/>
                  </a:cubicBezTo>
                  <a:cubicBezTo>
                    <a:pt x="6289" y="6219"/>
                    <a:pt x="6407" y="6478"/>
                    <a:pt x="6536" y="6356"/>
                  </a:cubicBezTo>
                  <a:cubicBezTo>
                    <a:pt x="6665" y="6235"/>
                    <a:pt x="6911" y="6371"/>
                    <a:pt x="7134" y="6311"/>
                  </a:cubicBezTo>
                  <a:cubicBezTo>
                    <a:pt x="7357" y="6250"/>
                    <a:pt x="7392" y="5703"/>
                    <a:pt x="7228" y="5612"/>
                  </a:cubicBezTo>
                  <a:cubicBezTo>
                    <a:pt x="7063" y="5521"/>
                    <a:pt x="7063" y="5718"/>
                    <a:pt x="6934" y="5749"/>
                  </a:cubicBezTo>
                  <a:cubicBezTo>
                    <a:pt x="6805" y="5779"/>
                    <a:pt x="6735" y="5566"/>
                    <a:pt x="6629" y="5430"/>
                  </a:cubicBezTo>
                  <a:cubicBezTo>
                    <a:pt x="6524" y="5293"/>
                    <a:pt x="6594" y="5035"/>
                    <a:pt x="6442" y="5065"/>
                  </a:cubicBezTo>
                  <a:cubicBezTo>
                    <a:pt x="6291" y="5095"/>
                    <a:pt x="5961" y="5415"/>
                    <a:pt x="6160" y="5445"/>
                  </a:cubicBezTo>
                  <a:cubicBezTo>
                    <a:pt x="6360" y="5475"/>
                    <a:pt x="6289" y="5612"/>
                    <a:pt x="6184" y="5673"/>
                  </a:cubicBezTo>
                  <a:cubicBezTo>
                    <a:pt x="6078" y="5734"/>
                    <a:pt x="6430" y="5840"/>
                    <a:pt x="6383" y="5931"/>
                  </a:cubicBezTo>
                  <a:cubicBezTo>
                    <a:pt x="6336" y="6022"/>
                    <a:pt x="5797" y="5946"/>
                    <a:pt x="5773" y="5794"/>
                  </a:cubicBezTo>
                  <a:cubicBezTo>
                    <a:pt x="5750" y="5642"/>
                    <a:pt x="5328" y="5369"/>
                    <a:pt x="5152" y="5430"/>
                  </a:cubicBezTo>
                  <a:cubicBezTo>
                    <a:pt x="4976" y="5491"/>
                    <a:pt x="5046" y="5248"/>
                    <a:pt x="4870" y="5232"/>
                  </a:cubicBezTo>
                  <a:cubicBezTo>
                    <a:pt x="4694" y="5217"/>
                    <a:pt x="4753" y="5430"/>
                    <a:pt x="4588" y="5445"/>
                  </a:cubicBezTo>
                  <a:close/>
                  <a:moveTo>
                    <a:pt x="2759" y="5521"/>
                  </a:moveTo>
                  <a:cubicBezTo>
                    <a:pt x="2841" y="5566"/>
                    <a:pt x="2759" y="5779"/>
                    <a:pt x="2853" y="5718"/>
                  </a:cubicBezTo>
                  <a:cubicBezTo>
                    <a:pt x="2946" y="5658"/>
                    <a:pt x="2970" y="5642"/>
                    <a:pt x="3040" y="5673"/>
                  </a:cubicBezTo>
                  <a:cubicBezTo>
                    <a:pt x="3167" y="5728"/>
                    <a:pt x="3193" y="5582"/>
                    <a:pt x="3251" y="5506"/>
                  </a:cubicBezTo>
                  <a:cubicBezTo>
                    <a:pt x="3310" y="5430"/>
                    <a:pt x="3286" y="5779"/>
                    <a:pt x="3439" y="5779"/>
                  </a:cubicBezTo>
                  <a:cubicBezTo>
                    <a:pt x="3568" y="5779"/>
                    <a:pt x="3545" y="5415"/>
                    <a:pt x="3662" y="5521"/>
                  </a:cubicBezTo>
                  <a:cubicBezTo>
                    <a:pt x="3779" y="5627"/>
                    <a:pt x="3814" y="5475"/>
                    <a:pt x="3838" y="5369"/>
                  </a:cubicBezTo>
                  <a:cubicBezTo>
                    <a:pt x="3861" y="5263"/>
                    <a:pt x="3861" y="5081"/>
                    <a:pt x="3990" y="5050"/>
                  </a:cubicBezTo>
                  <a:cubicBezTo>
                    <a:pt x="4119" y="5020"/>
                    <a:pt x="4014" y="5217"/>
                    <a:pt x="4072" y="5354"/>
                  </a:cubicBezTo>
                  <a:cubicBezTo>
                    <a:pt x="4158" y="5553"/>
                    <a:pt x="4307" y="5369"/>
                    <a:pt x="4319" y="5278"/>
                  </a:cubicBezTo>
                  <a:cubicBezTo>
                    <a:pt x="4330" y="5187"/>
                    <a:pt x="4542" y="5248"/>
                    <a:pt x="4530" y="5141"/>
                  </a:cubicBezTo>
                  <a:cubicBezTo>
                    <a:pt x="4518" y="5035"/>
                    <a:pt x="4588" y="5005"/>
                    <a:pt x="4530" y="4883"/>
                  </a:cubicBezTo>
                  <a:cubicBezTo>
                    <a:pt x="4471" y="4762"/>
                    <a:pt x="4624" y="4792"/>
                    <a:pt x="4694" y="4701"/>
                  </a:cubicBezTo>
                  <a:cubicBezTo>
                    <a:pt x="4764" y="4610"/>
                    <a:pt x="4600" y="4686"/>
                    <a:pt x="4483" y="4549"/>
                  </a:cubicBezTo>
                  <a:cubicBezTo>
                    <a:pt x="4366" y="4412"/>
                    <a:pt x="4319" y="4595"/>
                    <a:pt x="4319" y="4686"/>
                  </a:cubicBezTo>
                  <a:cubicBezTo>
                    <a:pt x="4319" y="4777"/>
                    <a:pt x="4096" y="4701"/>
                    <a:pt x="3967" y="4640"/>
                  </a:cubicBezTo>
                  <a:cubicBezTo>
                    <a:pt x="3838" y="4579"/>
                    <a:pt x="3674" y="4838"/>
                    <a:pt x="3486" y="4959"/>
                  </a:cubicBezTo>
                  <a:cubicBezTo>
                    <a:pt x="3298" y="5081"/>
                    <a:pt x="3286" y="5293"/>
                    <a:pt x="3111" y="5278"/>
                  </a:cubicBezTo>
                  <a:cubicBezTo>
                    <a:pt x="2935" y="5263"/>
                    <a:pt x="2677" y="5475"/>
                    <a:pt x="2759" y="5521"/>
                  </a:cubicBezTo>
                  <a:close/>
                  <a:moveTo>
                    <a:pt x="3732" y="5946"/>
                  </a:moveTo>
                  <a:cubicBezTo>
                    <a:pt x="3943" y="5976"/>
                    <a:pt x="4154" y="5734"/>
                    <a:pt x="4143" y="5597"/>
                  </a:cubicBezTo>
                  <a:cubicBezTo>
                    <a:pt x="4131" y="5460"/>
                    <a:pt x="3627" y="5931"/>
                    <a:pt x="3732" y="5946"/>
                  </a:cubicBezTo>
                  <a:close/>
                  <a:moveTo>
                    <a:pt x="8189" y="9682"/>
                  </a:moveTo>
                  <a:cubicBezTo>
                    <a:pt x="8260" y="9576"/>
                    <a:pt x="8553" y="9894"/>
                    <a:pt x="8565" y="9667"/>
                  </a:cubicBezTo>
                  <a:cubicBezTo>
                    <a:pt x="8577" y="9439"/>
                    <a:pt x="8236" y="9333"/>
                    <a:pt x="8096" y="9211"/>
                  </a:cubicBezTo>
                  <a:cubicBezTo>
                    <a:pt x="7955" y="9090"/>
                    <a:pt x="7896" y="9150"/>
                    <a:pt x="7673" y="8938"/>
                  </a:cubicBezTo>
                  <a:cubicBezTo>
                    <a:pt x="7450" y="8725"/>
                    <a:pt x="7732" y="8619"/>
                    <a:pt x="7568" y="8452"/>
                  </a:cubicBezTo>
                  <a:cubicBezTo>
                    <a:pt x="7404" y="8285"/>
                    <a:pt x="7345" y="7829"/>
                    <a:pt x="7462" y="7677"/>
                  </a:cubicBezTo>
                  <a:cubicBezTo>
                    <a:pt x="7579" y="7525"/>
                    <a:pt x="7709" y="7298"/>
                    <a:pt x="7497" y="7191"/>
                  </a:cubicBezTo>
                  <a:cubicBezTo>
                    <a:pt x="7286" y="7085"/>
                    <a:pt x="6946" y="7283"/>
                    <a:pt x="6981" y="7343"/>
                  </a:cubicBezTo>
                  <a:cubicBezTo>
                    <a:pt x="7016" y="7404"/>
                    <a:pt x="7310" y="7617"/>
                    <a:pt x="7310" y="7708"/>
                  </a:cubicBezTo>
                  <a:cubicBezTo>
                    <a:pt x="7310" y="7799"/>
                    <a:pt x="7040" y="7450"/>
                    <a:pt x="6946" y="7525"/>
                  </a:cubicBezTo>
                  <a:cubicBezTo>
                    <a:pt x="6852" y="7601"/>
                    <a:pt x="6747" y="7374"/>
                    <a:pt x="6665" y="7525"/>
                  </a:cubicBezTo>
                  <a:cubicBezTo>
                    <a:pt x="6583" y="7677"/>
                    <a:pt x="6770" y="8209"/>
                    <a:pt x="6840" y="8361"/>
                  </a:cubicBezTo>
                  <a:cubicBezTo>
                    <a:pt x="6911" y="8513"/>
                    <a:pt x="6770" y="8513"/>
                    <a:pt x="6676" y="8543"/>
                  </a:cubicBezTo>
                  <a:cubicBezTo>
                    <a:pt x="6583" y="8573"/>
                    <a:pt x="6571" y="8118"/>
                    <a:pt x="6477" y="7951"/>
                  </a:cubicBezTo>
                  <a:cubicBezTo>
                    <a:pt x="6383" y="7784"/>
                    <a:pt x="6008" y="7586"/>
                    <a:pt x="5984" y="7708"/>
                  </a:cubicBezTo>
                  <a:cubicBezTo>
                    <a:pt x="5961" y="7829"/>
                    <a:pt x="6219" y="7829"/>
                    <a:pt x="6184" y="7996"/>
                  </a:cubicBezTo>
                  <a:cubicBezTo>
                    <a:pt x="6149" y="8163"/>
                    <a:pt x="6008" y="7890"/>
                    <a:pt x="5879" y="8027"/>
                  </a:cubicBezTo>
                  <a:cubicBezTo>
                    <a:pt x="5750" y="8163"/>
                    <a:pt x="5773" y="8072"/>
                    <a:pt x="5797" y="7935"/>
                  </a:cubicBezTo>
                  <a:cubicBezTo>
                    <a:pt x="5820" y="7799"/>
                    <a:pt x="5609" y="7647"/>
                    <a:pt x="5374" y="7677"/>
                  </a:cubicBezTo>
                  <a:cubicBezTo>
                    <a:pt x="5140" y="7708"/>
                    <a:pt x="5269" y="7920"/>
                    <a:pt x="5198" y="7996"/>
                  </a:cubicBezTo>
                  <a:cubicBezTo>
                    <a:pt x="5128" y="8072"/>
                    <a:pt x="4776" y="7951"/>
                    <a:pt x="4999" y="7890"/>
                  </a:cubicBezTo>
                  <a:cubicBezTo>
                    <a:pt x="5222" y="7829"/>
                    <a:pt x="5128" y="7662"/>
                    <a:pt x="5046" y="7495"/>
                  </a:cubicBezTo>
                  <a:cubicBezTo>
                    <a:pt x="4964" y="7328"/>
                    <a:pt x="4741" y="7525"/>
                    <a:pt x="4377" y="7693"/>
                  </a:cubicBezTo>
                  <a:cubicBezTo>
                    <a:pt x="4014" y="7860"/>
                    <a:pt x="3849" y="8042"/>
                    <a:pt x="3896" y="8057"/>
                  </a:cubicBezTo>
                  <a:cubicBezTo>
                    <a:pt x="3943" y="8072"/>
                    <a:pt x="3955" y="8148"/>
                    <a:pt x="3814" y="8300"/>
                  </a:cubicBezTo>
                  <a:cubicBezTo>
                    <a:pt x="3674" y="8452"/>
                    <a:pt x="3814" y="8589"/>
                    <a:pt x="3943" y="8589"/>
                  </a:cubicBezTo>
                  <a:cubicBezTo>
                    <a:pt x="4072" y="8589"/>
                    <a:pt x="3959" y="8722"/>
                    <a:pt x="4049" y="8756"/>
                  </a:cubicBezTo>
                  <a:cubicBezTo>
                    <a:pt x="4131" y="8786"/>
                    <a:pt x="4553" y="8543"/>
                    <a:pt x="4671" y="8649"/>
                  </a:cubicBezTo>
                  <a:cubicBezTo>
                    <a:pt x="4788" y="8756"/>
                    <a:pt x="3979" y="8816"/>
                    <a:pt x="3979" y="8999"/>
                  </a:cubicBezTo>
                  <a:cubicBezTo>
                    <a:pt x="3979" y="9181"/>
                    <a:pt x="4424" y="9287"/>
                    <a:pt x="4753" y="9211"/>
                  </a:cubicBezTo>
                  <a:cubicBezTo>
                    <a:pt x="5081" y="9135"/>
                    <a:pt x="5656" y="9272"/>
                    <a:pt x="5656" y="9378"/>
                  </a:cubicBezTo>
                  <a:cubicBezTo>
                    <a:pt x="5656" y="9484"/>
                    <a:pt x="5269" y="9454"/>
                    <a:pt x="4976" y="9439"/>
                  </a:cubicBezTo>
                  <a:cubicBezTo>
                    <a:pt x="4682" y="9424"/>
                    <a:pt x="4178" y="9545"/>
                    <a:pt x="4201" y="9667"/>
                  </a:cubicBezTo>
                  <a:cubicBezTo>
                    <a:pt x="4228" y="9803"/>
                    <a:pt x="4260" y="9803"/>
                    <a:pt x="4565" y="9986"/>
                  </a:cubicBezTo>
                  <a:cubicBezTo>
                    <a:pt x="4870" y="10168"/>
                    <a:pt x="5187" y="9894"/>
                    <a:pt x="5175" y="10153"/>
                  </a:cubicBezTo>
                  <a:cubicBezTo>
                    <a:pt x="5163" y="10411"/>
                    <a:pt x="5339" y="10472"/>
                    <a:pt x="5750" y="10487"/>
                  </a:cubicBezTo>
                  <a:cubicBezTo>
                    <a:pt x="6160" y="10502"/>
                    <a:pt x="6348" y="10244"/>
                    <a:pt x="6547" y="10259"/>
                  </a:cubicBezTo>
                  <a:cubicBezTo>
                    <a:pt x="6747" y="10274"/>
                    <a:pt x="6840" y="10229"/>
                    <a:pt x="6934" y="10046"/>
                  </a:cubicBezTo>
                  <a:cubicBezTo>
                    <a:pt x="7028" y="9864"/>
                    <a:pt x="7110" y="9970"/>
                    <a:pt x="7134" y="10062"/>
                  </a:cubicBezTo>
                  <a:cubicBezTo>
                    <a:pt x="7157" y="10153"/>
                    <a:pt x="7415" y="10137"/>
                    <a:pt x="7474" y="10213"/>
                  </a:cubicBezTo>
                  <a:cubicBezTo>
                    <a:pt x="7623" y="10407"/>
                    <a:pt x="8119" y="10350"/>
                    <a:pt x="8307" y="10229"/>
                  </a:cubicBezTo>
                  <a:cubicBezTo>
                    <a:pt x="8494" y="10107"/>
                    <a:pt x="8225" y="9773"/>
                    <a:pt x="8131" y="9925"/>
                  </a:cubicBezTo>
                  <a:cubicBezTo>
                    <a:pt x="8037" y="10077"/>
                    <a:pt x="7955" y="9986"/>
                    <a:pt x="7931" y="9910"/>
                  </a:cubicBezTo>
                  <a:cubicBezTo>
                    <a:pt x="7908" y="9834"/>
                    <a:pt x="8119" y="9788"/>
                    <a:pt x="8189" y="9682"/>
                  </a:cubicBezTo>
                  <a:close/>
                  <a:moveTo>
                    <a:pt x="2325" y="8437"/>
                  </a:moveTo>
                  <a:cubicBezTo>
                    <a:pt x="2536" y="8497"/>
                    <a:pt x="2559" y="8983"/>
                    <a:pt x="2700" y="8983"/>
                  </a:cubicBezTo>
                  <a:cubicBezTo>
                    <a:pt x="2794" y="8983"/>
                    <a:pt x="2723" y="8831"/>
                    <a:pt x="2876" y="8831"/>
                  </a:cubicBezTo>
                  <a:cubicBezTo>
                    <a:pt x="3028" y="8831"/>
                    <a:pt x="2993" y="8725"/>
                    <a:pt x="3134" y="8740"/>
                  </a:cubicBezTo>
                  <a:cubicBezTo>
                    <a:pt x="3275" y="8756"/>
                    <a:pt x="3392" y="8695"/>
                    <a:pt x="3392" y="8482"/>
                  </a:cubicBezTo>
                  <a:cubicBezTo>
                    <a:pt x="3392" y="8270"/>
                    <a:pt x="3498" y="8194"/>
                    <a:pt x="3638" y="8148"/>
                  </a:cubicBezTo>
                  <a:cubicBezTo>
                    <a:pt x="3779" y="8103"/>
                    <a:pt x="3650" y="7875"/>
                    <a:pt x="3849" y="7814"/>
                  </a:cubicBezTo>
                  <a:cubicBezTo>
                    <a:pt x="4049" y="7753"/>
                    <a:pt x="4600" y="7450"/>
                    <a:pt x="4694" y="7358"/>
                  </a:cubicBezTo>
                  <a:cubicBezTo>
                    <a:pt x="4788" y="7267"/>
                    <a:pt x="4577" y="7146"/>
                    <a:pt x="4366" y="6979"/>
                  </a:cubicBezTo>
                  <a:cubicBezTo>
                    <a:pt x="4154" y="6812"/>
                    <a:pt x="3990" y="6766"/>
                    <a:pt x="3826" y="6903"/>
                  </a:cubicBezTo>
                  <a:cubicBezTo>
                    <a:pt x="3662" y="7039"/>
                    <a:pt x="3791" y="6751"/>
                    <a:pt x="3662" y="6827"/>
                  </a:cubicBezTo>
                  <a:cubicBezTo>
                    <a:pt x="3533" y="6903"/>
                    <a:pt x="3181" y="6705"/>
                    <a:pt x="3134" y="6629"/>
                  </a:cubicBezTo>
                  <a:cubicBezTo>
                    <a:pt x="3087" y="6554"/>
                    <a:pt x="2454" y="6797"/>
                    <a:pt x="2301" y="6797"/>
                  </a:cubicBezTo>
                  <a:cubicBezTo>
                    <a:pt x="2149" y="6797"/>
                    <a:pt x="2313" y="7009"/>
                    <a:pt x="2419" y="7115"/>
                  </a:cubicBezTo>
                  <a:cubicBezTo>
                    <a:pt x="2524" y="7222"/>
                    <a:pt x="2160" y="7556"/>
                    <a:pt x="2231" y="7632"/>
                  </a:cubicBezTo>
                  <a:cubicBezTo>
                    <a:pt x="2301" y="7708"/>
                    <a:pt x="2160" y="7905"/>
                    <a:pt x="1996" y="8148"/>
                  </a:cubicBezTo>
                  <a:cubicBezTo>
                    <a:pt x="1832" y="8391"/>
                    <a:pt x="2114" y="8376"/>
                    <a:pt x="2325" y="8437"/>
                  </a:cubicBezTo>
                  <a:close/>
                  <a:moveTo>
                    <a:pt x="2524" y="20502"/>
                  </a:moveTo>
                  <a:cubicBezTo>
                    <a:pt x="2448" y="20396"/>
                    <a:pt x="2248" y="20419"/>
                    <a:pt x="2219" y="20320"/>
                  </a:cubicBezTo>
                  <a:cubicBezTo>
                    <a:pt x="2190" y="20221"/>
                    <a:pt x="2008" y="19865"/>
                    <a:pt x="1908" y="19872"/>
                  </a:cubicBezTo>
                  <a:cubicBezTo>
                    <a:pt x="1809" y="19880"/>
                    <a:pt x="1680" y="19887"/>
                    <a:pt x="1562" y="19773"/>
                  </a:cubicBezTo>
                  <a:cubicBezTo>
                    <a:pt x="1445" y="19659"/>
                    <a:pt x="1369" y="19652"/>
                    <a:pt x="1287" y="19720"/>
                  </a:cubicBezTo>
                  <a:cubicBezTo>
                    <a:pt x="1204" y="19789"/>
                    <a:pt x="1375" y="19804"/>
                    <a:pt x="1369" y="19880"/>
                  </a:cubicBezTo>
                  <a:cubicBezTo>
                    <a:pt x="1363" y="19956"/>
                    <a:pt x="1421" y="20001"/>
                    <a:pt x="1492" y="19986"/>
                  </a:cubicBezTo>
                  <a:cubicBezTo>
                    <a:pt x="1562" y="19971"/>
                    <a:pt x="1603" y="20161"/>
                    <a:pt x="1674" y="20168"/>
                  </a:cubicBezTo>
                  <a:cubicBezTo>
                    <a:pt x="1744" y="20176"/>
                    <a:pt x="1768" y="20320"/>
                    <a:pt x="1850" y="20320"/>
                  </a:cubicBezTo>
                  <a:cubicBezTo>
                    <a:pt x="1932" y="20320"/>
                    <a:pt x="1949" y="20441"/>
                    <a:pt x="1990" y="20510"/>
                  </a:cubicBezTo>
                  <a:cubicBezTo>
                    <a:pt x="2032" y="20578"/>
                    <a:pt x="2125" y="20517"/>
                    <a:pt x="2125" y="20586"/>
                  </a:cubicBezTo>
                  <a:cubicBezTo>
                    <a:pt x="2125" y="20647"/>
                    <a:pt x="2219" y="20702"/>
                    <a:pt x="2243" y="20779"/>
                  </a:cubicBezTo>
                  <a:cubicBezTo>
                    <a:pt x="2403" y="20804"/>
                    <a:pt x="2541" y="20823"/>
                    <a:pt x="2661" y="20781"/>
                  </a:cubicBezTo>
                  <a:cubicBezTo>
                    <a:pt x="2662" y="20733"/>
                    <a:pt x="2671" y="20680"/>
                    <a:pt x="2688" y="20639"/>
                  </a:cubicBezTo>
                  <a:cubicBezTo>
                    <a:pt x="2729" y="20540"/>
                    <a:pt x="2600" y="20609"/>
                    <a:pt x="2524" y="2050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66" name="出自【趣你的PPT】(微信:qunideppt)：最优质的PPT资源库"/>
            <p:cNvSpPr/>
            <p:nvPr/>
          </p:nvSpPr>
          <p:spPr>
            <a:xfrm>
              <a:off x="3111414" y="2518348"/>
              <a:ext cx="1755972" cy="984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6" h="21583" extrusionOk="0">
                  <a:moveTo>
                    <a:pt x="20404" y="19371"/>
                  </a:moveTo>
                  <a:cubicBezTo>
                    <a:pt x="20326" y="19391"/>
                    <a:pt x="20387" y="19172"/>
                    <a:pt x="20398" y="19063"/>
                  </a:cubicBezTo>
                  <a:cubicBezTo>
                    <a:pt x="20409" y="18954"/>
                    <a:pt x="20231" y="19113"/>
                    <a:pt x="20226" y="19242"/>
                  </a:cubicBezTo>
                  <a:cubicBezTo>
                    <a:pt x="20220" y="19371"/>
                    <a:pt x="20098" y="19420"/>
                    <a:pt x="20098" y="19500"/>
                  </a:cubicBezTo>
                  <a:cubicBezTo>
                    <a:pt x="20098" y="19731"/>
                    <a:pt x="20081" y="19609"/>
                    <a:pt x="19992" y="19688"/>
                  </a:cubicBezTo>
                  <a:cubicBezTo>
                    <a:pt x="19903" y="19768"/>
                    <a:pt x="19558" y="19688"/>
                    <a:pt x="19547" y="19549"/>
                  </a:cubicBezTo>
                  <a:cubicBezTo>
                    <a:pt x="19536" y="19410"/>
                    <a:pt x="19286" y="19341"/>
                    <a:pt x="19274" y="19152"/>
                  </a:cubicBezTo>
                  <a:cubicBezTo>
                    <a:pt x="19263" y="18964"/>
                    <a:pt x="19141" y="18904"/>
                    <a:pt x="19241" y="18696"/>
                  </a:cubicBezTo>
                  <a:cubicBezTo>
                    <a:pt x="19341" y="18487"/>
                    <a:pt x="19224" y="18388"/>
                    <a:pt x="19130" y="18547"/>
                  </a:cubicBezTo>
                  <a:cubicBezTo>
                    <a:pt x="19035" y="18706"/>
                    <a:pt x="18980" y="18457"/>
                    <a:pt x="19107" y="18368"/>
                  </a:cubicBezTo>
                  <a:cubicBezTo>
                    <a:pt x="19236" y="18279"/>
                    <a:pt x="19475" y="18189"/>
                    <a:pt x="19352" y="17792"/>
                  </a:cubicBezTo>
                  <a:cubicBezTo>
                    <a:pt x="19230" y="17395"/>
                    <a:pt x="18462" y="17911"/>
                    <a:pt x="18267" y="18110"/>
                  </a:cubicBezTo>
                  <a:cubicBezTo>
                    <a:pt x="18073" y="18309"/>
                    <a:pt x="17828" y="18944"/>
                    <a:pt x="17722" y="18944"/>
                  </a:cubicBezTo>
                  <a:cubicBezTo>
                    <a:pt x="17616" y="18944"/>
                    <a:pt x="17906" y="18606"/>
                    <a:pt x="17950" y="18477"/>
                  </a:cubicBezTo>
                  <a:cubicBezTo>
                    <a:pt x="17995" y="18348"/>
                    <a:pt x="17939" y="18219"/>
                    <a:pt x="18000" y="18269"/>
                  </a:cubicBezTo>
                  <a:cubicBezTo>
                    <a:pt x="18062" y="18318"/>
                    <a:pt x="18234" y="17842"/>
                    <a:pt x="18351" y="17683"/>
                  </a:cubicBezTo>
                  <a:cubicBezTo>
                    <a:pt x="18468" y="17524"/>
                    <a:pt x="18596" y="17673"/>
                    <a:pt x="18612" y="17544"/>
                  </a:cubicBezTo>
                  <a:cubicBezTo>
                    <a:pt x="18629" y="17415"/>
                    <a:pt x="18685" y="17326"/>
                    <a:pt x="18796" y="17147"/>
                  </a:cubicBezTo>
                  <a:cubicBezTo>
                    <a:pt x="18907" y="16968"/>
                    <a:pt x="20237" y="16998"/>
                    <a:pt x="20365" y="17008"/>
                  </a:cubicBezTo>
                  <a:cubicBezTo>
                    <a:pt x="20493" y="17018"/>
                    <a:pt x="20743" y="16710"/>
                    <a:pt x="20816" y="16512"/>
                  </a:cubicBezTo>
                  <a:cubicBezTo>
                    <a:pt x="20888" y="16313"/>
                    <a:pt x="20982" y="16313"/>
                    <a:pt x="21161" y="16333"/>
                  </a:cubicBezTo>
                  <a:cubicBezTo>
                    <a:pt x="21339" y="16353"/>
                    <a:pt x="21422" y="16065"/>
                    <a:pt x="21511" y="15956"/>
                  </a:cubicBezTo>
                  <a:cubicBezTo>
                    <a:pt x="21600" y="15847"/>
                    <a:pt x="21567" y="15797"/>
                    <a:pt x="21489" y="15767"/>
                  </a:cubicBezTo>
                  <a:cubicBezTo>
                    <a:pt x="21411" y="15737"/>
                    <a:pt x="21339" y="15648"/>
                    <a:pt x="21416" y="15638"/>
                  </a:cubicBezTo>
                  <a:cubicBezTo>
                    <a:pt x="21494" y="15628"/>
                    <a:pt x="21533" y="15549"/>
                    <a:pt x="21567" y="15370"/>
                  </a:cubicBezTo>
                  <a:cubicBezTo>
                    <a:pt x="21600" y="15191"/>
                    <a:pt x="21539" y="15271"/>
                    <a:pt x="21433" y="15023"/>
                  </a:cubicBezTo>
                  <a:cubicBezTo>
                    <a:pt x="21327" y="14774"/>
                    <a:pt x="21272" y="15102"/>
                    <a:pt x="21166" y="15082"/>
                  </a:cubicBezTo>
                  <a:cubicBezTo>
                    <a:pt x="21060" y="15062"/>
                    <a:pt x="21238" y="14824"/>
                    <a:pt x="21149" y="14725"/>
                  </a:cubicBezTo>
                  <a:cubicBezTo>
                    <a:pt x="21060" y="14626"/>
                    <a:pt x="20893" y="14695"/>
                    <a:pt x="20760" y="14894"/>
                  </a:cubicBezTo>
                  <a:cubicBezTo>
                    <a:pt x="20626" y="15092"/>
                    <a:pt x="20637" y="14884"/>
                    <a:pt x="20521" y="15082"/>
                  </a:cubicBezTo>
                  <a:cubicBezTo>
                    <a:pt x="20404" y="15281"/>
                    <a:pt x="20404" y="14983"/>
                    <a:pt x="20459" y="14904"/>
                  </a:cubicBezTo>
                  <a:cubicBezTo>
                    <a:pt x="20515" y="14824"/>
                    <a:pt x="20554" y="14913"/>
                    <a:pt x="20604" y="14794"/>
                  </a:cubicBezTo>
                  <a:cubicBezTo>
                    <a:pt x="20654" y="14675"/>
                    <a:pt x="20704" y="14794"/>
                    <a:pt x="20832" y="14645"/>
                  </a:cubicBezTo>
                  <a:cubicBezTo>
                    <a:pt x="20960" y="14497"/>
                    <a:pt x="21071" y="14566"/>
                    <a:pt x="21110" y="14457"/>
                  </a:cubicBezTo>
                  <a:cubicBezTo>
                    <a:pt x="21149" y="14348"/>
                    <a:pt x="21049" y="14199"/>
                    <a:pt x="20927" y="14248"/>
                  </a:cubicBezTo>
                  <a:cubicBezTo>
                    <a:pt x="20804" y="14298"/>
                    <a:pt x="20721" y="13950"/>
                    <a:pt x="20643" y="14050"/>
                  </a:cubicBezTo>
                  <a:cubicBezTo>
                    <a:pt x="20565" y="14149"/>
                    <a:pt x="20582" y="13901"/>
                    <a:pt x="20493" y="14000"/>
                  </a:cubicBezTo>
                  <a:cubicBezTo>
                    <a:pt x="20404" y="14100"/>
                    <a:pt x="20354" y="13970"/>
                    <a:pt x="20315" y="13782"/>
                  </a:cubicBezTo>
                  <a:cubicBezTo>
                    <a:pt x="20276" y="13593"/>
                    <a:pt x="20037" y="13285"/>
                    <a:pt x="19892" y="13206"/>
                  </a:cubicBezTo>
                  <a:cubicBezTo>
                    <a:pt x="19747" y="13127"/>
                    <a:pt x="19842" y="12988"/>
                    <a:pt x="19920" y="13087"/>
                  </a:cubicBezTo>
                  <a:cubicBezTo>
                    <a:pt x="19998" y="13186"/>
                    <a:pt x="20087" y="12988"/>
                    <a:pt x="20120" y="12888"/>
                  </a:cubicBezTo>
                  <a:cubicBezTo>
                    <a:pt x="20153" y="12789"/>
                    <a:pt x="20064" y="12700"/>
                    <a:pt x="20020" y="12690"/>
                  </a:cubicBezTo>
                  <a:cubicBezTo>
                    <a:pt x="19975" y="12680"/>
                    <a:pt x="19975" y="12550"/>
                    <a:pt x="19987" y="12451"/>
                  </a:cubicBezTo>
                  <a:cubicBezTo>
                    <a:pt x="19998" y="12352"/>
                    <a:pt x="19831" y="12223"/>
                    <a:pt x="19825" y="12124"/>
                  </a:cubicBezTo>
                  <a:cubicBezTo>
                    <a:pt x="19820" y="12024"/>
                    <a:pt x="19725" y="11955"/>
                    <a:pt x="19731" y="11865"/>
                  </a:cubicBezTo>
                  <a:cubicBezTo>
                    <a:pt x="19736" y="11776"/>
                    <a:pt x="19636" y="11647"/>
                    <a:pt x="19636" y="11528"/>
                  </a:cubicBezTo>
                  <a:cubicBezTo>
                    <a:pt x="19636" y="11409"/>
                    <a:pt x="19469" y="11171"/>
                    <a:pt x="19464" y="11032"/>
                  </a:cubicBezTo>
                  <a:cubicBezTo>
                    <a:pt x="19458" y="10893"/>
                    <a:pt x="19369" y="10794"/>
                    <a:pt x="19336" y="10625"/>
                  </a:cubicBezTo>
                  <a:cubicBezTo>
                    <a:pt x="19302" y="10456"/>
                    <a:pt x="19258" y="10535"/>
                    <a:pt x="19224" y="10774"/>
                  </a:cubicBezTo>
                  <a:cubicBezTo>
                    <a:pt x="19191" y="11012"/>
                    <a:pt x="19074" y="11002"/>
                    <a:pt x="19107" y="11081"/>
                  </a:cubicBezTo>
                  <a:cubicBezTo>
                    <a:pt x="19176" y="11244"/>
                    <a:pt x="19124" y="11250"/>
                    <a:pt x="19074" y="11349"/>
                  </a:cubicBezTo>
                  <a:cubicBezTo>
                    <a:pt x="19024" y="11449"/>
                    <a:pt x="19107" y="11598"/>
                    <a:pt x="19024" y="11598"/>
                  </a:cubicBezTo>
                  <a:cubicBezTo>
                    <a:pt x="18941" y="11598"/>
                    <a:pt x="18980" y="11905"/>
                    <a:pt x="18935" y="11766"/>
                  </a:cubicBezTo>
                  <a:cubicBezTo>
                    <a:pt x="18891" y="11627"/>
                    <a:pt x="18785" y="11667"/>
                    <a:pt x="18785" y="11806"/>
                  </a:cubicBezTo>
                  <a:cubicBezTo>
                    <a:pt x="18785" y="11945"/>
                    <a:pt x="18607" y="12074"/>
                    <a:pt x="18534" y="12064"/>
                  </a:cubicBezTo>
                  <a:cubicBezTo>
                    <a:pt x="18462" y="12054"/>
                    <a:pt x="18462" y="11786"/>
                    <a:pt x="18401" y="11865"/>
                  </a:cubicBezTo>
                  <a:cubicBezTo>
                    <a:pt x="18340" y="11945"/>
                    <a:pt x="18351" y="11637"/>
                    <a:pt x="18256" y="11647"/>
                  </a:cubicBezTo>
                  <a:cubicBezTo>
                    <a:pt x="18162" y="11657"/>
                    <a:pt x="18095" y="11637"/>
                    <a:pt x="18123" y="11488"/>
                  </a:cubicBezTo>
                  <a:cubicBezTo>
                    <a:pt x="18151" y="11339"/>
                    <a:pt x="17961" y="11270"/>
                    <a:pt x="18023" y="11181"/>
                  </a:cubicBezTo>
                  <a:cubicBezTo>
                    <a:pt x="18084" y="11091"/>
                    <a:pt x="18006" y="10933"/>
                    <a:pt x="17995" y="10674"/>
                  </a:cubicBezTo>
                  <a:cubicBezTo>
                    <a:pt x="17984" y="10416"/>
                    <a:pt x="18078" y="10397"/>
                    <a:pt x="18078" y="10297"/>
                  </a:cubicBezTo>
                  <a:cubicBezTo>
                    <a:pt x="18078" y="10198"/>
                    <a:pt x="18011" y="10198"/>
                    <a:pt x="17945" y="10277"/>
                  </a:cubicBezTo>
                  <a:cubicBezTo>
                    <a:pt x="17878" y="10357"/>
                    <a:pt x="17878" y="10168"/>
                    <a:pt x="17806" y="10178"/>
                  </a:cubicBezTo>
                  <a:cubicBezTo>
                    <a:pt x="17733" y="10188"/>
                    <a:pt x="17516" y="10168"/>
                    <a:pt x="17505" y="9989"/>
                  </a:cubicBezTo>
                  <a:cubicBezTo>
                    <a:pt x="17494" y="9811"/>
                    <a:pt x="17422" y="9900"/>
                    <a:pt x="17388" y="9731"/>
                  </a:cubicBezTo>
                  <a:cubicBezTo>
                    <a:pt x="17355" y="9563"/>
                    <a:pt x="17266" y="9691"/>
                    <a:pt x="17266" y="9572"/>
                  </a:cubicBezTo>
                  <a:cubicBezTo>
                    <a:pt x="17266" y="9453"/>
                    <a:pt x="17227" y="9404"/>
                    <a:pt x="17160" y="9394"/>
                  </a:cubicBezTo>
                  <a:cubicBezTo>
                    <a:pt x="17093" y="9384"/>
                    <a:pt x="17071" y="9255"/>
                    <a:pt x="16982" y="9235"/>
                  </a:cubicBezTo>
                  <a:cubicBezTo>
                    <a:pt x="16893" y="9215"/>
                    <a:pt x="16782" y="9344"/>
                    <a:pt x="16732" y="9384"/>
                  </a:cubicBezTo>
                  <a:cubicBezTo>
                    <a:pt x="16682" y="9424"/>
                    <a:pt x="16554" y="9245"/>
                    <a:pt x="16504" y="9314"/>
                  </a:cubicBezTo>
                  <a:cubicBezTo>
                    <a:pt x="16454" y="9384"/>
                    <a:pt x="16442" y="9265"/>
                    <a:pt x="16303" y="9195"/>
                  </a:cubicBezTo>
                  <a:cubicBezTo>
                    <a:pt x="16164" y="9126"/>
                    <a:pt x="15981" y="9106"/>
                    <a:pt x="15970" y="9195"/>
                  </a:cubicBezTo>
                  <a:cubicBezTo>
                    <a:pt x="15958" y="9285"/>
                    <a:pt x="15847" y="9314"/>
                    <a:pt x="15864" y="9523"/>
                  </a:cubicBezTo>
                  <a:cubicBezTo>
                    <a:pt x="15881" y="9731"/>
                    <a:pt x="15997" y="9691"/>
                    <a:pt x="16025" y="9831"/>
                  </a:cubicBezTo>
                  <a:cubicBezTo>
                    <a:pt x="16053" y="9970"/>
                    <a:pt x="15970" y="9920"/>
                    <a:pt x="15964" y="10049"/>
                  </a:cubicBezTo>
                  <a:cubicBezTo>
                    <a:pt x="15958" y="10178"/>
                    <a:pt x="15886" y="10168"/>
                    <a:pt x="15886" y="10257"/>
                  </a:cubicBezTo>
                  <a:cubicBezTo>
                    <a:pt x="15886" y="10347"/>
                    <a:pt x="15936" y="10327"/>
                    <a:pt x="15964" y="10506"/>
                  </a:cubicBezTo>
                  <a:cubicBezTo>
                    <a:pt x="15992" y="10684"/>
                    <a:pt x="16047" y="10674"/>
                    <a:pt x="16064" y="10912"/>
                  </a:cubicBezTo>
                  <a:cubicBezTo>
                    <a:pt x="16081" y="11151"/>
                    <a:pt x="16020" y="11101"/>
                    <a:pt x="15964" y="11131"/>
                  </a:cubicBezTo>
                  <a:cubicBezTo>
                    <a:pt x="15908" y="11161"/>
                    <a:pt x="15970" y="11280"/>
                    <a:pt x="15892" y="11439"/>
                  </a:cubicBezTo>
                  <a:cubicBezTo>
                    <a:pt x="15814" y="11598"/>
                    <a:pt x="15747" y="11766"/>
                    <a:pt x="15808" y="11865"/>
                  </a:cubicBezTo>
                  <a:cubicBezTo>
                    <a:pt x="15869" y="11965"/>
                    <a:pt x="16098" y="12134"/>
                    <a:pt x="16187" y="12402"/>
                  </a:cubicBezTo>
                  <a:cubicBezTo>
                    <a:pt x="16276" y="12670"/>
                    <a:pt x="16270" y="13087"/>
                    <a:pt x="16242" y="13385"/>
                  </a:cubicBezTo>
                  <a:cubicBezTo>
                    <a:pt x="16214" y="13683"/>
                    <a:pt x="16025" y="13752"/>
                    <a:pt x="15886" y="14010"/>
                  </a:cubicBezTo>
                  <a:cubicBezTo>
                    <a:pt x="15747" y="14268"/>
                    <a:pt x="15602" y="14229"/>
                    <a:pt x="15536" y="14238"/>
                  </a:cubicBezTo>
                  <a:cubicBezTo>
                    <a:pt x="15469" y="14248"/>
                    <a:pt x="15508" y="14487"/>
                    <a:pt x="15602" y="14675"/>
                  </a:cubicBezTo>
                  <a:cubicBezTo>
                    <a:pt x="15697" y="14864"/>
                    <a:pt x="15619" y="14923"/>
                    <a:pt x="15669" y="15122"/>
                  </a:cubicBezTo>
                  <a:cubicBezTo>
                    <a:pt x="15719" y="15320"/>
                    <a:pt x="15669" y="15479"/>
                    <a:pt x="15741" y="15658"/>
                  </a:cubicBezTo>
                  <a:cubicBezTo>
                    <a:pt x="15814" y="15837"/>
                    <a:pt x="15769" y="15906"/>
                    <a:pt x="15686" y="16035"/>
                  </a:cubicBezTo>
                  <a:cubicBezTo>
                    <a:pt x="15602" y="16164"/>
                    <a:pt x="15719" y="16095"/>
                    <a:pt x="15725" y="16264"/>
                  </a:cubicBezTo>
                  <a:cubicBezTo>
                    <a:pt x="15730" y="16432"/>
                    <a:pt x="15686" y="16333"/>
                    <a:pt x="15613" y="16244"/>
                  </a:cubicBezTo>
                  <a:cubicBezTo>
                    <a:pt x="15541" y="16154"/>
                    <a:pt x="15474" y="16412"/>
                    <a:pt x="15474" y="16522"/>
                  </a:cubicBezTo>
                  <a:cubicBezTo>
                    <a:pt x="15474" y="16631"/>
                    <a:pt x="15302" y="16373"/>
                    <a:pt x="15263" y="16383"/>
                  </a:cubicBezTo>
                  <a:cubicBezTo>
                    <a:pt x="15224" y="16393"/>
                    <a:pt x="15274" y="16214"/>
                    <a:pt x="15174" y="16075"/>
                  </a:cubicBezTo>
                  <a:cubicBezTo>
                    <a:pt x="15074" y="15936"/>
                    <a:pt x="14996" y="15906"/>
                    <a:pt x="14996" y="15767"/>
                  </a:cubicBezTo>
                  <a:cubicBezTo>
                    <a:pt x="14996" y="15628"/>
                    <a:pt x="14823" y="15529"/>
                    <a:pt x="14823" y="15370"/>
                  </a:cubicBezTo>
                  <a:cubicBezTo>
                    <a:pt x="14823" y="15211"/>
                    <a:pt x="14846" y="14804"/>
                    <a:pt x="14807" y="14685"/>
                  </a:cubicBezTo>
                  <a:cubicBezTo>
                    <a:pt x="14768" y="14566"/>
                    <a:pt x="14801" y="14437"/>
                    <a:pt x="14835" y="14328"/>
                  </a:cubicBezTo>
                  <a:cubicBezTo>
                    <a:pt x="14868" y="14218"/>
                    <a:pt x="14796" y="14050"/>
                    <a:pt x="14695" y="14050"/>
                  </a:cubicBezTo>
                  <a:cubicBezTo>
                    <a:pt x="14595" y="14050"/>
                    <a:pt x="14456" y="13990"/>
                    <a:pt x="14317" y="14010"/>
                  </a:cubicBezTo>
                  <a:cubicBezTo>
                    <a:pt x="14178" y="14030"/>
                    <a:pt x="14100" y="13990"/>
                    <a:pt x="14056" y="13921"/>
                  </a:cubicBezTo>
                  <a:cubicBezTo>
                    <a:pt x="14011" y="13851"/>
                    <a:pt x="13883" y="13702"/>
                    <a:pt x="13711" y="13623"/>
                  </a:cubicBezTo>
                  <a:cubicBezTo>
                    <a:pt x="13538" y="13544"/>
                    <a:pt x="13460" y="13385"/>
                    <a:pt x="13444" y="13296"/>
                  </a:cubicBezTo>
                  <a:cubicBezTo>
                    <a:pt x="13427" y="13206"/>
                    <a:pt x="13255" y="13137"/>
                    <a:pt x="13216" y="13047"/>
                  </a:cubicBezTo>
                  <a:cubicBezTo>
                    <a:pt x="13177" y="12958"/>
                    <a:pt x="13010" y="12908"/>
                    <a:pt x="12943" y="12928"/>
                  </a:cubicBezTo>
                  <a:cubicBezTo>
                    <a:pt x="12876" y="12948"/>
                    <a:pt x="12709" y="12680"/>
                    <a:pt x="12609" y="12690"/>
                  </a:cubicBezTo>
                  <a:cubicBezTo>
                    <a:pt x="12509" y="12700"/>
                    <a:pt x="12275" y="12878"/>
                    <a:pt x="12236" y="12888"/>
                  </a:cubicBezTo>
                  <a:cubicBezTo>
                    <a:pt x="12197" y="12898"/>
                    <a:pt x="12242" y="12740"/>
                    <a:pt x="12270" y="12670"/>
                  </a:cubicBezTo>
                  <a:cubicBezTo>
                    <a:pt x="12298" y="12600"/>
                    <a:pt x="12186" y="12302"/>
                    <a:pt x="12158" y="12104"/>
                  </a:cubicBezTo>
                  <a:cubicBezTo>
                    <a:pt x="12131" y="11905"/>
                    <a:pt x="12092" y="11687"/>
                    <a:pt x="11975" y="11717"/>
                  </a:cubicBezTo>
                  <a:cubicBezTo>
                    <a:pt x="11858" y="11746"/>
                    <a:pt x="11730" y="11637"/>
                    <a:pt x="11697" y="11598"/>
                  </a:cubicBezTo>
                  <a:cubicBezTo>
                    <a:pt x="11663" y="11558"/>
                    <a:pt x="11658" y="10992"/>
                    <a:pt x="11686" y="10754"/>
                  </a:cubicBezTo>
                  <a:cubicBezTo>
                    <a:pt x="11713" y="10515"/>
                    <a:pt x="11858" y="10158"/>
                    <a:pt x="11858" y="10009"/>
                  </a:cubicBezTo>
                  <a:cubicBezTo>
                    <a:pt x="11858" y="9860"/>
                    <a:pt x="11953" y="9791"/>
                    <a:pt x="12036" y="9751"/>
                  </a:cubicBezTo>
                  <a:cubicBezTo>
                    <a:pt x="12120" y="9711"/>
                    <a:pt x="12053" y="9424"/>
                    <a:pt x="12136" y="9404"/>
                  </a:cubicBezTo>
                  <a:cubicBezTo>
                    <a:pt x="12220" y="9384"/>
                    <a:pt x="12225" y="9324"/>
                    <a:pt x="12242" y="9205"/>
                  </a:cubicBezTo>
                  <a:cubicBezTo>
                    <a:pt x="12259" y="9086"/>
                    <a:pt x="12359" y="9165"/>
                    <a:pt x="12303" y="9066"/>
                  </a:cubicBezTo>
                  <a:cubicBezTo>
                    <a:pt x="12247" y="8967"/>
                    <a:pt x="12292" y="8937"/>
                    <a:pt x="12420" y="8937"/>
                  </a:cubicBezTo>
                  <a:cubicBezTo>
                    <a:pt x="12548" y="8937"/>
                    <a:pt x="12737" y="8858"/>
                    <a:pt x="12709" y="8630"/>
                  </a:cubicBezTo>
                  <a:cubicBezTo>
                    <a:pt x="12681" y="8401"/>
                    <a:pt x="12348" y="8570"/>
                    <a:pt x="12348" y="8381"/>
                  </a:cubicBezTo>
                  <a:cubicBezTo>
                    <a:pt x="12348" y="8192"/>
                    <a:pt x="11925" y="8183"/>
                    <a:pt x="11953" y="8074"/>
                  </a:cubicBezTo>
                  <a:cubicBezTo>
                    <a:pt x="11980" y="7964"/>
                    <a:pt x="12375" y="8153"/>
                    <a:pt x="12520" y="8252"/>
                  </a:cubicBezTo>
                  <a:cubicBezTo>
                    <a:pt x="12665" y="8351"/>
                    <a:pt x="12704" y="8342"/>
                    <a:pt x="12821" y="8332"/>
                  </a:cubicBezTo>
                  <a:cubicBezTo>
                    <a:pt x="12937" y="8322"/>
                    <a:pt x="12859" y="8053"/>
                    <a:pt x="12882" y="7944"/>
                  </a:cubicBezTo>
                  <a:cubicBezTo>
                    <a:pt x="12904" y="7835"/>
                    <a:pt x="13127" y="8113"/>
                    <a:pt x="13255" y="8053"/>
                  </a:cubicBezTo>
                  <a:cubicBezTo>
                    <a:pt x="13382" y="7994"/>
                    <a:pt x="13505" y="7527"/>
                    <a:pt x="13611" y="7399"/>
                  </a:cubicBezTo>
                  <a:cubicBezTo>
                    <a:pt x="13716" y="7270"/>
                    <a:pt x="13622" y="7150"/>
                    <a:pt x="13416" y="7180"/>
                  </a:cubicBezTo>
                  <a:cubicBezTo>
                    <a:pt x="13210" y="7210"/>
                    <a:pt x="13093" y="7071"/>
                    <a:pt x="12982" y="6922"/>
                  </a:cubicBezTo>
                  <a:cubicBezTo>
                    <a:pt x="12871" y="6773"/>
                    <a:pt x="12882" y="6654"/>
                    <a:pt x="12999" y="6674"/>
                  </a:cubicBezTo>
                  <a:cubicBezTo>
                    <a:pt x="13115" y="6694"/>
                    <a:pt x="13394" y="7101"/>
                    <a:pt x="13499" y="7111"/>
                  </a:cubicBezTo>
                  <a:cubicBezTo>
                    <a:pt x="13605" y="7121"/>
                    <a:pt x="13789" y="6743"/>
                    <a:pt x="13878" y="6624"/>
                  </a:cubicBezTo>
                  <a:cubicBezTo>
                    <a:pt x="13967" y="6505"/>
                    <a:pt x="13794" y="6455"/>
                    <a:pt x="13733" y="6366"/>
                  </a:cubicBezTo>
                  <a:cubicBezTo>
                    <a:pt x="13672" y="6277"/>
                    <a:pt x="13839" y="6217"/>
                    <a:pt x="13928" y="6217"/>
                  </a:cubicBezTo>
                  <a:cubicBezTo>
                    <a:pt x="14017" y="6217"/>
                    <a:pt x="14056" y="6356"/>
                    <a:pt x="14089" y="6425"/>
                  </a:cubicBezTo>
                  <a:cubicBezTo>
                    <a:pt x="14122" y="6495"/>
                    <a:pt x="14278" y="6376"/>
                    <a:pt x="14356" y="6376"/>
                  </a:cubicBezTo>
                  <a:cubicBezTo>
                    <a:pt x="14434" y="6376"/>
                    <a:pt x="14345" y="6148"/>
                    <a:pt x="14217" y="6058"/>
                  </a:cubicBezTo>
                  <a:cubicBezTo>
                    <a:pt x="14089" y="5969"/>
                    <a:pt x="14223" y="5800"/>
                    <a:pt x="14262" y="5939"/>
                  </a:cubicBezTo>
                  <a:cubicBezTo>
                    <a:pt x="14301" y="6078"/>
                    <a:pt x="14389" y="6048"/>
                    <a:pt x="14434" y="6207"/>
                  </a:cubicBezTo>
                  <a:cubicBezTo>
                    <a:pt x="14499" y="6439"/>
                    <a:pt x="14540" y="6286"/>
                    <a:pt x="14651" y="6217"/>
                  </a:cubicBezTo>
                  <a:cubicBezTo>
                    <a:pt x="14762" y="6148"/>
                    <a:pt x="14818" y="6028"/>
                    <a:pt x="14879" y="5909"/>
                  </a:cubicBezTo>
                  <a:cubicBezTo>
                    <a:pt x="14940" y="5790"/>
                    <a:pt x="14951" y="5929"/>
                    <a:pt x="15024" y="5741"/>
                  </a:cubicBezTo>
                  <a:cubicBezTo>
                    <a:pt x="15096" y="5552"/>
                    <a:pt x="14990" y="5373"/>
                    <a:pt x="14901" y="5254"/>
                  </a:cubicBezTo>
                  <a:cubicBezTo>
                    <a:pt x="14812" y="5135"/>
                    <a:pt x="14907" y="5016"/>
                    <a:pt x="14818" y="4937"/>
                  </a:cubicBezTo>
                  <a:cubicBezTo>
                    <a:pt x="14729" y="4857"/>
                    <a:pt x="14712" y="4708"/>
                    <a:pt x="14823" y="4748"/>
                  </a:cubicBezTo>
                  <a:cubicBezTo>
                    <a:pt x="14935" y="4788"/>
                    <a:pt x="15024" y="4728"/>
                    <a:pt x="15074" y="4589"/>
                  </a:cubicBezTo>
                  <a:cubicBezTo>
                    <a:pt x="15124" y="4450"/>
                    <a:pt x="14907" y="4420"/>
                    <a:pt x="15007" y="4321"/>
                  </a:cubicBezTo>
                  <a:cubicBezTo>
                    <a:pt x="15107" y="4222"/>
                    <a:pt x="15024" y="4123"/>
                    <a:pt x="14924" y="4123"/>
                  </a:cubicBezTo>
                  <a:cubicBezTo>
                    <a:pt x="14823" y="4123"/>
                    <a:pt x="14740" y="4033"/>
                    <a:pt x="14734" y="3884"/>
                  </a:cubicBezTo>
                  <a:cubicBezTo>
                    <a:pt x="14729" y="3735"/>
                    <a:pt x="14556" y="3835"/>
                    <a:pt x="14451" y="3745"/>
                  </a:cubicBezTo>
                  <a:cubicBezTo>
                    <a:pt x="14345" y="3656"/>
                    <a:pt x="14111" y="3676"/>
                    <a:pt x="14056" y="3686"/>
                  </a:cubicBezTo>
                  <a:cubicBezTo>
                    <a:pt x="14000" y="3696"/>
                    <a:pt x="13994" y="4103"/>
                    <a:pt x="14078" y="4113"/>
                  </a:cubicBezTo>
                  <a:cubicBezTo>
                    <a:pt x="14161" y="4123"/>
                    <a:pt x="14228" y="4281"/>
                    <a:pt x="14156" y="4331"/>
                  </a:cubicBezTo>
                  <a:cubicBezTo>
                    <a:pt x="14084" y="4381"/>
                    <a:pt x="14167" y="4539"/>
                    <a:pt x="14111" y="4529"/>
                  </a:cubicBezTo>
                  <a:cubicBezTo>
                    <a:pt x="14056" y="4520"/>
                    <a:pt x="13967" y="4470"/>
                    <a:pt x="13950" y="4728"/>
                  </a:cubicBezTo>
                  <a:cubicBezTo>
                    <a:pt x="13933" y="4986"/>
                    <a:pt x="13922" y="5085"/>
                    <a:pt x="13828" y="5175"/>
                  </a:cubicBezTo>
                  <a:cubicBezTo>
                    <a:pt x="13733" y="5264"/>
                    <a:pt x="13805" y="4887"/>
                    <a:pt x="13716" y="4897"/>
                  </a:cubicBezTo>
                  <a:cubicBezTo>
                    <a:pt x="13627" y="4907"/>
                    <a:pt x="13616" y="5215"/>
                    <a:pt x="13683" y="5244"/>
                  </a:cubicBezTo>
                  <a:cubicBezTo>
                    <a:pt x="13750" y="5274"/>
                    <a:pt x="13761" y="5373"/>
                    <a:pt x="13777" y="5522"/>
                  </a:cubicBezTo>
                  <a:cubicBezTo>
                    <a:pt x="13794" y="5671"/>
                    <a:pt x="13655" y="5562"/>
                    <a:pt x="13599" y="5741"/>
                  </a:cubicBezTo>
                  <a:cubicBezTo>
                    <a:pt x="13544" y="5919"/>
                    <a:pt x="13538" y="5661"/>
                    <a:pt x="13460" y="5542"/>
                  </a:cubicBezTo>
                  <a:cubicBezTo>
                    <a:pt x="13382" y="5423"/>
                    <a:pt x="13288" y="5224"/>
                    <a:pt x="13293" y="5076"/>
                  </a:cubicBezTo>
                  <a:cubicBezTo>
                    <a:pt x="13298" y="4945"/>
                    <a:pt x="13338" y="4897"/>
                    <a:pt x="13399" y="4877"/>
                  </a:cubicBezTo>
                  <a:cubicBezTo>
                    <a:pt x="13460" y="4857"/>
                    <a:pt x="13399" y="4758"/>
                    <a:pt x="13394" y="4579"/>
                  </a:cubicBezTo>
                  <a:cubicBezTo>
                    <a:pt x="13388" y="4401"/>
                    <a:pt x="13316" y="4460"/>
                    <a:pt x="13227" y="4271"/>
                  </a:cubicBezTo>
                  <a:cubicBezTo>
                    <a:pt x="13138" y="4083"/>
                    <a:pt x="13043" y="4083"/>
                    <a:pt x="12993" y="4172"/>
                  </a:cubicBezTo>
                  <a:cubicBezTo>
                    <a:pt x="12943" y="4262"/>
                    <a:pt x="12976" y="4430"/>
                    <a:pt x="12898" y="4490"/>
                  </a:cubicBezTo>
                  <a:cubicBezTo>
                    <a:pt x="12821" y="4549"/>
                    <a:pt x="12854" y="4827"/>
                    <a:pt x="12787" y="4847"/>
                  </a:cubicBezTo>
                  <a:cubicBezTo>
                    <a:pt x="12720" y="4867"/>
                    <a:pt x="12759" y="4361"/>
                    <a:pt x="12704" y="4311"/>
                  </a:cubicBezTo>
                  <a:cubicBezTo>
                    <a:pt x="12648" y="4262"/>
                    <a:pt x="12654" y="4142"/>
                    <a:pt x="12737" y="4123"/>
                  </a:cubicBezTo>
                  <a:cubicBezTo>
                    <a:pt x="12821" y="4103"/>
                    <a:pt x="12871" y="3944"/>
                    <a:pt x="12798" y="3944"/>
                  </a:cubicBezTo>
                  <a:cubicBezTo>
                    <a:pt x="12726" y="3944"/>
                    <a:pt x="12598" y="3805"/>
                    <a:pt x="12548" y="3765"/>
                  </a:cubicBezTo>
                  <a:cubicBezTo>
                    <a:pt x="12498" y="3725"/>
                    <a:pt x="12414" y="3934"/>
                    <a:pt x="12359" y="3855"/>
                  </a:cubicBezTo>
                  <a:cubicBezTo>
                    <a:pt x="12303" y="3775"/>
                    <a:pt x="12364" y="3576"/>
                    <a:pt x="12370" y="3467"/>
                  </a:cubicBezTo>
                  <a:cubicBezTo>
                    <a:pt x="12375" y="3358"/>
                    <a:pt x="12459" y="3517"/>
                    <a:pt x="12515" y="3378"/>
                  </a:cubicBezTo>
                  <a:cubicBezTo>
                    <a:pt x="12570" y="3239"/>
                    <a:pt x="12359" y="3239"/>
                    <a:pt x="12359" y="3090"/>
                  </a:cubicBezTo>
                  <a:cubicBezTo>
                    <a:pt x="12359" y="2941"/>
                    <a:pt x="12192" y="2901"/>
                    <a:pt x="12136" y="2852"/>
                  </a:cubicBezTo>
                  <a:cubicBezTo>
                    <a:pt x="12081" y="2802"/>
                    <a:pt x="12175" y="2554"/>
                    <a:pt x="12147" y="2455"/>
                  </a:cubicBezTo>
                  <a:cubicBezTo>
                    <a:pt x="12120" y="2356"/>
                    <a:pt x="11914" y="2028"/>
                    <a:pt x="11825" y="2058"/>
                  </a:cubicBezTo>
                  <a:cubicBezTo>
                    <a:pt x="11736" y="2088"/>
                    <a:pt x="11713" y="1849"/>
                    <a:pt x="11763" y="1859"/>
                  </a:cubicBezTo>
                  <a:cubicBezTo>
                    <a:pt x="11813" y="1869"/>
                    <a:pt x="11852" y="1810"/>
                    <a:pt x="11947" y="1621"/>
                  </a:cubicBezTo>
                  <a:cubicBezTo>
                    <a:pt x="12042" y="1432"/>
                    <a:pt x="12053" y="1373"/>
                    <a:pt x="11986" y="1333"/>
                  </a:cubicBezTo>
                  <a:cubicBezTo>
                    <a:pt x="11919" y="1293"/>
                    <a:pt x="11886" y="1174"/>
                    <a:pt x="12003" y="1184"/>
                  </a:cubicBezTo>
                  <a:cubicBezTo>
                    <a:pt x="12120" y="1194"/>
                    <a:pt x="12325" y="1333"/>
                    <a:pt x="12392" y="1244"/>
                  </a:cubicBezTo>
                  <a:cubicBezTo>
                    <a:pt x="12459" y="1154"/>
                    <a:pt x="12670" y="569"/>
                    <a:pt x="12754" y="360"/>
                  </a:cubicBezTo>
                  <a:cubicBezTo>
                    <a:pt x="12837" y="152"/>
                    <a:pt x="12693" y="132"/>
                    <a:pt x="12492" y="162"/>
                  </a:cubicBezTo>
                  <a:cubicBezTo>
                    <a:pt x="12292" y="191"/>
                    <a:pt x="12247" y="23"/>
                    <a:pt x="12081" y="3"/>
                  </a:cubicBezTo>
                  <a:cubicBezTo>
                    <a:pt x="11914" y="-17"/>
                    <a:pt x="11602" y="62"/>
                    <a:pt x="11558" y="152"/>
                  </a:cubicBezTo>
                  <a:cubicBezTo>
                    <a:pt x="11513" y="241"/>
                    <a:pt x="11641" y="320"/>
                    <a:pt x="11624" y="420"/>
                  </a:cubicBezTo>
                  <a:cubicBezTo>
                    <a:pt x="11608" y="519"/>
                    <a:pt x="11508" y="350"/>
                    <a:pt x="11463" y="390"/>
                  </a:cubicBezTo>
                  <a:cubicBezTo>
                    <a:pt x="11418" y="430"/>
                    <a:pt x="11480" y="559"/>
                    <a:pt x="11463" y="906"/>
                  </a:cubicBezTo>
                  <a:cubicBezTo>
                    <a:pt x="11446" y="1254"/>
                    <a:pt x="11502" y="1273"/>
                    <a:pt x="11558" y="1403"/>
                  </a:cubicBezTo>
                  <a:cubicBezTo>
                    <a:pt x="11613" y="1532"/>
                    <a:pt x="11602" y="1700"/>
                    <a:pt x="11602" y="1919"/>
                  </a:cubicBezTo>
                  <a:cubicBezTo>
                    <a:pt x="11602" y="2137"/>
                    <a:pt x="11485" y="2127"/>
                    <a:pt x="11446" y="2177"/>
                  </a:cubicBezTo>
                  <a:cubicBezTo>
                    <a:pt x="11407" y="2227"/>
                    <a:pt x="11546" y="2306"/>
                    <a:pt x="11524" y="2445"/>
                  </a:cubicBezTo>
                  <a:cubicBezTo>
                    <a:pt x="11502" y="2584"/>
                    <a:pt x="11385" y="2366"/>
                    <a:pt x="11318" y="2405"/>
                  </a:cubicBezTo>
                  <a:cubicBezTo>
                    <a:pt x="11252" y="2445"/>
                    <a:pt x="11196" y="2782"/>
                    <a:pt x="11268" y="2892"/>
                  </a:cubicBezTo>
                  <a:cubicBezTo>
                    <a:pt x="11341" y="3001"/>
                    <a:pt x="11368" y="2981"/>
                    <a:pt x="11313" y="3110"/>
                  </a:cubicBezTo>
                  <a:cubicBezTo>
                    <a:pt x="11257" y="3239"/>
                    <a:pt x="11196" y="3427"/>
                    <a:pt x="11330" y="3616"/>
                  </a:cubicBezTo>
                  <a:cubicBezTo>
                    <a:pt x="11463" y="3805"/>
                    <a:pt x="11708" y="3785"/>
                    <a:pt x="11836" y="3934"/>
                  </a:cubicBezTo>
                  <a:cubicBezTo>
                    <a:pt x="11964" y="4083"/>
                    <a:pt x="11780" y="3993"/>
                    <a:pt x="11830" y="4162"/>
                  </a:cubicBezTo>
                  <a:cubicBezTo>
                    <a:pt x="11880" y="4331"/>
                    <a:pt x="11747" y="4390"/>
                    <a:pt x="11752" y="4520"/>
                  </a:cubicBezTo>
                  <a:cubicBezTo>
                    <a:pt x="11758" y="4649"/>
                    <a:pt x="11808" y="4579"/>
                    <a:pt x="11875" y="4361"/>
                  </a:cubicBezTo>
                  <a:cubicBezTo>
                    <a:pt x="11941" y="4142"/>
                    <a:pt x="11992" y="4420"/>
                    <a:pt x="11986" y="4609"/>
                  </a:cubicBezTo>
                  <a:cubicBezTo>
                    <a:pt x="11980" y="4798"/>
                    <a:pt x="11886" y="4688"/>
                    <a:pt x="11813" y="4877"/>
                  </a:cubicBezTo>
                  <a:cubicBezTo>
                    <a:pt x="11741" y="5066"/>
                    <a:pt x="11674" y="5095"/>
                    <a:pt x="11569" y="5056"/>
                  </a:cubicBezTo>
                  <a:cubicBezTo>
                    <a:pt x="11463" y="5016"/>
                    <a:pt x="11524" y="5324"/>
                    <a:pt x="11569" y="5492"/>
                  </a:cubicBezTo>
                  <a:cubicBezTo>
                    <a:pt x="11613" y="5661"/>
                    <a:pt x="11558" y="5721"/>
                    <a:pt x="11435" y="5661"/>
                  </a:cubicBezTo>
                  <a:cubicBezTo>
                    <a:pt x="11313" y="5602"/>
                    <a:pt x="11240" y="5463"/>
                    <a:pt x="11302" y="5294"/>
                  </a:cubicBezTo>
                  <a:cubicBezTo>
                    <a:pt x="11363" y="5125"/>
                    <a:pt x="11407" y="4926"/>
                    <a:pt x="11335" y="4946"/>
                  </a:cubicBezTo>
                  <a:cubicBezTo>
                    <a:pt x="11263" y="4966"/>
                    <a:pt x="11096" y="4937"/>
                    <a:pt x="11046" y="4798"/>
                  </a:cubicBezTo>
                  <a:cubicBezTo>
                    <a:pt x="10996" y="4659"/>
                    <a:pt x="11079" y="4718"/>
                    <a:pt x="11229" y="4748"/>
                  </a:cubicBezTo>
                  <a:cubicBezTo>
                    <a:pt x="11380" y="4778"/>
                    <a:pt x="11252" y="4569"/>
                    <a:pt x="11363" y="4569"/>
                  </a:cubicBezTo>
                  <a:cubicBezTo>
                    <a:pt x="11474" y="4569"/>
                    <a:pt x="11558" y="4678"/>
                    <a:pt x="11652" y="4529"/>
                  </a:cubicBezTo>
                  <a:cubicBezTo>
                    <a:pt x="11747" y="4381"/>
                    <a:pt x="11591" y="4093"/>
                    <a:pt x="11513" y="4142"/>
                  </a:cubicBezTo>
                  <a:cubicBezTo>
                    <a:pt x="11435" y="4192"/>
                    <a:pt x="11313" y="4252"/>
                    <a:pt x="11313" y="4113"/>
                  </a:cubicBezTo>
                  <a:cubicBezTo>
                    <a:pt x="11313" y="3974"/>
                    <a:pt x="11446" y="4073"/>
                    <a:pt x="11519" y="4043"/>
                  </a:cubicBezTo>
                  <a:cubicBezTo>
                    <a:pt x="11591" y="4013"/>
                    <a:pt x="11480" y="3835"/>
                    <a:pt x="11368" y="3884"/>
                  </a:cubicBezTo>
                  <a:cubicBezTo>
                    <a:pt x="11257" y="3934"/>
                    <a:pt x="11179" y="3944"/>
                    <a:pt x="11090" y="3775"/>
                  </a:cubicBezTo>
                  <a:cubicBezTo>
                    <a:pt x="11001" y="3606"/>
                    <a:pt x="10840" y="3507"/>
                    <a:pt x="10801" y="3894"/>
                  </a:cubicBezTo>
                  <a:cubicBezTo>
                    <a:pt x="10762" y="4281"/>
                    <a:pt x="10606" y="4073"/>
                    <a:pt x="10545" y="4202"/>
                  </a:cubicBezTo>
                  <a:cubicBezTo>
                    <a:pt x="10484" y="4331"/>
                    <a:pt x="10617" y="4420"/>
                    <a:pt x="10768" y="4430"/>
                  </a:cubicBezTo>
                  <a:cubicBezTo>
                    <a:pt x="10918" y="4440"/>
                    <a:pt x="11029" y="4688"/>
                    <a:pt x="10957" y="4688"/>
                  </a:cubicBezTo>
                  <a:cubicBezTo>
                    <a:pt x="10884" y="4688"/>
                    <a:pt x="10918" y="4877"/>
                    <a:pt x="10840" y="4808"/>
                  </a:cubicBezTo>
                  <a:cubicBezTo>
                    <a:pt x="10762" y="4738"/>
                    <a:pt x="10684" y="4808"/>
                    <a:pt x="10740" y="4926"/>
                  </a:cubicBezTo>
                  <a:cubicBezTo>
                    <a:pt x="10795" y="5046"/>
                    <a:pt x="10717" y="5095"/>
                    <a:pt x="10723" y="5215"/>
                  </a:cubicBezTo>
                  <a:cubicBezTo>
                    <a:pt x="10729" y="5334"/>
                    <a:pt x="10606" y="5224"/>
                    <a:pt x="10489" y="5205"/>
                  </a:cubicBezTo>
                  <a:cubicBezTo>
                    <a:pt x="10373" y="5185"/>
                    <a:pt x="10156" y="5254"/>
                    <a:pt x="10000" y="5314"/>
                  </a:cubicBezTo>
                  <a:cubicBezTo>
                    <a:pt x="9844" y="5373"/>
                    <a:pt x="9672" y="5274"/>
                    <a:pt x="9605" y="5145"/>
                  </a:cubicBezTo>
                  <a:cubicBezTo>
                    <a:pt x="9538" y="5016"/>
                    <a:pt x="9449" y="5036"/>
                    <a:pt x="9338" y="5036"/>
                  </a:cubicBezTo>
                  <a:cubicBezTo>
                    <a:pt x="9226" y="5036"/>
                    <a:pt x="9260" y="4847"/>
                    <a:pt x="9115" y="4837"/>
                  </a:cubicBezTo>
                  <a:cubicBezTo>
                    <a:pt x="8970" y="4827"/>
                    <a:pt x="9004" y="4609"/>
                    <a:pt x="8987" y="4480"/>
                  </a:cubicBezTo>
                  <a:cubicBezTo>
                    <a:pt x="8970" y="4351"/>
                    <a:pt x="8681" y="4390"/>
                    <a:pt x="8575" y="4510"/>
                  </a:cubicBezTo>
                  <a:cubicBezTo>
                    <a:pt x="8470" y="4629"/>
                    <a:pt x="8264" y="4579"/>
                    <a:pt x="8208" y="4798"/>
                  </a:cubicBezTo>
                  <a:cubicBezTo>
                    <a:pt x="8153" y="5016"/>
                    <a:pt x="8258" y="4986"/>
                    <a:pt x="8320" y="4986"/>
                  </a:cubicBezTo>
                  <a:cubicBezTo>
                    <a:pt x="8405" y="4986"/>
                    <a:pt x="8397" y="4808"/>
                    <a:pt x="8553" y="4847"/>
                  </a:cubicBezTo>
                  <a:cubicBezTo>
                    <a:pt x="8709" y="4887"/>
                    <a:pt x="8820" y="4559"/>
                    <a:pt x="8887" y="4678"/>
                  </a:cubicBezTo>
                  <a:cubicBezTo>
                    <a:pt x="8954" y="4798"/>
                    <a:pt x="8620" y="5026"/>
                    <a:pt x="8475" y="5066"/>
                  </a:cubicBezTo>
                  <a:cubicBezTo>
                    <a:pt x="8331" y="5105"/>
                    <a:pt x="8364" y="5314"/>
                    <a:pt x="8503" y="5681"/>
                  </a:cubicBezTo>
                  <a:cubicBezTo>
                    <a:pt x="8642" y="6048"/>
                    <a:pt x="8442" y="5840"/>
                    <a:pt x="8442" y="6019"/>
                  </a:cubicBezTo>
                  <a:cubicBezTo>
                    <a:pt x="8442" y="6197"/>
                    <a:pt x="8180" y="5959"/>
                    <a:pt x="8286" y="5899"/>
                  </a:cubicBezTo>
                  <a:cubicBezTo>
                    <a:pt x="8392" y="5840"/>
                    <a:pt x="8342" y="5651"/>
                    <a:pt x="8258" y="5532"/>
                  </a:cubicBezTo>
                  <a:cubicBezTo>
                    <a:pt x="8175" y="5413"/>
                    <a:pt x="8119" y="5532"/>
                    <a:pt x="8130" y="5403"/>
                  </a:cubicBezTo>
                  <a:cubicBezTo>
                    <a:pt x="8141" y="5274"/>
                    <a:pt x="8041" y="5413"/>
                    <a:pt x="7963" y="5304"/>
                  </a:cubicBezTo>
                  <a:cubicBezTo>
                    <a:pt x="7886" y="5195"/>
                    <a:pt x="7847" y="5105"/>
                    <a:pt x="7741" y="5205"/>
                  </a:cubicBezTo>
                  <a:cubicBezTo>
                    <a:pt x="7635" y="5304"/>
                    <a:pt x="7513" y="5274"/>
                    <a:pt x="7279" y="5344"/>
                  </a:cubicBezTo>
                  <a:cubicBezTo>
                    <a:pt x="7045" y="5413"/>
                    <a:pt x="6617" y="5393"/>
                    <a:pt x="6539" y="5254"/>
                  </a:cubicBezTo>
                  <a:cubicBezTo>
                    <a:pt x="6461" y="5115"/>
                    <a:pt x="6739" y="4867"/>
                    <a:pt x="6823" y="4907"/>
                  </a:cubicBezTo>
                  <a:cubicBezTo>
                    <a:pt x="6904" y="4945"/>
                    <a:pt x="6856" y="4748"/>
                    <a:pt x="6728" y="4569"/>
                  </a:cubicBezTo>
                  <a:cubicBezTo>
                    <a:pt x="6600" y="4390"/>
                    <a:pt x="6317" y="4281"/>
                    <a:pt x="6322" y="4390"/>
                  </a:cubicBezTo>
                  <a:cubicBezTo>
                    <a:pt x="6328" y="4500"/>
                    <a:pt x="6161" y="4401"/>
                    <a:pt x="5955" y="4331"/>
                  </a:cubicBezTo>
                  <a:cubicBezTo>
                    <a:pt x="5749" y="4262"/>
                    <a:pt x="5721" y="4132"/>
                    <a:pt x="5588" y="4123"/>
                  </a:cubicBezTo>
                  <a:cubicBezTo>
                    <a:pt x="5459" y="4113"/>
                    <a:pt x="5254" y="4043"/>
                    <a:pt x="5098" y="3825"/>
                  </a:cubicBezTo>
                  <a:cubicBezTo>
                    <a:pt x="4942" y="3606"/>
                    <a:pt x="4575" y="3666"/>
                    <a:pt x="4531" y="3864"/>
                  </a:cubicBezTo>
                  <a:cubicBezTo>
                    <a:pt x="4486" y="4063"/>
                    <a:pt x="4364" y="4053"/>
                    <a:pt x="4241" y="4053"/>
                  </a:cubicBezTo>
                  <a:cubicBezTo>
                    <a:pt x="4119" y="4053"/>
                    <a:pt x="4297" y="3808"/>
                    <a:pt x="4252" y="3765"/>
                  </a:cubicBezTo>
                  <a:cubicBezTo>
                    <a:pt x="4194" y="3709"/>
                    <a:pt x="4258" y="3438"/>
                    <a:pt x="4169" y="3418"/>
                  </a:cubicBezTo>
                  <a:cubicBezTo>
                    <a:pt x="4080" y="3398"/>
                    <a:pt x="3997" y="4073"/>
                    <a:pt x="3830" y="4053"/>
                  </a:cubicBezTo>
                  <a:cubicBezTo>
                    <a:pt x="3663" y="4033"/>
                    <a:pt x="3590" y="3338"/>
                    <a:pt x="3451" y="3160"/>
                  </a:cubicBezTo>
                  <a:cubicBezTo>
                    <a:pt x="3312" y="2981"/>
                    <a:pt x="3184" y="2971"/>
                    <a:pt x="3301" y="3239"/>
                  </a:cubicBezTo>
                  <a:cubicBezTo>
                    <a:pt x="3418" y="3507"/>
                    <a:pt x="3201" y="3318"/>
                    <a:pt x="3212" y="3497"/>
                  </a:cubicBezTo>
                  <a:cubicBezTo>
                    <a:pt x="3223" y="3676"/>
                    <a:pt x="3023" y="3884"/>
                    <a:pt x="3028" y="3785"/>
                  </a:cubicBezTo>
                  <a:cubicBezTo>
                    <a:pt x="3034" y="3686"/>
                    <a:pt x="2917" y="3576"/>
                    <a:pt x="2784" y="3855"/>
                  </a:cubicBezTo>
                  <a:cubicBezTo>
                    <a:pt x="2650" y="4132"/>
                    <a:pt x="2556" y="4093"/>
                    <a:pt x="2544" y="3993"/>
                  </a:cubicBezTo>
                  <a:cubicBezTo>
                    <a:pt x="2533" y="3894"/>
                    <a:pt x="2138" y="4252"/>
                    <a:pt x="2155" y="4371"/>
                  </a:cubicBezTo>
                  <a:cubicBezTo>
                    <a:pt x="2172" y="4490"/>
                    <a:pt x="2094" y="4579"/>
                    <a:pt x="1988" y="4569"/>
                  </a:cubicBezTo>
                  <a:cubicBezTo>
                    <a:pt x="1882" y="4559"/>
                    <a:pt x="1966" y="4401"/>
                    <a:pt x="2049" y="4321"/>
                  </a:cubicBezTo>
                  <a:cubicBezTo>
                    <a:pt x="2143" y="4232"/>
                    <a:pt x="2400" y="3864"/>
                    <a:pt x="2533" y="3825"/>
                  </a:cubicBezTo>
                  <a:cubicBezTo>
                    <a:pt x="2667" y="3785"/>
                    <a:pt x="2923" y="3596"/>
                    <a:pt x="2928" y="3487"/>
                  </a:cubicBezTo>
                  <a:cubicBezTo>
                    <a:pt x="2934" y="3378"/>
                    <a:pt x="2800" y="3467"/>
                    <a:pt x="2711" y="3438"/>
                  </a:cubicBezTo>
                  <a:cubicBezTo>
                    <a:pt x="2622" y="3408"/>
                    <a:pt x="2467" y="3586"/>
                    <a:pt x="2316" y="3706"/>
                  </a:cubicBezTo>
                  <a:cubicBezTo>
                    <a:pt x="2166" y="3825"/>
                    <a:pt x="1994" y="3785"/>
                    <a:pt x="2038" y="3944"/>
                  </a:cubicBezTo>
                  <a:cubicBezTo>
                    <a:pt x="2083" y="4103"/>
                    <a:pt x="1899" y="3924"/>
                    <a:pt x="1860" y="4033"/>
                  </a:cubicBezTo>
                  <a:cubicBezTo>
                    <a:pt x="1821" y="4142"/>
                    <a:pt x="1749" y="4023"/>
                    <a:pt x="1804" y="3964"/>
                  </a:cubicBezTo>
                  <a:cubicBezTo>
                    <a:pt x="1860" y="3904"/>
                    <a:pt x="1671" y="3795"/>
                    <a:pt x="1671" y="3864"/>
                  </a:cubicBezTo>
                  <a:cubicBezTo>
                    <a:pt x="1671" y="3934"/>
                    <a:pt x="1638" y="4023"/>
                    <a:pt x="1504" y="4023"/>
                  </a:cubicBezTo>
                  <a:cubicBezTo>
                    <a:pt x="1371" y="4023"/>
                    <a:pt x="1237" y="4192"/>
                    <a:pt x="1326" y="4311"/>
                  </a:cubicBezTo>
                  <a:cubicBezTo>
                    <a:pt x="1415" y="4430"/>
                    <a:pt x="1471" y="4490"/>
                    <a:pt x="1426" y="4569"/>
                  </a:cubicBezTo>
                  <a:cubicBezTo>
                    <a:pt x="1382" y="4649"/>
                    <a:pt x="1243" y="4361"/>
                    <a:pt x="1048" y="4390"/>
                  </a:cubicBezTo>
                  <a:cubicBezTo>
                    <a:pt x="853" y="4420"/>
                    <a:pt x="464" y="4004"/>
                    <a:pt x="464" y="3904"/>
                  </a:cubicBezTo>
                  <a:cubicBezTo>
                    <a:pt x="464" y="3824"/>
                    <a:pt x="190" y="3874"/>
                    <a:pt x="0" y="3837"/>
                  </a:cubicBezTo>
                  <a:lnTo>
                    <a:pt x="0" y="10699"/>
                  </a:lnTo>
                  <a:cubicBezTo>
                    <a:pt x="0" y="10699"/>
                    <a:pt x="96" y="10827"/>
                    <a:pt x="133" y="10747"/>
                  </a:cubicBezTo>
                  <a:cubicBezTo>
                    <a:pt x="171" y="10668"/>
                    <a:pt x="237" y="10774"/>
                    <a:pt x="363" y="10668"/>
                  </a:cubicBezTo>
                  <a:cubicBezTo>
                    <a:pt x="490" y="10562"/>
                    <a:pt x="534" y="10787"/>
                    <a:pt x="534" y="10893"/>
                  </a:cubicBezTo>
                  <a:cubicBezTo>
                    <a:pt x="534" y="10999"/>
                    <a:pt x="712" y="11171"/>
                    <a:pt x="786" y="11343"/>
                  </a:cubicBezTo>
                  <a:cubicBezTo>
                    <a:pt x="860" y="11515"/>
                    <a:pt x="898" y="11660"/>
                    <a:pt x="979" y="11568"/>
                  </a:cubicBezTo>
                  <a:cubicBezTo>
                    <a:pt x="1061" y="11475"/>
                    <a:pt x="1209" y="11422"/>
                    <a:pt x="1209" y="11250"/>
                  </a:cubicBezTo>
                  <a:cubicBezTo>
                    <a:pt x="1209" y="11078"/>
                    <a:pt x="1550" y="11052"/>
                    <a:pt x="1550" y="11277"/>
                  </a:cubicBezTo>
                  <a:cubicBezTo>
                    <a:pt x="1550" y="11502"/>
                    <a:pt x="1899" y="11767"/>
                    <a:pt x="2092" y="12375"/>
                  </a:cubicBezTo>
                  <a:cubicBezTo>
                    <a:pt x="2285" y="12984"/>
                    <a:pt x="2255" y="13117"/>
                    <a:pt x="2537" y="13315"/>
                  </a:cubicBezTo>
                  <a:cubicBezTo>
                    <a:pt x="2819" y="13514"/>
                    <a:pt x="2812" y="13619"/>
                    <a:pt x="2774" y="13792"/>
                  </a:cubicBezTo>
                  <a:cubicBezTo>
                    <a:pt x="2737" y="13963"/>
                    <a:pt x="2945" y="14056"/>
                    <a:pt x="2826" y="14202"/>
                  </a:cubicBezTo>
                  <a:cubicBezTo>
                    <a:pt x="2781" y="14258"/>
                    <a:pt x="2717" y="14339"/>
                    <a:pt x="2655" y="14418"/>
                  </a:cubicBezTo>
                  <a:cubicBezTo>
                    <a:pt x="2661" y="14505"/>
                    <a:pt x="2705" y="14561"/>
                    <a:pt x="2761" y="14645"/>
                  </a:cubicBezTo>
                  <a:cubicBezTo>
                    <a:pt x="2828" y="14745"/>
                    <a:pt x="2639" y="14745"/>
                    <a:pt x="2695" y="14834"/>
                  </a:cubicBezTo>
                  <a:cubicBezTo>
                    <a:pt x="2750" y="14923"/>
                    <a:pt x="2684" y="15062"/>
                    <a:pt x="2739" y="15171"/>
                  </a:cubicBezTo>
                  <a:cubicBezTo>
                    <a:pt x="2795" y="15281"/>
                    <a:pt x="2895" y="15241"/>
                    <a:pt x="2956" y="15152"/>
                  </a:cubicBezTo>
                  <a:cubicBezTo>
                    <a:pt x="3017" y="15062"/>
                    <a:pt x="3062" y="15261"/>
                    <a:pt x="3012" y="15410"/>
                  </a:cubicBezTo>
                  <a:cubicBezTo>
                    <a:pt x="2962" y="15559"/>
                    <a:pt x="3067" y="15668"/>
                    <a:pt x="3118" y="15559"/>
                  </a:cubicBezTo>
                  <a:cubicBezTo>
                    <a:pt x="3168" y="15449"/>
                    <a:pt x="3273" y="15737"/>
                    <a:pt x="3323" y="15787"/>
                  </a:cubicBezTo>
                  <a:cubicBezTo>
                    <a:pt x="3373" y="15837"/>
                    <a:pt x="3424" y="15986"/>
                    <a:pt x="3340" y="15986"/>
                  </a:cubicBezTo>
                  <a:cubicBezTo>
                    <a:pt x="3257" y="15986"/>
                    <a:pt x="3268" y="16244"/>
                    <a:pt x="3329" y="16253"/>
                  </a:cubicBezTo>
                  <a:cubicBezTo>
                    <a:pt x="3390" y="16264"/>
                    <a:pt x="3385" y="16403"/>
                    <a:pt x="3385" y="16492"/>
                  </a:cubicBezTo>
                  <a:cubicBezTo>
                    <a:pt x="3385" y="16581"/>
                    <a:pt x="3579" y="16710"/>
                    <a:pt x="3652" y="16671"/>
                  </a:cubicBezTo>
                  <a:cubicBezTo>
                    <a:pt x="3724" y="16631"/>
                    <a:pt x="3791" y="16750"/>
                    <a:pt x="3824" y="16859"/>
                  </a:cubicBezTo>
                  <a:cubicBezTo>
                    <a:pt x="3857" y="16968"/>
                    <a:pt x="3991" y="17048"/>
                    <a:pt x="4041" y="16978"/>
                  </a:cubicBezTo>
                  <a:cubicBezTo>
                    <a:pt x="4091" y="16909"/>
                    <a:pt x="4125" y="17107"/>
                    <a:pt x="4136" y="17246"/>
                  </a:cubicBezTo>
                  <a:cubicBezTo>
                    <a:pt x="4147" y="17385"/>
                    <a:pt x="4258" y="17306"/>
                    <a:pt x="4325" y="17296"/>
                  </a:cubicBezTo>
                  <a:cubicBezTo>
                    <a:pt x="4392" y="17286"/>
                    <a:pt x="4431" y="17455"/>
                    <a:pt x="4475" y="17425"/>
                  </a:cubicBezTo>
                  <a:cubicBezTo>
                    <a:pt x="4573" y="17359"/>
                    <a:pt x="4603" y="17665"/>
                    <a:pt x="4667" y="17844"/>
                  </a:cubicBezTo>
                  <a:lnTo>
                    <a:pt x="11583" y="17777"/>
                  </a:lnTo>
                  <a:cubicBezTo>
                    <a:pt x="11583" y="17777"/>
                    <a:pt x="11587" y="17471"/>
                    <a:pt x="11669" y="17577"/>
                  </a:cubicBezTo>
                  <a:cubicBezTo>
                    <a:pt x="11750" y="17683"/>
                    <a:pt x="11676" y="17855"/>
                    <a:pt x="11773" y="17921"/>
                  </a:cubicBezTo>
                  <a:cubicBezTo>
                    <a:pt x="11869" y="17987"/>
                    <a:pt x="11936" y="18093"/>
                    <a:pt x="11988" y="18053"/>
                  </a:cubicBezTo>
                  <a:cubicBezTo>
                    <a:pt x="12040" y="18014"/>
                    <a:pt x="12129" y="17882"/>
                    <a:pt x="12218" y="18067"/>
                  </a:cubicBezTo>
                  <a:cubicBezTo>
                    <a:pt x="12307" y="18252"/>
                    <a:pt x="12374" y="18093"/>
                    <a:pt x="12426" y="18212"/>
                  </a:cubicBezTo>
                  <a:cubicBezTo>
                    <a:pt x="12477" y="18331"/>
                    <a:pt x="12574" y="18424"/>
                    <a:pt x="12641" y="18279"/>
                  </a:cubicBezTo>
                  <a:cubicBezTo>
                    <a:pt x="12695" y="18160"/>
                    <a:pt x="12900" y="18304"/>
                    <a:pt x="12999" y="18369"/>
                  </a:cubicBezTo>
                  <a:cubicBezTo>
                    <a:pt x="13121" y="18194"/>
                    <a:pt x="13218" y="17822"/>
                    <a:pt x="13327" y="17822"/>
                  </a:cubicBezTo>
                  <a:cubicBezTo>
                    <a:pt x="13471" y="17822"/>
                    <a:pt x="13839" y="17882"/>
                    <a:pt x="13861" y="18219"/>
                  </a:cubicBezTo>
                  <a:cubicBezTo>
                    <a:pt x="13883" y="18557"/>
                    <a:pt x="14106" y="18239"/>
                    <a:pt x="14128" y="18557"/>
                  </a:cubicBezTo>
                  <a:cubicBezTo>
                    <a:pt x="14147" y="18826"/>
                    <a:pt x="14294" y="19039"/>
                    <a:pt x="14269" y="19182"/>
                  </a:cubicBezTo>
                  <a:cubicBezTo>
                    <a:pt x="14312" y="19229"/>
                    <a:pt x="14365" y="19292"/>
                    <a:pt x="14412" y="19359"/>
                  </a:cubicBezTo>
                  <a:cubicBezTo>
                    <a:pt x="14483" y="19317"/>
                    <a:pt x="14671" y="19371"/>
                    <a:pt x="14796" y="19450"/>
                  </a:cubicBezTo>
                  <a:cubicBezTo>
                    <a:pt x="14951" y="19549"/>
                    <a:pt x="15185" y="19331"/>
                    <a:pt x="15263" y="19669"/>
                  </a:cubicBezTo>
                  <a:cubicBezTo>
                    <a:pt x="15341" y="20006"/>
                    <a:pt x="15522" y="20261"/>
                    <a:pt x="15352" y="20284"/>
                  </a:cubicBezTo>
                  <a:cubicBezTo>
                    <a:pt x="15207" y="20304"/>
                    <a:pt x="15018" y="19946"/>
                    <a:pt x="15029" y="20145"/>
                  </a:cubicBezTo>
                  <a:cubicBezTo>
                    <a:pt x="15040" y="20343"/>
                    <a:pt x="14951" y="20244"/>
                    <a:pt x="14951" y="20542"/>
                  </a:cubicBezTo>
                  <a:cubicBezTo>
                    <a:pt x="14951" y="20840"/>
                    <a:pt x="14840" y="21257"/>
                    <a:pt x="14773" y="21237"/>
                  </a:cubicBezTo>
                  <a:cubicBezTo>
                    <a:pt x="14771" y="21236"/>
                    <a:pt x="14769" y="21234"/>
                    <a:pt x="14767" y="21232"/>
                  </a:cubicBezTo>
                  <a:cubicBezTo>
                    <a:pt x="14756" y="21345"/>
                    <a:pt x="14755" y="21491"/>
                    <a:pt x="14808" y="21583"/>
                  </a:cubicBezTo>
                  <a:cubicBezTo>
                    <a:pt x="14892" y="21473"/>
                    <a:pt x="15014" y="21284"/>
                    <a:pt x="15118" y="21297"/>
                  </a:cubicBezTo>
                  <a:cubicBezTo>
                    <a:pt x="15285" y="21316"/>
                    <a:pt x="15330" y="21495"/>
                    <a:pt x="15441" y="21356"/>
                  </a:cubicBezTo>
                  <a:cubicBezTo>
                    <a:pt x="15552" y="21217"/>
                    <a:pt x="15575" y="21158"/>
                    <a:pt x="15597" y="21257"/>
                  </a:cubicBezTo>
                  <a:cubicBezTo>
                    <a:pt x="15600" y="21269"/>
                    <a:pt x="15598" y="21285"/>
                    <a:pt x="15593" y="21301"/>
                  </a:cubicBezTo>
                  <a:cubicBezTo>
                    <a:pt x="15635" y="21261"/>
                    <a:pt x="15665" y="21222"/>
                    <a:pt x="15667" y="21190"/>
                  </a:cubicBezTo>
                  <a:cubicBezTo>
                    <a:pt x="15670" y="21140"/>
                    <a:pt x="15663" y="21073"/>
                    <a:pt x="15653" y="21013"/>
                  </a:cubicBezTo>
                  <a:cubicBezTo>
                    <a:pt x="15542" y="21042"/>
                    <a:pt x="15505" y="21057"/>
                    <a:pt x="15474" y="20919"/>
                  </a:cubicBezTo>
                  <a:cubicBezTo>
                    <a:pt x="15430" y="20721"/>
                    <a:pt x="15808" y="20522"/>
                    <a:pt x="15986" y="20562"/>
                  </a:cubicBezTo>
                  <a:cubicBezTo>
                    <a:pt x="16155" y="20599"/>
                    <a:pt x="16274" y="20388"/>
                    <a:pt x="16333" y="20518"/>
                  </a:cubicBezTo>
                  <a:cubicBezTo>
                    <a:pt x="16440" y="20346"/>
                    <a:pt x="16622" y="20066"/>
                    <a:pt x="16669" y="20066"/>
                  </a:cubicBezTo>
                  <a:cubicBezTo>
                    <a:pt x="16736" y="20066"/>
                    <a:pt x="17529" y="20052"/>
                    <a:pt x="17529" y="20052"/>
                  </a:cubicBezTo>
                  <a:cubicBezTo>
                    <a:pt x="17529" y="20052"/>
                    <a:pt x="17804" y="19748"/>
                    <a:pt x="17841" y="19470"/>
                  </a:cubicBezTo>
                  <a:cubicBezTo>
                    <a:pt x="17878" y="19192"/>
                    <a:pt x="18056" y="18530"/>
                    <a:pt x="18160" y="18676"/>
                  </a:cubicBezTo>
                  <a:cubicBezTo>
                    <a:pt x="18264" y="18821"/>
                    <a:pt x="18486" y="18715"/>
                    <a:pt x="18494" y="18848"/>
                  </a:cubicBezTo>
                  <a:cubicBezTo>
                    <a:pt x="18500" y="18970"/>
                    <a:pt x="18420" y="19420"/>
                    <a:pt x="18705" y="20093"/>
                  </a:cubicBezTo>
                  <a:cubicBezTo>
                    <a:pt x="18806" y="19979"/>
                    <a:pt x="18909" y="19891"/>
                    <a:pt x="18968" y="19897"/>
                  </a:cubicBezTo>
                  <a:cubicBezTo>
                    <a:pt x="19069" y="19907"/>
                    <a:pt x="19219" y="19669"/>
                    <a:pt x="19263" y="19519"/>
                  </a:cubicBezTo>
                  <a:cubicBezTo>
                    <a:pt x="19308" y="19371"/>
                    <a:pt x="19369" y="19659"/>
                    <a:pt x="19280" y="19708"/>
                  </a:cubicBezTo>
                  <a:cubicBezTo>
                    <a:pt x="19191" y="19758"/>
                    <a:pt x="19352" y="19877"/>
                    <a:pt x="19508" y="19867"/>
                  </a:cubicBezTo>
                  <a:cubicBezTo>
                    <a:pt x="19664" y="19857"/>
                    <a:pt x="19436" y="19966"/>
                    <a:pt x="19319" y="19956"/>
                  </a:cubicBezTo>
                  <a:cubicBezTo>
                    <a:pt x="19202" y="19946"/>
                    <a:pt x="19152" y="19976"/>
                    <a:pt x="18996" y="20254"/>
                  </a:cubicBezTo>
                  <a:cubicBezTo>
                    <a:pt x="18840" y="20532"/>
                    <a:pt x="18879" y="20612"/>
                    <a:pt x="18968" y="20750"/>
                  </a:cubicBezTo>
                  <a:cubicBezTo>
                    <a:pt x="19057" y="20890"/>
                    <a:pt x="19174" y="20830"/>
                    <a:pt x="19297" y="20641"/>
                  </a:cubicBezTo>
                  <a:cubicBezTo>
                    <a:pt x="19419" y="20453"/>
                    <a:pt x="19414" y="20264"/>
                    <a:pt x="19536" y="20274"/>
                  </a:cubicBezTo>
                  <a:cubicBezTo>
                    <a:pt x="19658" y="20284"/>
                    <a:pt x="19975" y="20075"/>
                    <a:pt x="20115" y="19996"/>
                  </a:cubicBezTo>
                  <a:cubicBezTo>
                    <a:pt x="20254" y="19917"/>
                    <a:pt x="20165" y="19877"/>
                    <a:pt x="20165" y="19768"/>
                  </a:cubicBezTo>
                  <a:cubicBezTo>
                    <a:pt x="20165" y="19659"/>
                    <a:pt x="20409" y="19659"/>
                    <a:pt x="20498" y="19549"/>
                  </a:cubicBezTo>
                  <a:cubicBezTo>
                    <a:pt x="20587" y="19440"/>
                    <a:pt x="20482" y="19351"/>
                    <a:pt x="20404" y="19371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67" name="出自【趣你的PPT】(微信:qunideppt)：最优质的PPT资源库"/>
            <p:cNvSpPr/>
            <p:nvPr/>
          </p:nvSpPr>
          <p:spPr>
            <a:xfrm>
              <a:off x="3450602" y="2789698"/>
              <a:ext cx="145105" cy="707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95" h="20025" extrusionOk="0">
                  <a:moveTo>
                    <a:pt x="19265" y="7164"/>
                  </a:moveTo>
                  <a:cubicBezTo>
                    <a:pt x="17644" y="11341"/>
                    <a:pt x="17104" y="11952"/>
                    <a:pt x="15433" y="11341"/>
                  </a:cubicBezTo>
                  <a:cubicBezTo>
                    <a:pt x="13763" y="10735"/>
                    <a:pt x="12733" y="12463"/>
                    <a:pt x="13566" y="13687"/>
                  </a:cubicBezTo>
                  <a:cubicBezTo>
                    <a:pt x="14402" y="14911"/>
                    <a:pt x="14451" y="15930"/>
                    <a:pt x="12733" y="16743"/>
                  </a:cubicBezTo>
                  <a:cubicBezTo>
                    <a:pt x="11012" y="17558"/>
                    <a:pt x="9884" y="20308"/>
                    <a:pt x="9196" y="20001"/>
                  </a:cubicBezTo>
                  <a:cubicBezTo>
                    <a:pt x="8508" y="19699"/>
                    <a:pt x="12143" y="14296"/>
                    <a:pt x="11209" y="12870"/>
                  </a:cubicBezTo>
                  <a:cubicBezTo>
                    <a:pt x="10276" y="11447"/>
                    <a:pt x="7968" y="15320"/>
                    <a:pt x="7919" y="17050"/>
                  </a:cubicBezTo>
                  <a:cubicBezTo>
                    <a:pt x="7870" y="18778"/>
                    <a:pt x="6347" y="18882"/>
                    <a:pt x="5414" y="18778"/>
                  </a:cubicBezTo>
                  <a:cubicBezTo>
                    <a:pt x="4480" y="18677"/>
                    <a:pt x="3252" y="16842"/>
                    <a:pt x="4185" y="16639"/>
                  </a:cubicBezTo>
                  <a:cubicBezTo>
                    <a:pt x="5119" y="16438"/>
                    <a:pt x="4480" y="14296"/>
                    <a:pt x="5758" y="13280"/>
                  </a:cubicBezTo>
                  <a:cubicBezTo>
                    <a:pt x="7034" y="12259"/>
                    <a:pt x="5511" y="10735"/>
                    <a:pt x="5905" y="9612"/>
                  </a:cubicBezTo>
                  <a:cubicBezTo>
                    <a:pt x="6299" y="8490"/>
                    <a:pt x="8900" y="10735"/>
                    <a:pt x="8950" y="8697"/>
                  </a:cubicBezTo>
                  <a:cubicBezTo>
                    <a:pt x="8999" y="6656"/>
                    <a:pt x="6347" y="4925"/>
                    <a:pt x="5462" y="6148"/>
                  </a:cubicBezTo>
                  <a:cubicBezTo>
                    <a:pt x="4579" y="7369"/>
                    <a:pt x="2515" y="10221"/>
                    <a:pt x="60" y="7979"/>
                  </a:cubicBezTo>
                  <a:cubicBezTo>
                    <a:pt x="-714" y="7274"/>
                    <a:pt x="6249" y="5741"/>
                    <a:pt x="7428" y="3499"/>
                  </a:cubicBezTo>
                  <a:cubicBezTo>
                    <a:pt x="8607" y="1257"/>
                    <a:pt x="13911" y="-1292"/>
                    <a:pt x="14304" y="746"/>
                  </a:cubicBezTo>
                  <a:cubicBezTo>
                    <a:pt x="14697" y="2783"/>
                    <a:pt x="11456" y="4111"/>
                    <a:pt x="13027" y="5944"/>
                  </a:cubicBezTo>
                  <a:cubicBezTo>
                    <a:pt x="14598" y="7779"/>
                    <a:pt x="17154" y="6556"/>
                    <a:pt x="17741" y="4619"/>
                  </a:cubicBezTo>
                  <a:cubicBezTo>
                    <a:pt x="18331" y="2685"/>
                    <a:pt x="20886" y="2988"/>
                    <a:pt x="19265" y="7164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68" name="出自【趣你的PPT】(微信:qunideppt)：最优质的PPT资源库"/>
            <p:cNvSpPr/>
            <p:nvPr/>
          </p:nvSpPr>
          <p:spPr>
            <a:xfrm>
              <a:off x="3613412" y="2932157"/>
              <a:ext cx="146994" cy="605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69" h="18627" extrusionOk="0">
                  <a:moveTo>
                    <a:pt x="14251" y="10175"/>
                  </a:moveTo>
                  <a:cubicBezTo>
                    <a:pt x="12209" y="13940"/>
                    <a:pt x="12367" y="12943"/>
                    <a:pt x="10587" y="13605"/>
                  </a:cubicBezTo>
                  <a:cubicBezTo>
                    <a:pt x="8808" y="14269"/>
                    <a:pt x="10221" y="18037"/>
                    <a:pt x="8074" y="18366"/>
                  </a:cubicBezTo>
                  <a:cubicBezTo>
                    <a:pt x="5928" y="18703"/>
                    <a:pt x="747" y="19148"/>
                    <a:pt x="14" y="16598"/>
                  </a:cubicBezTo>
                  <a:cubicBezTo>
                    <a:pt x="-231" y="15746"/>
                    <a:pt x="2840" y="16374"/>
                    <a:pt x="3050" y="14495"/>
                  </a:cubicBezTo>
                  <a:cubicBezTo>
                    <a:pt x="3260" y="12610"/>
                    <a:pt x="4097" y="9617"/>
                    <a:pt x="5405" y="9617"/>
                  </a:cubicBezTo>
                  <a:cubicBezTo>
                    <a:pt x="6714" y="9617"/>
                    <a:pt x="6609" y="5968"/>
                    <a:pt x="4463" y="3750"/>
                  </a:cubicBezTo>
                  <a:cubicBezTo>
                    <a:pt x="2318" y="1535"/>
                    <a:pt x="7551" y="92"/>
                    <a:pt x="8755" y="3637"/>
                  </a:cubicBezTo>
                  <a:cubicBezTo>
                    <a:pt x="9958" y="7185"/>
                    <a:pt x="12106" y="9733"/>
                    <a:pt x="13308" y="7185"/>
                  </a:cubicBezTo>
                  <a:cubicBezTo>
                    <a:pt x="14512" y="4635"/>
                    <a:pt x="21369" y="-2452"/>
                    <a:pt x="21369" y="870"/>
                  </a:cubicBezTo>
                  <a:cubicBezTo>
                    <a:pt x="21369" y="4193"/>
                    <a:pt x="16292" y="6410"/>
                    <a:pt x="14251" y="10175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69" name="出自【趣你的PPT】(微信:qunideppt)：最优质的PPT资源库"/>
            <p:cNvSpPr/>
            <p:nvPr/>
          </p:nvSpPr>
          <p:spPr>
            <a:xfrm>
              <a:off x="3972951" y="3196724"/>
              <a:ext cx="54350" cy="942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12" h="20392" extrusionOk="0">
                  <a:moveTo>
                    <a:pt x="18467" y="20385"/>
                  </a:moveTo>
                  <a:cubicBezTo>
                    <a:pt x="14655" y="20622"/>
                    <a:pt x="18814" y="14702"/>
                    <a:pt x="11845" y="12545"/>
                  </a:cubicBezTo>
                  <a:cubicBezTo>
                    <a:pt x="3651" y="10010"/>
                    <a:pt x="0" y="5293"/>
                    <a:pt x="0" y="2746"/>
                  </a:cubicBezTo>
                  <a:cubicBezTo>
                    <a:pt x="0" y="198"/>
                    <a:pt x="6966" y="-978"/>
                    <a:pt x="9755" y="981"/>
                  </a:cubicBezTo>
                  <a:cubicBezTo>
                    <a:pt x="12541" y="2941"/>
                    <a:pt x="16724" y="10978"/>
                    <a:pt x="19162" y="13525"/>
                  </a:cubicBezTo>
                  <a:cubicBezTo>
                    <a:pt x="21600" y="16073"/>
                    <a:pt x="21600" y="20190"/>
                    <a:pt x="18467" y="20385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70" name="出自【趣你的PPT】(微信:qunideppt)：最优质的PPT资源库"/>
            <p:cNvSpPr/>
            <p:nvPr/>
          </p:nvSpPr>
          <p:spPr>
            <a:xfrm>
              <a:off x="6666103" y="3658020"/>
              <a:ext cx="47224" cy="268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74" h="17293" extrusionOk="0">
                  <a:moveTo>
                    <a:pt x="12845" y="11820"/>
                  </a:moveTo>
                  <a:cubicBezTo>
                    <a:pt x="12606" y="9669"/>
                    <a:pt x="14415" y="5199"/>
                    <a:pt x="17187" y="3448"/>
                  </a:cubicBezTo>
                  <a:cubicBezTo>
                    <a:pt x="19959" y="1703"/>
                    <a:pt x="18876" y="-1609"/>
                    <a:pt x="17070" y="915"/>
                  </a:cubicBezTo>
                  <a:cubicBezTo>
                    <a:pt x="15257" y="3448"/>
                    <a:pt x="10909" y="6167"/>
                    <a:pt x="5487" y="6562"/>
                  </a:cubicBezTo>
                  <a:cubicBezTo>
                    <a:pt x="56" y="6953"/>
                    <a:pt x="-1641" y="12721"/>
                    <a:pt x="1745" y="15905"/>
                  </a:cubicBezTo>
                  <a:cubicBezTo>
                    <a:pt x="6090" y="19991"/>
                    <a:pt x="13086" y="13960"/>
                    <a:pt x="12845" y="11820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71" name="出自【趣你的PPT】(微信:qunideppt)：最优质的PPT资源库"/>
            <p:cNvSpPr/>
            <p:nvPr/>
          </p:nvSpPr>
          <p:spPr>
            <a:xfrm>
              <a:off x="5519648" y="2803266"/>
              <a:ext cx="216331" cy="1052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1" h="20566" extrusionOk="0">
                  <a:moveTo>
                    <a:pt x="18091" y="14930"/>
                  </a:moveTo>
                  <a:cubicBezTo>
                    <a:pt x="19250" y="14814"/>
                    <a:pt x="19222" y="12275"/>
                    <a:pt x="19697" y="12394"/>
                  </a:cubicBezTo>
                  <a:cubicBezTo>
                    <a:pt x="20174" y="12514"/>
                    <a:pt x="20946" y="10623"/>
                    <a:pt x="21245" y="9443"/>
                  </a:cubicBezTo>
                  <a:cubicBezTo>
                    <a:pt x="21542" y="8264"/>
                    <a:pt x="20917" y="6139"/>
                    <a:pt x="20204" y="6139"/>
                  </a:cubicBezTo>
                  <a:cubicBezTo>
                    <a:pt x="19489" y="6139"/>
                    <a:pt x="18954" y="5016"/>
                    <a:pt x="19103" y="4193"/>
                  </a:cubicBezTo>
                  <a:cubicBezTo>
                    <a:pt x="19252" y="3364"/>
                    <a:pt x="18715" y="2302"/>
                    <a:pt x="18746" y="1713"/>
                  </a:cubicBezTo>
                  <a:cubicBezTo>
                    <a:pt x="18775" y="1123"/>
                    <a:pt x="17853" y="1650"/>
                    <a:pt x="17376" y="1891"/>
                  </a:cubicBezTo>
                  <a:cubicBezTo>
                    <a:pt x="16901" y="2126"/>
                    <a:pt x="15890" y="-412"/>
                    <a:pt x="15444" y="59"/>
                  </a:cubicBezTo>
                  <a:cubicBezTo>
                    <a:pt x="14997" y="532"/>
                    <a:pt x="15324" y="1771"/>
                    <a:pt x="15205" y="2479"/>
                  </a:cubicBezTo>
                  <a:cubicBezTo>
                    <a:pt x="15086" y="3188"/>
                    <a:pt x="14015" y="1829"/>
                    <a:pt x="14015" y="2657"/>
                  </a:cubicBezTo>
                  <a:cubicBezTo>
                    <a:pt x="14015" y="3483"/>
                    <a:pt x="13569" y="3600"/>
                    <a:pt x="13212" y="2715"/>
                  </a:cubicBezTo>
                  <a:cubicBezTo>
                    <a:pt x="12855" y="1829"/>
                    <a:pt x="12021" y="2360"/>
                    <a:pt x="12051" y="3068"/>
                  </a:cubicBezTo>
                  <a:cubicBezTo>
                    <a:pt x="12080" y="3776"/>
                    <a:pt x="11695" y="3188"/>
                    <a:pt x="11010" y="2360"/>
                  </a:cubicBezTo>
                  <a:cubicBezTo>
                    <a:pt x="10325" y="1536"/>
                    <a:pt x="9611" y="3306"/>
                    <a:pt x="9671" y="4193"/>
                  </a:cubicBezTo>
                  <a:cubicBezTo>
                    <a:pt x="9731" y="5078"/>
                    <a:pt x="9433" y="5311"/>
                    <a:pt x="8868" y="3364"/>
                  </a:cubicBezTo>
                  <a:cubicBezTo>
                    <a:pt x="8303" y="1418"/>
                    <a:pt x="7647" y="3541"/>
                    <a:pt x="7946" y="4606"/>
                  </a:cubicBezTo>
                  <a:cubicBezTo>
                    <a:pt x="8243" y="5666"/>
                    <a:pt x="8124" y="6963"/>
                    <a:pt x="7678" y="6432"/>
                  </a:cubicBezTo>
                  <a:cubicBezTo>
                    <a:pt x="7232" y="5903"/>
                    <a:pt x="6636" y="6787"/>
                    <a:pt x="6369" y="7614"/>
                  </a:cubicBezTo>
                  <a:cubicBezTo>
                    <a:pt x="6100" y="8441"/>
                    <a:pt x="5148" y="5193"/>
                    <a:pt x="5833" y="4427"/>
                  </a:cubicBezTo>
                  <a:cubicBezTo>
                    <a:pt x="6517" y="3661"/>
                    <a:pt x="3661" y="412"/>
                    <a:pt x="2769" y="412"/>
                  </a:cubicBezTo>
                  <a:cubicBezTo>
                    <a:pt x="1876" y="412"/>
                    <a:pt x="2471" y="1713"/>
                    <a:pt x="3067" y="2657"/>
                  </a:cubicBezTo>
                  <a:cubicBezTo>
                    <a:pt x="3661" y="3600"/>
                    <a:pt x="2649" y="3364"/>
                    <a:pt x="2323" y="2537"/>
                  </a:cubicBezTo>
                  <a:cubicBezTo>
                    <a:pt x="1995" y="1713"/>
                    <a:pt x="1370" y="2360"/>
                    <a:pt x="1013" y="3541"/>
                  </a:cubicBezTo>
                  <a:cubicBezTo>
                    <a:pt x="657" y="4722"/>
                    <a:pt x="61" y="5371"/>
                    <a:pt x="2" y="6197"/>
                  </a:cubicBezTo>
                  <a:cubicBezTo>
                    <a:pt x="-58" y="7023"/>
                    <a:pt x="1013" y="7909"/>
                    <a:pt x="1935" y="7142"/>
                  </a:cubicBezTo>
                  <a:cubicBezTo>
                    <a:pt x="2858" y="6376"/>
                    <a:pt x="3899" y="6256"/>
                    <a:pt x="4376" y="7142"/>
                  </a:cubicBezTo>
                  <a:cubicBezTo>
                    <a:pt x="4851" y="8025"/>
                    <a:pt x="3513" y="8380"/>
                    <a:pt x="3988" y="9088"/>
                  </a:cubicBezTo>
                  <a:cubicBezTo>
                    <a:pt x="4464" y="9796"/>
                    <a:pt x="4078" y="10387"/>
                    <a:pt x="2948" y="10211"/>
                  </a:cubicBezTo>
                  <a:cubicBezTo>
                    <a:pt x="1817" y="10034"/>
                    <a:pt x="448" y="10682"/>
                    <a:pt x="657" y="11450"/>
                  </a:cubicBezTo>
                  <a:cubicBezTo>
                    <a:pt x="864" y="12215"/>
                    <a:pt x="3542" y="10802"/>
                    <a:pt x="3572" y="11567"/>
                  </a:cubicBezTo>
                  <a:cubicBezTo>
                    <a:pt x="3602" y="12335"/>
                    <a:pt x="3572" y="13632"/>
                    <a:pt x="4287" y="13043"/>
                  </a:cubicBezTo>
                  <a:cubicBezTo>
                    <a:pt x="5000" y="12456"/>
                    <a:pt x="4523" y="14106"/>
                    <a:pt x="4880" y="14399"/>
                  </a:cubicBezTo>
                  <a:cubicBezTo>
                    <a:pt x="5237" y="14695"/>
                    <a:pt x="5148" y="16111"/>
                    <a:pt x="4197" y="16230"/>
                  </a:cubicBezTo>
                  <a:cubicBezTo>
                    <a:pt x="3244" y="16349"/>
                    <a:pt x="2781" y="16727"/>
                    <a:pt x="3185" y="17527"/>
                  </a:cubicBezTo>
                  <a:cubicBezTo>
                    <a:pt x="3691" y="18532"/>
                    <a:pt x="4733" y="17822"/>
                    <a:pt x="5743" y="17351"/>
                  </a:cubicBezTo>
                  <a:cubicBezTo>
                    <a:pt x="6755" y="16878"/>
                    <a:pt x="8213" y="19298"/>
                    <a:pt x="9403" y="20242"/>
                  </a:cubicBezTo>
                  <a:cubicBezTo>
                    <a:pt x="10593" y="21188"/>
                    <a:pt x="12646" y="19887"/>
                    <a:pt x="12884" y="18648"/>
                  </a:cubicBezTo>
                  <a:cubicBezTo>
                    <a:pt x="13123" y="17408"/>
                    <a:pt x="14729" y="17880"/>
                    <a:pt x="15383" y="16996"/>
                  </a:cubicBezTo>
                  <a:cubicBezTo>
                    <a:pt x="16038" y="16111"/>
                    <a:pt x="16930" y="15050"/>
                    <a:pt x="18091" y="14930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72" name="出自【趣你的PPT】(微信:qunideppt)：最优质的PPT资源库"/>
            <p:cNvSpPr/>
            <p:nvPr/>
          </p:nvSpPr>
          <p:spPr>
            <a:xfrm>
              <a:off x="6455807" y="3027130"/>
              <a:ext cx="123162" cy="610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22" h="20991" extrusionOk="0">
                  <a:moveTo>
                    <a:pt x="3267" y="7373"/>
                  </a:moveTo>
                  <a:cubicBezTo>
                    <a:pt x="3676" y="5820"/>
                    <a:pt x="334" y="6501"/>
                    <a:pt x="1085" y="7898"/>
                  </a:cubicBezTo>
                  <a:cubicBezTo>
                    <a:pt x="1644" y="8938"/>
                    <a:pt x="2864" y="8931"/>
                    <a:pt x="3267" y="7373"/>
                  </a:cubicBezTo>
                  <a:close/>
                  <a:moveTo>
                    <a:pt x="1744" y="10387"/>
                  </a:moveTo>
                  <a:cubicBezTo>
                    <a:pt x="-83" y="11426"/>
                    <a:pt x="-353" y="16590"/>
                    <a:pt x="374" y="16511"/>
                  </a:cubicBezTo>
                  <a:cubicBezTo>
                    <a:pt x="1287" y="16402"/>
                    <a:pt x="3371" y="12874"/>
                    <a:pt x="3930" y="11732"/>
                  </a:cubicBezTo>
                  <a:cubicBezTo>
                    <a:pt x="4488" y="10594"/>
                    <a:pt x="3573" y="9351"/>
                    <a:pt x="1744" y="10387"/>
                  </a:cubicBezTo>
                  <a:close/>
                  <a:moveTo>
                    <a:pt x="19726" y="5352"/>
                  </a:moveTo>
                  <a:cubicBezTo>
                    <a:pt x="20146" y="3498"/>
                    <a:pt x="21247" y="3184"/>
                    <a:pt x="20424" y="743"/>
                  </a:cubicBezTo>
                  <a:cubicBezTo>
                    <a:pt x="20269" y="1010"/>
                    <a:pt x="20048" y="1251"/>
                    <a:pt x="19675" y="1463"/>
                  </a:cubicBezTo>
                  <a:cubicBezTo>
                    <a:pt x="18202" y="2295"/>
                    <a:pt x="15002" y="-609"/>
                    <a:pt x="13173" y="117"/>
                  </a:cubicBezTo>
                  <a:cubicBezTo>
                    <a:pt x="11344" y="839"/>
                    <a:pt x="7638" y="839"/>
                    <a:pt x="6774" y="2707"/>
                  </a:cubicBezTo>
                  <a:cubicBezTo>
                    <a:pt x="5909" y="4575"/>
                    <a:pt x="3726" y="5093"/>
                    <a:pt x="4691" y="6753"/>
                  </a:cubicBezTo>
                  <a:cubicBezTo>
                    <a:pt x="5657" y="8416"/>
                    <a:pt x="4691" y="9245"/>
                    <a:pt x="5402" y="11218"/>
                  </a:cubicBezTo>
                  <a:cubicBezTo>
                    <a:pt x="6114" y="13188"/>
                    <a:pt x="6470" y="14019"/>
                    <a:pt x="7434" y="13601"/>
                  </a:cubicBezTo>
                  <a:cubicBezTo>
                    <a:pt x="8400" y="13188"/>
                    <a:pt x="9161" y="14221"/>
                    <a:pt x="8144" y="16402"/>
                  </a:cubicBezTo>
                  <a:cubicBezTo>
                    <a:pt x="8128" y="16447"/>
                    <a:pt x="8118" y="16481"/>
                    <a:pt x="8101" y="16518"/>
                  </a:cubicBezTo>
                  <a:cubicBezTo>
                    <a:pt x="9729" y="16209"/>
                    <a:pt x="11535" y="15997"/>
                    <a:pt x="11803" y="16402"/>
                  </a:cubicBezTo>
                  <a:cubicBezTo>
                    <a:pt x="12210" y="17026"/>
                    <a:pt x="14646" y="20971"/>
                    <a:pt x="15255" y="20554"/>
                  </a:cubicBezTo>
                  <a:cubicBezTo>
                    <a:pt x="15628" y="20299"/>
                    <a:pt x="17296" y="20667"/>
                    <a:pt x="18534" y="20991"/>
                  </a:cubicBezTo>
                  <a:cubicBezTo>
                    <a:pt x="18390" y="20217"/>
                    <a:pt x="18403" y="19487"/>
                    <a:pt x="18658" y="19048"/>
                  </a:cubicBezTo>
                  <a:cubicBezTo>
                    <a:pt x="19115" y="18270"/>
                    <a:pt x="20106" y="18270"/>
                    <a:pt x="19572" y="16713"/>
                  </a:cubicBezTo>
                  <a:cubicBezTo>
                    <a:pt x="19039" y="15156"/>
                    <a:pt x="18886" y="14848"/>
                    <a:pt x="18810" y="12977"/>
                  </a:cubicBezTo>
                  <a:cubicBezTo>
                    <a:pt x="18735" y="11113"/>
                    <a:pt x="18505" y="10178"/>
                    <a:pt x="18582" y="8931"/>
                  </a:cubicBezTo>
                  <a:cubicBezTo>
                    <a:pt x="18658" y="7687"/>
                    <a:pt x="19269" y="7373"/>
                    <a:pt x="19726" y="535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73" name="出自【趣你的PPT】(微信:qunideppt)：最优质的PPT资源库"/>
            <p:cNvSpPr/>
            <p:nvPr/>
          </p:nvSpPr>
          <p:spPr>
            <a:xfrm>
              <a:off x="6693239" y="4329611"/>
              <a:ext cx="164235" cy="1992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29" extrusionOk="0">
                  <a:moveTo>
                    <a:pt x="19082" y="4897"/>
                  </a:moveTo>
                  <a:lnTo>
                    <a:pt x="20318" y="3316"/>
                  </a:lnTo>
                  <a:lnTo>
                    <a:pt x="21600" y="1773"/>
                  </a:lnTo>
                  <a:cubicBezTo>
                    <a:pt x="20996" y="1884"/>
                    <a:pt x="20457" y="2003"/>
                    <a:pt x="20262" y="2083"/>
                  </a:cubicBezTo>
                  <a:cubicBezTo>
                    <a:pt x="19786" y="2278"/>
                    <a:pt x="19130" y="1984"/>
                    <a:pt x="18952" y="1643"/>
                  </a:cubicBezTo>
                  <a:cubicBezTo>
                    <a:pt x="18774" y="1300"/>
                    <a:pt x="17582" y="1593"/>
                    <a:pt x="16629" y="2033"/>
                  </a:cubicBezTo>
                  <a:cubicBezTo>
                    <a:pt x="15676" y="2474"/>
                    <a:pt x="15200" y="3404"/>
                    <a:pt x="14842" y="3207"/>
                  </a:cubicBezTo>
                  <a:cubicBezTo>
                    <a:pt x="14485" y="3012"/>
                    <a:pt x="12342" y="2768"/>
                    <a:pt x="11745" y="2768"/>
                  </a:cubicBezTo>
                  <a:cubicBezTo>
                    <a:pt x="11150" y="2768"/>
                    <a:pt x="9244" y="1740"/>
                    <a:pt x="8649" y="1300"/>
                  </a:cubicBezTo>
                  <a:cubicBezTo>
                    <a:pt x="8053" y="860"/>
                    <a:pt x="6326" y="1054"/>
                    <a:pt x="5909" y="860"/>
                  </a:cubicBezTo>
                  <a:cubicBezTo>
                    <a:pt x="5493" y="663"/>
                    <a:pt x="4660" y="516"/>
                    <a:pt x="4362" y="222"/>
                  </a:cubicBezTo>
                  <a:cubicBezTo>
                    <a:pt x="4063" y="-71"/>
                    <a:pt x="3350" y="-22"/>
                    <a:pt x="2752" y="76"/>
                  </a:cubicBezTo>
                  <a:cubicBezTo>
                    <a:pt x="2157" y="175"/>
                    <a:pt x="728" y="860"/>
                    <a:pt x="609" y="1251"/>
                  </a:cubicBezTo>
                  <a:cubicBezTo>
                    <a:pt x="572" y="1376"/>
                    <a:pt x="433" y="1496"/>
                    <a:pt x="266" y="1611"/>
                  </a:cubicBezTo>
                  <a:lnTo>
                    <a:pt x="1490" y="2525"/>
                  </a:lnTo>
                  <a:lnTo>
                    <a:pt x="1765" y="4107"/>
                  </a:lnTo>
                  <a:lnTo>
                    <a:pt x="2863" y="4897"/>
                  </a:lnTo>
                  <a:cubicBezTo>
                    <a:pt x="2863" y="4897"/>
                    <a:pt x="2863" y="5800"/>
                    <a:pt x="2727" y="6705"/>
                  </a:cubicBezTo>
                  <a:cubicBezTo>
                    <a:pt x="2589" y="7606"/>
                    <a:pt x="1628" y="8737"/>
                    <a:pt x="938" y="9301"/>
                  </a:cubicBezTo>
                  <a:cubicBezTo>
                    <a:pt x="735" y="9470"/>
                    <a:pt x="448" y="10004"/>
                    <a:pt x="142" y="10672"/>
                  </a:cubicBezTo>
                  <a:cubicBezTo>
                    <a:pt x="1194" y="10888"/>
                    <a:pt x="1978" y="11217"/>
                    <a:pt x="1919" y="11477"/>
                  </a:cubicBezTo>
                  <a:cubicBezTo>
                    <a:pt x="1800" y="12015"/>
                    <a:pt x="15" y="11771"/>
                    <a:pt x="15" y="12896"/>
                  </a:cubicBezTo>
                  <a:cubicBezTo>
                    <a:pt x="15" y="12972"/>
                    <a:pt x="6" y="13045"/>
                    <a:pt x="0" y="13119"/>
                  </a:cubicBezTo>
                  <a:lnTo>
                    <a:pt x="10147" y="17543"/>
                  </a:lnTo>
                  <a:lnTo>
                    <a:pt x="10011" y="18900"/>
                  </a:lnTo>
                  <a:cubicBezTo>
                    <a:pt x="10011" y="18900"/>
                    <a:pt x="12291" y="20270"/>
                    <a:pt x="14516" y="21529"/>
                  </a:cubicBezTo>
                  <a:cubicBezTo>
                    <a:pt x="15506" y="19461"/>
                    <a:pt x="16804" y="17160"/>
                    <a:pt x="17144" y="16728"/>
                  </a:cubicBezTo>
                  <a:cubicBezTo>
                    <a:pt x="17739" y="15979"/>
                    <a:pt x="18335" y="16109"/>
                    <a:pt x="18852" y="15587"/>
                  </a:cubicBezTo>
                  <a:cubicBezTo>
                    <a:pt x="19369" y="15065"/>
                    <a:pt x="19526" y="15848"/>
                    <a:pt x="20321" y="14803"/>
                  </a:cubicBezTo>
                  <a:cubicBezTo>
                    <a:pt x="20384" y="14724"/>
                    <a:pt x="20462" y="14631"/>
                    <a:pt x="20552" y="14535"/>
                  </a:cubicBezTo>
                  <a:lnTo>
                    <a:pt x="19220" y="12802"/>
                  </a:lnTo>
                  <a:cubicBezTo>
                    <a:pt x="19220" y="12802"/>
                    <a:pt x="19082" y="4897"/>
                    <a:pt x="19082" y="489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74" name="出自【趣你的PPT】(微信:qunideppt)：最优质的PPT资源库"/>
            <p:cNvSpPr/>
            <p:nvPr/>
          </p:nvSpPr>
          <p:spPr>
            <a:xfrm>
              <a:off x="6605049" y="4343178"/>
              <a:ext cx="111542" cy="1149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24" extrusionOk="0">
                  <a:moveTo>
                    <a:pt x="19984" y="4325"/>
                  </a:moveTo>
                  <a:lnTo>
                    <a:pt x="19578" y="1585"/>
                  </a:lnTo>
                  <a:lnTo>
                    <a:pt x="17776" y="0"/>
                  </a:lnTo>
                  <a:cubicBezTo>
                    <a:pt x="17246" y="432"/>
                    <a:pt x="16499" y="839"/>
                    <a:pt x="16439" y="1241"/>
                  </a:cubicBezTo>
                  <a:cubicBezTo>
                    <a:pt x="16352" y="1834"/>
                    <a:pt x="14688" y="1751"/>
                    <a:pt x="13985" y="1411"/>
                  </a:cubicBezTo>
                  <a:cubicBezTo>
                    <a:pt x="13284" y="1071"/>
                    <a:pt x="11442" y="1834"/>
                    <a:pt x="11091" y="2343"/>
                  </a:cubicBezTo>
                  <a:cubicBezTo>
                    <a:pt x="10739" y="2851"/>
                    <a:pt x="9513" y="1411"/>
                    <a:pt x="8636" y="1496"/>
                  </a:cubicBezTo>
                  <a:cubicBezTo>
                    <a:pt x="7759" y="1580"/>
                    <a:pt x="5655" y="2343"/>
                    <a:pt x="5655" y="2343"/>
                  </a:cubicBezTo>
                  <a:cubicBezTo>
                    <a:pt x="5655" y="2343"/>
                    <a:pt x="5303" y="4718"/>
                    <a:pt x="5303" y="5652"/>
                  </a:cubicBezTo>
                  <a:cubicBezTo>
                    <a:pt x="5303" y="6584"/>
                    <a:pt x="6620" y="6755"/>
                    <a:pt x="6620" y="7517"/>
                  </a:cubicBezTo>
                  <a:cubicBezTo>
                    <a:pt x="6620" y="8280"/>
                    <a:pt x="5568" y="8957"/>
                    <a:pt x="5479" y="9467"/>
                  </a:cubicBezTo>
                  <a:cubicBezTo>
                    <a:pt x="5392" y="9977"/>
                    <a:pt x="4692" y="10316"/>
                    <a:pt x="3814" y="10570"/>
                  </a:cubicBezTo>
                  <a:cubicBezTo>
                    <a:pt x="2938" y="10825"/>
                    <a:pt x="3025" y="12182"/>
                    <a:pt x="2323" y="12690"/>
                  </a:cubicBezTo>
                  <a:cubicBezTo>
                    <a:pt x="1620" y="13198"/>
                    <a:pt x="1797" y="14473"/>
                    <a:pt x="1357" y="15406"/>
                  </a:cubicBezTo>
                  <a:cubicBezTo>
                    <a:pt x="920" y="16336"/>
                    <a:pt x="657" y="17611"/>
                    <a:pt x="657" y="18710"/>
                  </a:cubicBezTo>
                  <a:cubicBezTo>
                    <a:pt x="657" y="19597"/>
                    <a:pt x="539" y="20846"/>
                    <a:pt x="0" y="21491"/>
                  </a:cubicBezTo>
                  <a:cubicBezTo>
                    <a:pt x="1119" y="21600"/>
                    <a:pt x="1409" y="21431"/>
                    <a:pt x="1972" y="21156"/>
                  </a:cubicBezTo>
                  <a:cubicBezTo>
                    <a:pt x="2780" y="20769"/>
                    <a:pt x="6018" y="19984"/>
                    <a:pt x="6018" y="19984"/>
                  </a:cubicBezTo>
                  <a:lnTo>
                    <a:pt x="9316" y="19724"/>
                  </a:lnTo>
                  <a:cubicBezTo>
                    <a:pt x="10048" y="17727"/>
                    <a:pt x="11132" y="15915"/>
                    <a:pt x="12318" y="15575"/>
                  </a:cubicBezTo>
                  <a:cubicBezTo>
                    <a:pt x="13856" y="15137"/>
                    <a:pt x="15950" y="15313"/>
                    <a:pt x="17594" y="15706"/>
                  </a:cubicBezTo>
                  <a:cubicBezTo>
                    <a:pt x="18044" y="14548"/>
                    <a:pt x="18467" y="13622"/>
                    <a:pt x="18765" y="13330"/>
                  </a:cubicBezTo>
                  <a:cubicBezTo>
                    <a:pt x="19781" y="12351"/>
                    <a:pt x="21197" y="10392"/>
                    <a:pt x="21400" y="8830"/>
                  </a:cubicBezTo>
                  <a:cubicBezTo>
                    <a:pt x="21600" y="7261"/>
                    <a:pt x="21600" y="5695"/>
                    <a:pt x="21600" y="5695"/>
                  </a:cubicBezTo>
                  <a:cubicBezTo>
                    <a:pt x="21600" y="5695"/>
                    <a:pt x="19984" y="4325"/>
                    <a:pt x="19984" y="4325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75" name="出自【趣你的PPT】(微信:qunideppt)：最优质的PPT资源库"/>
            <p:cNvSpPr/>
            <p:nvPr/>
          </p:nvSpPr>
          <p:spPr>
            <a:xfrm>
              <a:off x="7154534" y="3420588"/>
              <a:ext cx="354984" cy="2110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17" h="21600" extrusionOk="0">
                  <a:moveTo>
                    <a:pt x="21022" y="12133"/>
                  </a:moveTo>
                  <a:cubicBezTo>
                    <a:pt x="20443" y="11309"/>
                    <a:pt x="19432" y="10319"/>
                    <a:pt x="19336" y="10814"/>
                  </a:cubicBezTo>
                  <a:cubicBezTo>
                    <a:pt x="19239" y="11309"/>
                    <a:pt x="18612" y="11390"/>
                    <a:pt x="18372" y="10896"/>
                  </a:cubicBezTo>
                  <a:cubicBezTo>
                    <a:pt x="18132" y="10401"/>
                    <a:pt x="17939" y="9824"/>
                    <a:pt x="17215" y="10319"/>
                  </a:cubicBezTo>
                  <a:cubicBezTo>
                    <a:pt x="16493" y="10814"/>
                    <a:pt x="16011" y="11474"/>
                    <a:pt x="15963" y="11967"/>
                  </a:cubicBezTo>
                  <a:cubicBezTo>
                    <a:pt x="15915" y="12464"/>
                    <a:pt x="15432" y="12959"/>
                    <a:pt x="15384" y="12298"/>
                  </a:cubicBezTo>
                  <a:cubicBezTo>
                    <a:pt x="15336" y="11637"/>
                    <a:pt x="14759" y="11391"/>
                    <a:pt x="14373" y="11226"/>
                  </a:cubicBezTo>
                  <a:cubicBezTo>
                    <a:pt x="13987" y="11062"/>
                    <a:pt x="13361" y="11390"/>
                    <a:pt x="13313" y="10732"/>
                  </a:cubicBezTo>
                  <a:cubicBezTo>
                    <a:pt x="13265" y="10071"/>
                    <a:pt x="12687" y="9327"/>
                    <a:pt x="12638" y="8585"/>
                  </a:cubicBezTo>
                  <a:cubicBezTo>
                    <a:pt x="12590" y="7844"/>
                    <a:pt x="12734" y="6771"/>
                    <a:pt x="12349" y="6605"/>
                  </a:cubicBezTo>
                  <a:cubicBezTo>
                    <a:pt x="11963" y="6440"/>
                    <a:pt x="11723" y="5368"/>
                    <a:pt x="11386" y="5368"/>
                  </a:cubicBezTo>
                  <a:cubicBezTo>
                    <a:pt x="11048" y="5368"/>
                    <a:pt x="9169" y="5368"/>
                    <a:pt x="8928" y="5203"/>
                  </a:cubicBezTo>
                  <a:cubicBezTo>
                    <a:pt x="8687" y="5039"/>
                    <a:pt x="7434" y="5862"/>
                    <a:pt x="7337" y="5368"/>
                  </a:cubicBezTo>
                  <a:cubicBezTo>
                    <a:pt x="7260" y="4966"/>
                    <a:pt x="6391" y="3375"/>
                    <a:pt x="5910" y="2698"/>
                  </a:cubicBezTo>
                  <a:cubicBezTo>
                    <a:pt x="5858" y="3039"/>
                    <a:pt x="5749" y="3357"/>
                    <a:pt x="5549" y="3602"/>
                  </a:cubicBezTo>
                  <a:cubicBezTo>
                    <a:pt x="4646" y="4715"/>
                    <a:pt x="3781" y="4529"/>
                    <a:pt x="4070" y="3169"/>
                  </a:cubicBezTo>
                  <a:cubicBezTo>
                    <a:pt x="4359" y="1810"/>
                    <a:pt x="4394" y="203"/>
                    <a:pt x="3925" y="203"/>
                  </a:cubicBezTo>
                  <a:cubicBezTo>
                    <a:pt x="3456" y="203"/>
                    <a:pt x="3781" y="3046"/>
                    <a:pt x="3420" y="3232"/>
                  </a:cubicBezTo>
                  <a:cubicBezTo>
                    <a:pt x="3101" y="3395"/>
                    <a:pt x="2977" y="1168"/>
                    <a:pt x="3245" y="0"/>
                  </a:cubicBezTo>
                  <a:lnTo>
                    <a:pt x="158" y="1409"/>
                  </a:lnTo>
                  <a:lnTo>
                    <a:pt x="13" y="10649"/>
                  </a:lnTo>
                  <a:cubicBezTo>
                    <a:pt x="13" y="10649"/>
                    <a:pt x="6" y="10657"/>
                    <a:pt x="0" y="10667"/>
                  </a:cubicBezTo>
                  <a:cubicBezTo>
                    <a:pt x="289" y="10908"/>
                    <a:pt x="624" y="10984"/>
                    <a:pt x="859" y="11016"/>
                  </a:cubicBezTo>
                  <a:cubicBezTo>
                    <a:pt x="1328" y="11077"/>
                    <a:pt x="1291" y="10461"/>
                    <a:pt x="1291" y="10027"/>
                  </a:cubicBezTo>
                  <a:cubicBezTo>
                    <a:pt x="1291" y="9595"/>
                    <a:pt x="1796" y="8853"/>
                    <a:pt x="2158" y="8915"/>
                  </a:cubicBezTo>
                  <a:cubicBezTo>
                    <a:pt x="2519" y="8977"/>
                    <a:pt x="2482" y="8111"/>
                    <a:pt x="2591" y="8111"/>
                  </a:cubicBezTo>
                  <a:cubicBezTo>
                    <a:pt x="2699" y="8111"/>
                    <a:pt x="2988" y="7988"/>
                    <a:pt x="3095" y="7680"/>
                  </a:cubicBezTo>
                  <a:cubicBezTo>
                    <a:pt x="3203" y="7370"/>
                    <a:pt x="3781" y="7740"/>
                    <a:pt x="3962" y="8051"/>
                  </a:cubicBezTo>
                  <a:cubicBezTo>
                    <a:pt x="4142" y="8359"/>
                    <a:pt x="4575" y="8482"/>
                    <a:pt x="4900" y="8607"/>
                  </a:cubicBezTo>
                  <a:cubicBezTo>
                    <a:pt x="5224" y="8730"/>
                    <a:pt x="5332" y="10461"/>
                    <a:pt x="5332" y="10832"/>
                  </a:cubicBezTo>
                  <a:cubicBezTo>
                    <a:pt x="5332" y="11201"/>
                    <a:pt x="6885" y="11140"/>
                    <a:pt x="7138" y="11201"/>
                  </a:cubicBezTo>
                  <a:cubicBezTo>
                    <a:pt x="7390" y="11263"/>
                    <a:pt x="7389" y="12004"/>
                    <a:pt x="7642" y="12560"/>
                  </a:cubicBezTo>
                  <a:cubicBezTo>
                    <a:pt x="7895" y="13116"/>
                    <a:pt x="8075" y="13858"/>
                    <a:pt x="8183" y="14291"/>
                  </a:cubicBezTo>
                  <a:cubicBezTo>
                    <a:pt x="8292" y="14724"/>
                    <a:pt x="9194" y="15280"/>
                    <a:pt x="9411" y="15835"/>
                  </a:cubicBezTo>
                  <a:cubicBezTo>
                    <a:pt x="9627" y="16392"/>
                    <a:pt x="10312" y="16948"/>
                    <a:pt x="10818" y="17256"/>
                  </a:cubicBezTo>
                  <a:cubicBezTo>
                    <a:pt x="11323" y="17567"/>
                    <a:pt x="11792" y="18739"/>
                    <a:pt x="12081" y="18677"/>
                  </a:cubicBezTo>
                  <a:cubicBezTo>
                    <a:pt x="12369" y="18616"/>
                    <a:pt x="13163" y="19295"/>
                    <a:pt x="13163" y="19295"/>
                  </a:cubicBezTo>
                  <a:lnTo>
                    <a:pt x="13256" y="20672"/>
                  </a:lnTo>
                  <a:cubicBezTo>
                    <a:pt x="13290" y="20661"/>
                    <a:pt x="13324" y="20652"/>
                    <a:pt x="13361" y="20630"/>
                  </a:cubicBezTo>
                  <a:cubicBezTo>
                    <a:pt x="13794" y="20384"/>
                    <a:pt x="14035" y="21208"/>
                    <a:pt x="14373" y="21208"/>
                  </a:cubicBezTo>
                  <a:cubicBezTo>
                    <a:pt x="14515" y="21208"/>
                    <a:pt x="14691" y="21412"/>
                    <a:pt x="14861" y="21600"/>
                  </a:cubicBezTo>
                  <a:cubicBezTo>
                    <a:pt x="14837" y="20390"/>
                    <a:pt x="15087" y="19790"/>
                    <a:pt x="15365" y="19419"/>
                  </a:cubicBezTo>
                  <a:cubicBezTo>
                    <a:pt x="15690" y="18986"/>
                    <a:pt x="15148" y="18246"/>
                    <a:pt x="15221" y="17565"/>
                  </a:cubicBezTo>
                  <a:cubicBezTo>
                    <a:pt x="15292" y="16885"/>
                    <a:pt x="14391" y="16514"/>
                    <a:pt x="14462" y="15959"/>
                  </a:cubicBezTo>
                  <a:cubicBezTo>
                    <a:pt x="14534" y="15403"/>
                    <a:pt x="15292" y="15465"/>
                    <a:pt x="15617" y="15217"/>
                  </a:cubicBezTo>
                  <a:cubicBezTo>
                    <a:pt x="15941" y="14972"/>
                    <a:pt x="15690" y="14043"/>
                    <a:pt x="16014" y="14043"/>
                  </a:cubicBezTo>
                  <a:cubicBezTo>
                    <a:pt x="16339" y="14043"/>
                    <a:pt x="16483" y="13487"/>
                    <a:pt x="16591" y="12931"/>
                  </a:cubicBezTo>
                  <a:cubicBezTo>
                    <a:pt x="16700" y="12374"/>
                    <a:pt x="17240" y="12931"/>
                    <a:pt x="17530" y="12560"/>
                  </a:cubicBezTo>
                  <a:cubicBezTo>
                    <a:pt x="17818" y="12190"/>
                    <a:pt x="18251" y="11943"/>
                    <a:pt x="18359" y="12251"/>
                  </a:cubicBezTo>
                  <a:cubicBezTo>
                    <a:pt x="18445" y="12495"/>
                    <a:pt x="18087" y="13530"/>
                    <a:pt x="17929" y="13967"/>
                  </a:cubicBezTo>
                  <a:cubicBezTo>
                    <a:pt x="18432" y="13941"/>
                    <a:pt x="19189" y="13786"/>
                    <a:pt x="19336" y="13536"/>
                  </a:cubicBezTo>
                  <a:cubicBezTo>
                    <a:pt x="19529" y="13207"/>
                    <a:pt x="20250" y="14031"/>
                    <a:pt x="20492" y="13207"/>
                  </a:cubicBezTo>
                  <a:cubicBezTo>
                    <a:pt x="20733" y="12380"/>
                    <a:pt x="21600" y="12959"/>
                    <a:pt x="21022" y="12133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76" name="出自【趣你的PPT】(微信:qunideppt)：最优质的PPT资源库"/>
            <p:cNvSpPr/>
            <p:nvPr/>
          </p:nvSpPr>
          <p:spPr>
            <a:xfrm>
              <a:off x="8640176" y="3427372"/>
              <a:ext cx="346837" cy="3437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31" h="21157" extrusionOk="0">
                  <a:moveTo>
                    <a:pt x="2629" y="18218"/>
                  </a:moveTo>
                  <a:cubicBezTo>
                    <a:pt x="2629" y="17846"/>
                    <a:pt x="1808" y="17920"/>
                    <a:pt x="1772" y="17585"/>
                  </a:cubicBezTo>
                  <a:cubicBezTo>
                    <a:pt x="1734" y="17251"/>
                    <a:pt x="1175" y="17437"/>
                    <a:pt x="615" y="17846"/>
                  </a:cubicBezTo>
                  <a:cubicBezTo>
                    <a:pt x="56" y="18254"/>
                    <a:pt x="-131" y="18329"/>
                    <a:pt x="93" y="18737"/>
                  </a:cubicBezTo>
                  <a:cubicBezTo>
                    <a:pt x="317" y="19146"/>
                    <a:pt x="652" y="18775"/>
                    <a:pt x="801" y="18366"/>
                  </a:cubicBezTo>
                  <a:cubicBezTo>
                    <a:pt x="950" y="17957"/>
                    <a:pt x="1324" y="18960"/>
                    <a:pt x="989" y="19629"/>
                  </a:cubicBezTo>
                  <a:cubicBezTo>
                    <a:pt x="652" y="20298"/>
                    <a:pt x="1031" y="21240"/>
                    <a:pt x="1473" y="21152"/>
                  </a:cubicBezTo>
                  <a:cubicBezTo>
                    <a:pt x="1846" y="21078"/>
                    <a:pt x="2331" y="19740"/>
                    <a:pt x="2891" y="19034"/>
                  </a:cubicBezTo>
                  <a:cubicBezTo>
                    <a:pt x="3450" y="18329"/>
                    <a:pt x="2629" y="18588"/>
                    <a:pt x="2629" y="18218"/>
                  </a:cubicBezTo>
                  <a:close/>
                  <a:moveTo>
                    <a:pt x="5204" y="16768"/>
                  </a:moveTo>
                  <a:cubicBezTo>
                    <a:pt x="5054" y="17177"/>
                    <a:pt x="4607" y="16991"/>
                    <a:pt x="4010" y="17103"/>
                  </a:cubicBezTo>
                  <a:cubicBezTo>
                    <a:pt x="3413" y="17214"/>
                    <a:pt x="3393" y="18631"/>
                    <a:pt x="3824" y="18775"/>
                  </a:cubicBezTo>
                  <a:cubicBezTo>
                    <a:pt x="4159" y="18886"/>
                    <a:pt x="4421" y="18886"/>
                    <a:pt x="4532" y="18440"/>
                  </a:cubicBezTo>
                  <a:cubicBezTo>
                    <a:pt x="4644" y="17995"/>
                    <a:pt x="5241" y="17846"/>
                    <a:pt x="5614" y="18031"/>
                  </a:cubicBezTo>
                  <a:cubicBezTo>
                    <a:pt x="5988" y="18218"/>
                    <a:pt x="6472" y="17474"/>
                    <a:pt x="6472" y="16916"/>
                  </a:cubicBezTo>
                  <a:cubicBezTo>
                    <a:pt x="6472" y="16359"/>
                    <a:pt x="5353" y="16359"/>
                    <a:pt x="5204" y="16768"/>
                  </a:cubicBezTo>
                  <a:close/>
                  <a:moveTo>
                    <a:pt x="13411" y="7108"/>
                  </a:moveTo>
                  <a:cubicBezTo>
                    <a:pt x="13038" y="7294"/>
                    <a:pt x="12776" y="8445"/>
                    <a:pt x="13188" y="8779"/>
                  </a:cubicBezTo>
                  <a:cubicBezTo>
                    <a:pt x="13597" y="9114"/>
                    <a:pt x="12516" y="9746"/>
                    <a:pt x="12553" y="10452"/>
                  </a:cubicBezTo>
                  <a:cubicBezTo>
                    <a:pt x="12590" y="11158"/>
                    <a:pt x="11881" y="11158"/>
                    <a:pt x="11769" y="11677"/>
                  </a:cubicBezTo>
                  <a:cubicBezTo>
                    <a:pt x="11657" y="12198"/>
                    <a:pt x="11247" y="12087"/>
                    <a:pt x="10613" y="12569"/>
                  </a:cubicBezTo>
                  <a:cubicBezTo>
                    <a:pt x="9979" y="13052"/>
                    <a:pt x="9643" y="12495"/>
                    <a:pt x="9792" y="12161"/>
                  </a:cubicBezTo>
                  <a:cubicBezTo>
                    <a:pt x="9941" y="11826"/>
                    <a:pt x="8822" y="12347"/>
                    <a:pt x="8859" y="13164"/>
                  </a:cubicBezTo>
                  <a:cubicBezTo>
                    <a:pt x="8897" y="13982"/>
                    <a:pt x="7815" y="14056"/>
                    <a:pt x="8076" y="14427"/>
                  </a:cubicBezTo>
                  <a:cubicBezTo>
                    <a:pt x="8338" y="14800"/>
                    <a:pt x="7256" y="15021"/>
                    <a:pt x="7292" y="14687"/>
                  </a:cubicBezTo>
                  <a:cubicBezTo>
                    <a:pt x="7330" y="14353"/>
                    <a:pt x="6620" y="14540"/>
                    <a:pt x="5764" y="14874"/>
                  </a:cubicBezTo>
                  <a:cubicBezTo>
                    <a:pt x="4906" y="15208"/>
                    <a:pt x="4382" y="14502"/>
                    <a:pt x="3898" y="14985"/>
                  </a:cubicBezTo>
                  <a:cubicBezTo>
                    <a:pt x="3413" y="15469"/>
                    <a:pt x="2592" y="16323"/>
                    <a:pt x="1958" y="16434"/>
                  </a:cubicBezTo>
                  <a:cubicBezTo>
                    <a:pt x="1324" y="16545"/>
                    <a:pt x="1690" y="17310"/>
                    <a:pt x="1958" y="17177"/>
                  </a:cubicBezTo>
                  <a:cubicBezTo>
                    <a:pt x="2406" y="16954"/>
                    <a:pt x="3115" y="17177"/>
                    <a:pt x="3339" y="16842"/>
                  </a:cubicBezTo>
                  <a:cubicBezTo>
                    <a:pt x="3563" y="16508"/>
                    <a:pt x="5390" y="16100"/>
                    <a:pt x="6509" y="16062"/>
                  </a:cubicBezTo>
                  <a:cubicBezTo>
                    <a:pt x="7628" y="16025"/>
                    <a:pt x="6957" y="16582"/>
                    <a:pt x="7032" y="17177"/>
                  </a:cubicBezTo>
                  <a:cubicBezTo>
                    <a:pt x="7106" y="17771"/>
                    <a:pt x="8039" y="17660"/>
                    <a:pt x="8524" y="17103"/>
                  </a:cubicBezTo>
                  <a:cubicBezTo>
                    <a:pt x="9008" y="16545"/>
                    <a:pt x="9382" y="16582"/>
                    <a:pt x="8971" y="16247"/>
                  </a:cubicBezTo>
                  <a:cubicBezTo>
                    <a:pt x="8561" y="15914"/>
                    <a:pt x="9047" y="15616"/>
                    <a:pt x="9345" y="16062"/>
                  </a:cubicBezTo>
                  <a:cubicBezTo>
                    <a:pt x="9643" y="16508"/>
                    <a:pt x="10575" y="16545"/>
                    <a:pt x="10949" y="15951"/>
                  </a:cubicBezTo>
                  <a:cubicBezTo>
                    <a:pt x="11322" y="15356"/>
                    <a:pt x="11433" y="16062"/>
                    <a:pt x="11881" y="16025"/>
                  </a:cubicBezTo>
                  <a:cubicBezTo>
                    <a:pt x="12329" y="15988"/>
                    <a:pt x="12590" y="14874"/>
                    <a:pt x="12628" y="15282"/>
                  </a:cubicBezTo>
                  <a:cubicBezTo>
                    <a:pt x="12665" y="15690"/>
                    <a:pt x="13374" y="15579"/>
                    <a:pt x="13821" y="15097"/>
                  </a:cubicBezTo>
                  <a:cubicBezTo>
                    <a:pt x="14269" y="14613"/>
                    <a:pt x="13859" y="13758"/>
                    <a:pt x="14157" y="13313"/>
                  </a:cubicBezTo>
                  <a:cubicBezTo>
                    <a:pt x="14455" y="12867"/>
                    <a:pt x="14754" y="11938"/>
                    <a:pt x="14455" y="11381"/>
                  </a:cubicBezTo>
                  <a:cubicBezTo>
                    <a:pt x="14157" y="10823"/>
                    <a:pt x="15127" y="10452"/>
                    <a:pt x="15612" y="10006"/>
                  </a:cubicBezTo>
                  <a:cubicBezTo>
                    <a:pt x="16097" y="9560"/>
                    <a:pt x="15052" y="7331"/>
                    <a:pt x="15015" y="6662"/>
                  </a:cubicBezTo>
                  <a:cubicBezTo>
                    <a:pt x="14978" y="5993"/>
                    <a:pt x="13784" y="6922"/>
                    <a:pt x="13411" y="7108"/>
                  </a:cubicBezTo>
                  <a:close/>
                  <a:moveTo>
                    <a:pt x="20275" y="2017"/>
                  </a:moveTo>
                  <a:cubicBezTo>
                    <a:pt x="20014" y="1684"/>
                    <a:pt x="19567" y="2204"/>
                    <a:pt x="19007" y="2315"/>
                  </a:cubicBezTo>
                  <a:cubicBezTo>
                    <a:pt x="18447" y="2426"/>
                    <a:pt x="16694" y="977"/>
                    <a:pt x="16246" y="308"/>
                  </a:cubicBezTo>
                  <a:cubicBezTo>
                    <a:pt x="15798" y="-360"/>
                    <a:pt x="15052" y="197"/>
                    <a:pt x="15426" y="680"/>
                  </a:cubicBezTo>
                  <a:cubicBezTo>
                    <a:pt x="15799" y="1163"/>
                    <a:pt x="15350" y="1311"/>
                    <a:pt x="15350" y="1981"/>
                  </a:cubicBezTo>
                  <a:cubicBezTo>
                    <a:pt x="15350" y="2649"/>
                    <a:pt x="14903" y="2649"/>
                    <a:pt x="14978" y="3095"/>
                  </a:cubicBezTo>
                  <a:cubicBezTo>
                    <a:pt x="15052" y="3541"/>
                    <a:pt x="14380" y="3467"/>
                    <a:pt x="13933" y="3541"/>
                  </a:cubicBezTo>
                  <a:cubicBezTo>
                    <a:pt x="13486" y="3616"/>
                    <a:pt x="13971" y="4062"/>
                    <a:pt x="13448" y="4285"/>
                  </a:cubicBezTo>
                  <a:cubicBezTo>
                    <a:pt x="12926" y="4508"/>
                    <a:pt x="12963" y="4879"/>
                    <a:pt x="13224" y="5028"/>
                  </a:cubicBezTo>
                  <a:cubicBezTo>
                    <a:pt x="13486" y="5176"/>
                    <a:pt x="13299" y="5659"/>
                    <a:pt x="13224" y="5993"/>
                  </a:cubicBezTo>
                  <a:cubicBezTo>
                    <a:pt x="13149" y="6328"/>
                    <a:pt x="13559" y="6068"/>
                    <a:pt x="13859" y="5733"/>
                  </a:cubicBezTo>
                  <a:cubicBezTo>
                    <a:pt x="14157" y="5399"/>
                    <a:pt x="14468" y="5894"/>
                    <a:pt x="14530" y="5584"/>
                  </a:cubicBezTo>
                  <a:cubicBezTo>
                    <a:pt x="14605" y="5214"/>
                    <a:pt x="13747" y="5028"/>
                    <a:pt x="13784" y="4655"/>
                  </a:cubicBezTo>
                  <a:cubicBezTo>
                    <a:pt x="13821" y="4285"/>
                    <a:pt x="14380" y="4767"/>
                    <a:pt x="14829" y="4544"/>
                  </a:cubicBezTo>
                  <a:cubicBezTo>
                    <a:pt x="15276" y="4321"/>
                    <a:pt x="16171" y="4508"/>
                    <a:pt x="16731" y="4990"/>
                  </a:cubicBezTo>
                  <a:cubicBezTo>
                    <a:pt x="17290" y="5473"/>
                    <a:pt x="17440" y="5288"/>
                    <a:pt x="17552" y="4693"/>
                  </a:cubicBezTo>
                  <a:cubicBezTo>
                    <a:pt x="17663" y="4098"/>
                    <a:pt x="18521" y="3839"/>
                    <a:pt x="19379" y="3839"/>
                  </a:cubicBezTo>
                  <a:cubicBezTo>
                    <a:pt x="20238" y="3839"/>
                    <a:pt x="20312" y="3429"/>
                    <a:pt x="20051" y="3244"/>
                  </a:cubicBezTo>
                  <a:cubicBezTo>
                    <a:pt x="19790" y="3058"/>
                    <a:pt x="21469" y="1981"/>
                    <a:pt x="21431" y="1684"/>
                  </a:cubicBezTo>
                  <a:cubicBezTo>
                    <a:pt x="21394" y="1386"/>
                    <a:pt x="20536" y="2352"/>
                    <a:pt x="20275" y="201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77" name="出自【趣你的PPT】(微信:qunideppt)：最优质的PPT资源库"/>
            <p:cNvSpPr/>
            <p:nvPr/>
          </p:nvSpPr>
          <p:spPr>
            <a:xfrm>
              <a:off x="8389178" y="4051477"/>
              <a:ext cx="190328" cy="2724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97" h="21330" extrusionOk="0">
                  <a:moveTo>
                    <a:pt x="20544" y="18588"/>
                  </a:moveTo>
                  <a:cubicBezTo>
                    <a:pt x="21336" y="17926"/>
                    <a:pt x="20016" y="16178"/>
                    <a:pt x="20016" y="15045"/>
                  </a:cubicBezTo>
                  <a:cubicBezTo>
                    <a:pt x="20016" y="13910"/>
                    <a:pt x="17839" y="14240"/>
                    <a:pt x="18433" y="14949"/>
                  </a:cubicBezTo>
                  <a:cubicBezTo>
                    <a:pt x="19027" y="15658"/>
                    <a:pt x="17313" y="15091"/>
                    <a:pt x="17179" y="15800"/>
                  </a:cubicBezTo>
                  <a:cubicBezTo>
                    <a:pt x="17048" y="16508"/>
                    <a:pt x="15793" y="15942"/>
                    <a:pt x="15861" y="16508"/>
                  </a:cubicBezTo>
                  <a:cubicBezTo>
                    <a:pt x="15928" y="17076"/>
                    <a:pt x="14542" y="16508"/>
                    <a:pt x="13881" y="16178"/>
                  </a:cubicBezTo>
                  <a:cubicBezTo>
                    <a:pt x="13221" y="15847"/>
                    <a:pt x="12298" y="17076"/>
                    <a:pt x="11308" y="17265"/>
                  </a:cubicBezTo>
                  <a:cubicBezTo>
                    <a:pt x="10319" y="17455"/>
                    <a:pt x="9794" y="18960"/>
                    <a:pt x="10450" y="18919"/>
                  </a:cubicBezTo>
                  <a:cubicBezTo>
                    <a:pt x="11243" y="18873"/>
                    <a:pt x="11637" y="18115"/>
                    <a:pt x="12429" y="18164"/>
                  </a:cubicBezTo>
                  <a:cubicBezTo>
                    <a:pt x="13221" y="18210"/>
                    <a:pt x="12958" y="17596"/>
                    <a:pt x="14079" y="17738"/>
                  </a:cubicBezTo>
                  <a:cubicBezTo>
                    <a:pt x="15200" y="17880"/>
                    <a:pt x="14408" y="20291"/>
                    <a:pt x="15928" y="20479"/>
                  </a:cubicBezTo>
                  <a:cubicBezTo>
                    <a:pt x="17444" y="20669"/>
                    <a:pt x="17510" y="21330"/>
                    <a:pt x="18235" y="21330"/>
                  </a:cubicBezTo>
                  <a:cubicBezTo>
                    <a:pt x="18959" y="21330"/>
                    <a:pt x="18105" y="19818"/>
                    <a:pt x="18170" y="19298"/>
                  </a:cubicBezTo>
                  <a:cubicBezTo>
                    <a:pt x="18235" y="18777"/>
                    <a:pt x="19752" y="19251"/>
                    <a:pt x="20544" y="18588"/>
                  </a:cubicBezTo>
                  <a:close/>
                  <a:moveTo>
                    <a:pt x="14607" y="14902"/>
                  </a:moveTo>
                  <a:cubicBezTo>
                    <a:pt x="14871" y="15375"/>
                    <a:pt x="16783" y="14619"/>
                    <a:pt x="16256" y="14146"/>
                  </a:cubicBezTo>
                  <a:cubicBezTo>
                    <a:pt x="15730" y="13674"/>
                    <a:pt x="14411" y="14548"/>
                    <a:pt x="14607" y="14902"/>
                  </a:cubicBezTo>
                  <a:close/>
                  <a:moveTo>
                    <a:pt x="2865" y="13956"/>
                  </a:moveTo>
                  <a:cubicBezTo>
                    <a:pt x="1942" y="14807"/>
                    <a:pt x="-264" y="16220"/>
                    <a:pt x="26" y="16604"/>
                  </a:cubicBezTo>
                  <a:cubicBezTo>
                    <a:pt x="423" y="17123"/>
                    <a:pt x="2865" y="14524"/>
                    <a:pt x="4053" y="13910"/>
                  </a:cubicBezTo>
                  <a:cubicBezTo>
                    <a:pt x="5239" y="13296"/>
                    <a:pt x="5042" y="12776"/>
                    <a:pt x="4646" y="12209"/>
                  </a:cubicBezTo>
                  <a:cubicBezTo>
                    <a:pt x="4249" y="11641"/>
                    <a:pt x="3788" y="13106"/>
                    <a:pt x="2865" y="13956"/>
                  </a:cubicBezTo>
                  <a:close/>
                  <a:moveTo>
                    <a:pt x="10648" y="13059"/>
                  </a:moveTo>
                  <a:cubicBezTo>
                    <a:pt x="10979" y="13011"/>
                    <a:pt x="11771" y="13059"/>
                    <a:pt x="11836" y="12586"/>
                  </a:cubicBezTo>
                  <a:cubicBezTo>
                    <a:pt x="11902" y="12114"/>
                    <a:pt x="12628" y="13437"/>
                    <a:pt x="12034" y="13862"/>
                  </a:cubicBezTo>
                  <a:cubicBezTo>
                    <a:pt x="11440" y="14288"/>
                    <a:pt x="11440" y="15469"/>
                    <a:pt x="12364" y="15611"/>
                  </a:cubicBezTo>
                  <a:cubicBezTo>
                    <a:pt x="13288" y="15754"/>
                    <a:pt x="15002" y="13485"/>
                    <a:pt x="14739" y="13059"/>
                  </a:cubicBezTo>
                  <a:cubicBezTo>
                    <a:pt x="14476" y="12633"/>
                    <a:pt x="13683" y="13342"/>
                    <a:pt x="13881" y="12776"/>
                  </a:cubicBezTo>
                  <a:cubicBezTo>
                    <a:pt x="14079" y="12209"/>
                    <a:pt x="11506" y="10742"/>
                    <a:pt x="10517" y="10884"/>
                  </a:cubicBezTo>
                  <a:cubicBezTo>
                    <a:pt x="9527" y="11027"/>
                    <a:pt x="9871" y="13170"/>
                    <a:pt x="10648" y="13059"/>
                  </a:cubicBezTo>
                  <a:close/>
                  <a:moveTo>
                    <a:pt x="6955" y="8474"/>
                  </a:moveTo>
                  <a:cubicBezTo>
                    <a:pt x="7153" y="9136"/>
                    <a:pt x="7615" y="10507"/>
                    <a:pt x="9065" y="10175"/>
                  </a:cubicBezTo>
                  <a:cubicBezTo>
                    <a:pt x="10517" y="9845"/>
                    <a:pt x="6811" y="7999"/>
                    <a:pt x="6955" y="8474"/>
                  </a:cubicBezTo>
                  <a:close/>
                  <a:moveTo>
                    <a:pt x="11176" y="8049"/>
                  </a:moveTo>
                  <a:cubicBezTo>
                    <a:pt x="12431" y="7906"/>
                    <a:pt x="14146" y="9041"/>
                    <a:pt x="13881" y="9467"/>
                  </a:cubicBezTo>
                  <a:cubicBezTo>
                    <a:pt x="13617" y="9891"/>
                    <a:pt x="13947" y="11262"/>
                    <a:pt x="14542" y="10884"/>
                  </a:cubicBezTo>
                  <a:cubicBezTo>
                    <a:pt x="15135" y="10507"/>
                    <a:pt x="16059" y="10978"/>
                    <a:pt x="15465" y="11592"/>
                  </a:cubicBezTo>
                  <a:cubicBezTo>
                    <a:pt x="14871" y="12209"/>
                    <a:pt x="16388" y="12822"/>
                    <a:pt x="16585" y="13579"/>
                  </a:cubicBezTo>
                  <a:cubicBezTo>
                    <a:pt x="16783" y="14335"/>
                    <a:pt x="17444" y="13720"/>
                    <a:pt x="17313" y="13154"/>
                  </a:cubicBezTo>
                  <a:cubicBezTo>
                    <a:pt x="17182" y="12586"/>
                    <a:pt x="17444" y="12633"/>
                    <a:pt x="18302" y="12209"/>
                  </a:cubicBezTo>
                  <a:cubicBezTo>
                    <a:pt x="19160" y="11783"/>
                    <a:pt x="18235" y="11073"/>
                    <a:pt x="17708" y="10270"/>
                  </a:cubicBezTo>
                  <a:cubicBezTo>
                    <a:pt x="17182" y="9467"/>
                    <a:pt x="15200" y="9750"/>
                    <a:pt x="15200" y="8993"/>
                  </a:cubicBezTo>
                  <a:cubicBezTo>
                    <a:pt x="15200" y="8238"/>
                    <a:pt x="13750" y="8001"/>
                    <a:pt x="13683" y="7576"/>
                  </a:cubicBezTo>
                  <a:cubicBezTo>
                    <a:pt x="13617" y="7150"/>
                    <a:pt x="11705" y="6724"/>
                    <a:pt x="10584" y="7197"/>
                  </a:cubicBezTo>
                  <a:cubicBezTo>
                    <a:pt x="9462" y="7671"/>
                    <a:pt x="10252" y="6346"/>
                    <a:pt x="9461" y="5732"/>
                  </a:cubicBezTo>
                  <a:cubicBezTo>
                    <a:pt x="8669" y="5118"/>
                    <a:pt x="10055" y="4219"/>
                    <a:pt x="10979" y="3463"/>
                  </a:cubicBezTo>
                  <a:cubicBezTo>
                    <a:pt x="11902" y="2708"/>
                    <a:pt x="10715" y="1431"/>
                    <a:pt x="10846" y="864"/>
                  </a:cubicBezTo>
                  <a:cubicBezTo>
                    <a:pt x="10979" y="297"/>
                    <a:pt x="10912" y="108"/>
                    <a:pt x="10450" y="297"/>
                  </a:cubicBezTo>
                  <a:cubicBezTo>
                    <a:pt x="9990" y="486"/>
                    <a:pt x="8075" y="-270"/>
                    <a:pt x="7219" y="108"/>
                  </a:cubicBezTo>
                  <a:cubicBezTo>
                    <a:pt x="6361" y="486"/>
                    <a:pt x="7153" y="3605"/>
                    <a:pt x="6756" y="3842"/>
                  </a:cubicBezTo>
                  <a:cubicBezTo>
                    <a:pt x="6361" y="4077"/>
                    <a:pt x="5848" y="3336"/>
                    <a:pt x="5699" y="3653"/>
                  </a:cubicBezTo>
                  <a:cubicBezTo>
                    <a:pt x="5502" y="4077"/>
                    <a:pt x="5767" y="5827"/>
                    <a:pt x="6294" y="5827"/>
                  </a:cubicBezTo>
                  <a:cubicBezTo>
                    <a:pt x="6824" y="5827"/>
                    <a:pt x="7219" y="6300"/>
                    <a:pt x="6889" y="7056"/>
                  </a:cubicBezTo>
                  <a:cubicBezTo>
                    <a:pt x="6559" y="7812"/>
                    <a:pt x="7877" y="7906"/>
                    <a:pt x="9131" y="7576"/>
                  </a:cubicBezTo>
                  <a:cubicBezTo>
                    <a:pt x="10386" y="7245"/>
                    <a:pt x="9923" y="8190"/>
                    <a:pt x="11176" y="804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78" name="出自【趣你的PPT】(微信:qunideppt)：最优质的PPT资源库"/>
            <p:cNvSpPr/>
            <p:nvPr/>
          </p:nvSpPr>
          <p:spPr>
            <a:xfrm>
              <a:off x="8870824" y="4492422"/>
              <a:ext cx="253058" cy="1644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4" h="21523" extrusionOk="0">
                  <a:moveTo>
                    <a:pt x="20090" y="2794"/>
                  </a:moveTo>
                  <a:cubicBezTo>
                    <a:pt x="19285" y="2002"/>
                    <a:pt x="18579" y="1451"/>
                    <a:pt x="19585" y="2950"/>
                  </a:cubicBezTo>
                  <a:cubicBezTo>
                    <a:pt x="20593" y="4452"/>
                    <a:pt x="20051" y="5726"/>
                    <a:pt x="20643" y="5480"/>
                  </a:cubicBezTo>
                  <a:cubicBezTo>
                    <a:pt x="21600" y="5086"/>
                    <a:pt x="20895" y="3584"/>
                    <a:pt x="20090" y="2794"/>
                  </a:cubicBezTo>
                  <a:close/>
                  <a:moveTo>
                    <a:pt x="18377" y="5796"/>
                  </a:moveTo>
                  <a:cubicBezTo>
                    <a:pt x="18377" y="6506"/>
                    <a:pt x="17573" y="6903"/>
                    <a:pt x="16313" y="7691"/>
                  </a:cubicBezTo>
                  <a:cubicBezTo>
                    <a:pt x="15056" y="8481"/>
                    <a:pt x="12769" y="6786"/>
                    <a:pt x="12688" y="7929"/>
                  </a:cubicBezTo>
                  <a:cubicBezTo>
                    <a:pt x="12639" y="8640"/>
                    <a:pt x="14099" y="9906"/>
                    <a:pt x="15458" y="9906"/>
                  </a:cubicBezTo>
                  <a:cubicBezTo>
                    <a:pt x="16817" y="9906"/>
                    <a:pt x="18982" y="7771"/>
                    <a:pt x="18982" y="7139"/>
                  </a:cubicBezTo>
                  <a:cubicBezTo>
                    <a:pt x="18982" y="6509"/>
                    <a:pt x="19838" y="5402"/>
                    <a:pt x="19486" y="4769"/>
                  </a:cubicBezTo>
                  <a:cubicBezTo>
                    <a:pt x="19134" y="4137"/>
                    <a:pt x="18377" y="5084"/>
                    <a:pt x="18377" y="5796"/>
                  </a:cubicBezTo>
                  <a:close/>
                  <a:moveTo>
                    <a:pt x="15507" y="19861"/>
                  </a:moveTo>
                  <a:cubicBezTo>
                    <a:pt x="15156" y="19623"/>
                    <a:pt x="14249" y="18676"/>
                    <a:pt x="14299" y="18043"/>
                  </a:cubicBezTo>
                  <a:cubicBezTo>
                    <a:pt x="14349" y="17413"/>
                    <a:pt x="13292" y="17490"/>
                    <a:pt x="12588" y="16779"/>
                  </a:cubicBezTo>
                  <a:cubicBezTo>
                    <a:pt x="11883" y="16068"/>
                    <a:pt x="12134" y="13777"/>
                    <a:pt x="11380" y="13223"/>
                  </a:cubicBezTo>
                  <a:cubicBezTo>
                    <a:pt x="10624" y="12669"/>
                    <a:pt x="10069" y="10932"/>
                    <a:pt x="10976" y="11010"/>
                  </a:cubicBezTo>
                  <a:cubicBezTo>
                    <a:pt x="11881" y="11090"/>
                    <a:pt x="12034" y="10298"/>
                    <a:pt x="11329" y="9274"/>
                  </a:cubicBezTo>
                  <a:cubicBezTo>
                    <a:pt x="10624" y="8245"/>
                    <a:pt x="8056" y="7851"/>
                    <a:pt x="7954" y="6350"/>
                  </a:cubicBezTo>
                  <a:cubicBezTo>
                    <a:pt x="7854" y="4847"/>
                    <a:pt x="3273" y="1292"/>
                    <a:pt x="1259" y="579"/>
                  </a:cubicBezTo>
                  <a:cubicBezTo>
                    <a:pt x="901" y="454"/>
                    <a:pt x="470" y="248"/>
                    <a:pt x="0" y="0"/>
                  </a:cubicBezTo>
                  <a:lnTo>
                    <a:pt x="0" y="16865"/>
                  </a:lnTo>
                  <a:cubicBezTo>
                    <a:pt x="467" y="17357"/>
                    <a:pt x="1048" y="17751"/>
                    <a:pt x="1812" y="17808"/>
                  </a:cubicBezTo>
                  <a:cubicBezTo>
                    <a:pt x="4027" y="17965"/>
                    <a:pt x="3475" y="15989"/>
                    <a:pt x="3876" y="15989"/>
                  </a:cubicBezTo>
                  <a:cubicBezTo>
                    <a:pt x="4280" y="15989"/>
                    <a:pt x="4431" y="14883"/>
                    <a:pt x="4884" y="14014"/>
                  </a:cubicBezTo>
                  <a:cubicBezTo>
                    <a:pt x="5337" y="13147"/>
                    <a:pt x="7301" y="13855"/>
                    <a:pt x="8459" y="15276"/>
                  </a:cubicBezTo>
                  <a:cubicBezTo>
                    <a:pt x="9617" y="16700"/>
                    <a:pt x="10976" y="20889"/>
                    <a:pt x="12184" y="20493"/>
                  </a:cubicBezTo>
                  <a:cubicBezTo>
                    <a:pt x="13393" y="20098"/>
                    <a:pt x="14652" y="21600"/>
                    <a:pt x="15760" y="21519"/>
                  </a:cubicBezTo>
                  <a:cubicBezTo>
                    <a:pt x="16868" y="21440"/>
                    <a:pt x="15860" y="20098"/>
                    <a:pt x="15507" y="19861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79" name="出自【趣你的PPT】(微信:qunideppt)：最优质的PPT资源库"/>
            <p:cNvSpPr/>
            <p:nvPr/>
          </p:nvSpPr>
          <p:spPr>
            <a:xfrm>
              <a:off x="7636179" y="4234639"/>
              <a:ext cx="42661" cy="783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07" h="19960" extrusionOk="0">
                  <a:moveTo>
                    <a:pt x="4624" y="1"/>
                  </a:moveTo>
                  <a:cubicBezTo>
                    <a:pt x="1962" y="155"/>
                    <a:pt x="2553" y="2922"/>
                    <a:pt x="1072" y="4920"/>
                  </a:cubicBezTo>
                  <a:cubicBezTo>
                    <a:pt x="-405" y="6922"/>
                    <a:pt x="-103" y="8916"/>
                    <a:pt x="485" y="11839"/>
                  </a:cubicBezTo>
                  <a:cubicBezTo>
                    <a:pt x="1072" y="14765"/>
                    <a:pt x="485" y="17840"/>
                    <a:pt x="5514" y="19529"/>
                  </a:cubicBezTo>
                  <a:cubicBezTo>
                    <a:pt x="11289" y="21473"/>
                    <a:pt x="20601" y="16454"/>
                    <a:pt x="20903" y="12148"/>
                  </a:cubicBezTo>
                  <a:cubicBezTo>
                    <a:pt x="21195" y="7843"/>
                    <a:pt x="6861" y="-127"/>
                    <a:pt x="4624" y="1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80" name="出自【趣你的PPT】(微信:qunideppt)：最优质的PPT资源库"/>
            <p:cNvSpPr/>
            <p:nvPr/>
          </p:nvSpPr>
          <p:spPr>
            <a:xfrm>
              <a:off x="6883184" y="4675583"/>
              <a:ext cx="147698" cy="2899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70" h="20854" extrusionOk="0">
                  <a:moveTo>
                    <a:pt x="17765" y="257"/>
                  </a:moveTo>
                  <a:cubicBezTo>
                    <a:pt x="17382" y="-455"/>
                    <a:pt x="17078" y="518"/>
                    <a:pt x="16737" y="691"/>
                  </a:cubicBezTo>
                  <a:cubicBezTo>
                    <a:pt x="16393" y="864"/>
                    <a:pt x="16223" y="1386"/>
                    <a:pt x="16306" y="1734"/>
                  </a:cubicBezTo>
                  <a:cubicBezTo>
                    <a:pt x="16393" y="2081"/>
                    <a:pt x="15278" y="2428"/>
                    <a:pt x="14594" y="2385"/>
                  </a:cubicBezTo>
                  <a:cubicBezTo>
                    <a:pt x="13908" y="2341"/>
                    <a:pt x="12793" y="2559"/>
                    <a:pt x="13136" y="3036"/>
                  </a:cubicBezTo>
                  <a:cubicBezTo>
                    <a:pt x="13478" y="3514"/>
                    <a:pt x="12623" y="3427"/>
                    <a:pt x="13050" y="3817"/>
                  </a:cubicBezTo>
                  <a:cubicBezTo>
                    <a:pt x="13478" y="4209"/>
                    <a:pt x="12109" y="4687"/>
                    <a:pt x="10906" y="4729"/>
                  </a:cubicBezTo>
                  <a:cubicBezTo>
                    <a:pt x="9707" y="4773"/>
                    <a:pt x="8164" y="5860"/>
                    <a:pt x="6879" y="5772"/>
                  </a:cubicBezTo>
                  <a:cubicBezTo>
                    <a:pt x="5592" y="5685"/>
                    <a:pt x="4306" y="6206"/>
                    <a:pt x="3192" y="6120"/>
                  </a:cubicBezTo>
                  <a:cubicBezTo>
                    <a:pt x="2076" y="6032"/>
                    <a:pt x="2849" y="7293"/>
                    <a:pt x="1991" y="8075"/>
                  </a:cubicBezTo>
                  <a:cubicBezTo>
                    <a:pt x="1134" y="8856"/>
                    <a:pt x="1563" y="9767"/>
                    <a:pt x="2334" y="10722"/>
                  </a:cubicBezTo>
                  <a:cubicBezTo>
                    <a:pt x="3105" y="11678"/>
                    <a:pt x="3707" y="12460"/>
                    <a:pt x="1648" y="13719"/>
                  </a:cubicBezTo>
                  <a:cubicBezTo>
                    <a:pt x="-408" y="14979"/>
                    <a:pt x="-238" y="16368"/>
                    <a:pt x="534" y="17237"/>
                  </a:cubicBezTo>
                  <a:cubicBezTo>
                    <a:pt x="1306" y="18105"/>
                    <a:pt x="1306" y="19408"/>
                    <a:pt x="2421" y="20017"/>
                  </a:cubicBezTo>
                  <a:cubicBezTo>
                    <a:pt x="3536" y="20625"/>
                    <a:pt x="6622" y="21145"/>
                    <a:pt x="7563" y="20668"/>
                  </a:cubicBezTo>
                  <a:cubicBezTo>
                    <a:pt x="8506" y="20191"/>
                    <a:pt x="9498" y="20733"/>
                    <a:pt x="10563" y="20103"/>
                  </a:cubicBezTo>
                  <a:cubicBezTo>
                    <a:pt x="11591" y="19495"/>
                    <a:pt x="13307" y="16152"/>
                    <a:pt x="14763" y="13936"/>
                  </a:cubicBezTo>
                  <a:cubicBezTo>
                    <a:pt x="16220" y="11722"/>
                    <a:pt x="18107" y="8811"/>
                    <a:pt x="17935" y="8204"/>
                  </a:cubicBezTo>
                  <a:cubicBezTo>
                    <a:pt x="17765" y="7596"/>
                    <a:pt x="18965" y="7205"/>
                    <a:pt x="18450" y="6553"/>
                  </a:cubicBezTo>
                  <a:cubicBezTo>
                    <a:pt x="17935" y="5902"/>
                    <a:pt x="18621" y="5121"/>
                    <a:pt x="19221" y="5642"/>
                  </a:cubicBezTo>
                  <a:cubicBezTo>
                    <a:pt x="19822" y="6163"/>
                    <a:pt x="20678" y="6163"/>
                    <a:pt x="20936" y="5469"/>
                  </a:cubicBezTo>
                  <a:cubicBezTo>
                    <a:pt x="21192" y="4773"/>
                    <a:pt x="19906" y="3687"/>
                    <a:pt x="19822" y="2689"/>
                  </a:cubicBezTo>
                  <a:cubicBezTo>
                    <a:pt x="19736" y="1690"/>
                    <a:pt x="18022" y="735"/>
                    <a:pt x="17765" y="25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81" name="出自【趣你的PPT】(微信:qunideppt)：最优质的PPT资源库"/>
            <p:cNvSpPr/>
            <p:nvPr/>
          </p:nvSpPr>
          <p:spPr>
            <a:xfrm>
              <a:off x="6876400" y="4037910"/>
              <a:ext cx="242725" cy="1437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77" h="20982" extrusionOk="0">
                  <a:moveTo>
                    <a:pt x="19639" y="20579"/>
                  </a:moveTo>
                  <a:cubicBezTo>
                    <a:pt x="20238" y="21600"/>
                    <a:pt x="21414" y="20409"/>
                    <a:pt x="21476" y="20001"/>
                  </a:cubicBezTo>
                  <a:cubicBezTo>
                    <a:pt x="21539" y="19591"/>
                    <a:pt x="18964" y="19427"/>
                    <a:pt x="19639" y="20579"/>
                  </a:cubicBezTo>
                  <a:close/>
                  <a:moveTo>
                    <a:pt x="15237" y="834"/>
                  </a:moveTo>
                  <a:cubicBezTo>
                    <a:pt x="14308" y="1174"/>
                    <a:pt x="11984" y="919"/>
                    <a:pt x="11674" y="1174"/>
                  </a:cubicBezTo>
                  <a:cubicBezTo>
                    <a:pt x="11363" y="1431"/>
                    <a:pt x="9197" y="3987"/>
                    <a:pt x="8887" y="5178"/>
                  </a:cubicBezTo>
                  <a:cubicBezTo>
                    <a:pt x="8577" y="6370"/>
                    <a:pt x="8112" y="6540"/>
                    <a:pt x="7648" y="5945"/>
                  </a:cubicBezTo>
                  <a:cubicBezTo>
                    <a:pt x="7184" y="5348"/>
                    <a:pt x="5272" y="5519"/>
                    <a:pt x="5119" y="5262"/>
                  </a:cubicBezTo>
                  <a:cubicBezTo>
                    <a:pt x="4963" y="5007"/>
                    <a:pt x="3570" y="4753"/>
                    <a:pt x="2898" y="4922"/>
                  </a:cubicBezTo>
                  <a:cubicBezTo>
                    <a:pt x="2227" y="5092"/>
                    <a:pt x="1865" y="4411"/>
                    <a:pt x="1557" y="4582"/>
                  </a:cubicBezTo>
                  <a:cubicBezTo>
                    <a:pt x="1246" y="4750"/>
                    <a:pt x="936" y="5348"/>
                    <a:pt x="783" y="5688"/>
                  </a:cubicBezTo>
                  <a:cubicBezTo>
                    <a:pt x="627" y="6027"/>
                    <a:pt x="936" y="6966"/>
                    <a:pt x="834" y="7308"/>
                  </a:cubicBezTo>
                  <a:cubicBezTo>
                    <a:pt x="807" y="7395"/>
                    <a:pt x="475" y="7684"/>
                    <a:pt x="0" y="8059"/>
                  </a:cubicBezTo>
                  <a:cubicBezTo>
                    <a:pt x="163" y="8718"/>
                    <a:pt x="258" y="9402"/>
                    <a:pt x="154" y="9897"/>
                  </a:cubicBezTo>
                  <a:cubicBezTo>
                    <a:pt x="-61" y="10913"/>
                    <a:pt x="127" y="13291"/>
                    <a:pt x="688" y="14656"/>
                  </a:cubicBezTo>
                  <a:cubicBezTo>
                    <a:pt x="1249" y="16021"/>
                    <a:pt x="1035" y="18533"/>
                    <a:pt x="1301" y="19019"/>
                  </a:cubicBezTo>
                  <a:cubicBezTo>
                    <a:pt x="1569" y="19503"/>
                    <a:pt x="3652" y="19416"/>
                    <a:pt x="4586" y="18401"/>
                  </a:cubicBezTo>
                  <a:cubicBezTo>
                    <a:pt x="5521" y="17390"/>
                    <a:pt x="6163" y="17211"/>
                    <a:pt x="6912" y="17211"/>
                  </a:cubicBezTo>
                  <a:cubicBezTo>
                    <a:pt x="7659" y="17211"/>
                    <a:pt x="8647" y="16154"/>
                    <a:pt x="8887" y="15625"/>
                  </a:cubicBezTo>
                  <a:cubicBezTo>
                    <a:pt x="9128" y="15096"/>
                    <a:pt x="10223" y="15052"/>
                    <a:pt x="10677" y="15142"/>
                  </a:cubicBezTo>
                  <a:cubicBezTo>
                    <a:pt x="11131" y="15229"/>
                    <a:pt x="11585" y="14393"/>
                    <a:pt x="12093" y="13555"/>
                  </a:cubicBezTo>
                  <a:cubicBezTo>
                    <a:pt x="12600" y="12716"/>
                    <a:pt x="14204" y="12366"/>
                    <a:pt x="15913" y="11484"/>
                  </a:cubicBezTo>
                  <a:cubicBezTo>
                    <a:pt x="17622" y="10604"/>
                    <a:pt x="17247" y="9280"/>
                    <a:pt x="17648" y="8486"/>
                  </a:cubicBezTo>
                  <a:cubicBezTo>
                    <a:pt x="17984" y="7823"/>
                    <a:pt x="18454" y="8016"/>
                    <a:pt x="19194" y="7529"/>
                  </a:cubicBezTo>
                  <a:cubicBezTo>
                    <a:pt x="18363" y="4724"/>
                    <a:pt x="17442" y="1579"/>
                    <a:pt x="16980" y="0"/>
                  </a:cubicBezTo>
                  <a:cubicBezTo>
                    <a:pt x="16158" y="417"/>
                    <a:pt x="15495" y="740"/>
                    <a:pt x="15237" y="834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82" name="出自【趣你的PPT】(微信:qunideppt)：最优质的PPT资源库"/>
            <p:cNvSpPr/>
            <p:nvPr/>
          </p:nvSpPr>
          <p:spPr>
            <a:xfrm>
              <a:off x="7398749" y="5530336"/>
              <a:ext cx="41367" cy="263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561" h="16951" extrusionOk="0">
                  <a:moveTo>
                    <a:pt x="5560" y="714"/>
                  </a:moveTo>
                  <a:cubicBezTo>
                    <a:pt x="4496" y="-3262"/>
                    <a:pt x="-4365" y="10429"/>
                    <a:pt x="2724" y="15500"/>
                  </a:cubicBezTo>
                  <a:cubicBezTo>
                    <a:pt x="5910" y="17763"/>
                    <a:pt x="7326" y="12649"/>
                    <a:pt x="9451" y="15500"/>
                  </a:cubicBezTo>
                  <a:cubicBezTo>
                    <a:pt x="11567" y="18338"/>
                    <a:pt x="15816" y="17205"/>
                    <a:pt x="16527" y="10382"/>
                  </a:cubicBezTo>
                  <a:cubicBezTo>
                    <a:pt x="17235" y="3552"/>
                    <a:pt x="6621" y="4694"/>
                    <a:pt x="5560" y="714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83" name="出自【趣你的PPT】(微信:qunideppt)：最优质的PPT资源库"/>
            <p:cNvSpPr/>
            <p:nvPr/>
          </p:nvSpPr>
          <p:spPr>
            <a:xfrm>
              <a:off x="9155743" y="4546691"/>
              <a:ext cx="159548" cy="1116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94" h="20177" extrusionOk="0">
                  <a:moveTo>
                    <a:pt x="16196" y="11094"/>
                  </a:moveTo>
                  <a:cubicBezTo>
                    <a:pt x="15605" y="12895"/>
                    <a:pt x="17967" y="16005"/>
                    <a:pt x="18321" y="16085"/>
                  </a:cubicBezTo>
                  <a:cubicBezTo>
                    <a:pt x="18674" y="16168"/>
                    <a:pt x="16652" y="9708"/>
                    <a:pt x="16196" y="11094"/>
                  </a:cubicBezTo>
                  <a:close/>
                  <a:moveTo>
                    <a:pt x="18261" y="18377"/>
                  </a:moveTo>
                  <a:cubicBezTo>
                    <a:pt x="18379" y="18786"/>
                    <a:pt x="19915" y="20750"/>
                    <a:pt x="20681" y="20013"/>
                  </a:cubicBezTo>
                  <a:cubicBezTo>
                    <a:pt x="21448" y="19276"/>
                    <a:pt x="18060" y="17676"/>
                    <a:pt x="18261" y="18377"/>
                  </a:cubicBezTo>
                  <a:close/>
                  <a:moveTo>
                    <a:pt x="13422" y="14777"/>
                  </a:moveTo>
                  <a:cubicBezTo>
                    <a:pt x="13658" y="16414"/>
                    <a:pt x="15428" y="17395"/>
                    <a:pt x="16138" y="16824"/>
                  </a:cubicBezTo>
                  <a:cubicBezTo>
                    <a:pt x="16844" y="16250"/>
                    <a:pt x="13179" y="13085"/>
                    <a:pt x="13422" y="14777"/>
                  </a:cubicBezTo>
                  <a:close/>
                  <a:moveTo>
                    <a:pt x="13893" y="11258"/>
                  </a:moveTo>
                  <a:cubicBezTo>
                    <a:pt x="14544" y="10687"/>
                    <a:pt x="10241" y="7418"/>
                    <a:pt x="10174" y="8475"/>
                  </a:cubicBezTo>
                  <a:cubicBezTo>
                    <a:pt x="10117" y="9458"/>
                    <a:pt x="13245" y="11832"/>
                    <a:pt x="13893" y="11258"/>
                  </a:cubicBezTo>
                  <a:close/>
                  <a:moveTo>
                    <a:pt x="5042" y="4713"/>
                  </a:moveTo>
                  <a:cubicBezTo>
                    <a:pt x="4983" y="5121"/>
                    <a:pt x="6871" y="7659"/>
                    <a:pt x="7285" y="7249"/>
                  </a:cubicBezTo>
                  <a:cubicBezTo>
                    <a:pt x="7697" y="6841"/>
                    <a:pt x="5149" y="3974"/>
                    <a:pt x="5042" y="4713"/>
                  </a:cubicBezTo>
                  <a:close/>
                  <a:moveTo>
                    <a:pt x="8" y="130"/>
                  </a:moveTo>
                  <a:cubicBezTo>
                    <a:pt x="-152" y="1113"/>
                    <a:pt x="2373" y="6306"/>
                    <a:pt x="3311" y="5478"/>
                  </a:cubicBezTo>
                  <a:cubicBezTo>
                    <a:pt x="5042" y="3953"/>
                    <a:pt x="164" y="-850"/>
                    <a:pt x="8" y="130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84" name="出自【趣你的PPT】(微信:qunideppt)：最优质的PPT资源库"/>
            <p:cNvSpPr/>
            <p:nvPr/>
          </p:nvSpPr>
          <p:spPr>
            <a:xfrm>
              <a:off x="9155743" y="4546691"/>
              <a:ext cx="159548" cy="1116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94" h="20177" extrusionOk="0">
                  <a:moveTo>
                    <a:pt x="16196" y="11094"/>
                  </a:moveTo>
                  <a:cubicBezTo>
                    <a:pt x="15605" y="12895"/>
                    <a:pt x="17967" y="16005"/>
                    <a:pt x="18321" y="16085"/>
                  </a:cubicBezTo>
                  <a:cubicBezTo>
                    <a:pt x="18674" y="16168"/>
                    <a:pt x="16652" y="9708"/>
                    <a:pt x="16196" y="11094"/>
                  </a:cubicBezTo>
                  <a:close/>
                  <a:moveTo>
                    <a:pt x="18261" y="18377"/>
                  </a:moveTo>
                  <a:cubicBezTo>
                    <a:pt x="18379" y="18786"/>
                    <a:pt x="19915" y="20750"/>
                    <a:pt x="20681" y="20013"/>
                  </a:cubicBezTo>
                  <a:cubicBezTo>
                    <a:pt x="21448" y="19276"/>
                    <a:pt x="18060" y="17676"/>
                    <a:pt x="18261" y="18377"/>
                  </a:cubicBezTo>
                  <a:close/>
                  <a:moveTo>
                    <a:pt x="13422" y="14777"/>
                  </a:moveTo>
                  <a:cubicBezTo>
                    <a:pt x="13658" y="16414"/>
                    <a:pt x="15428" y="17395"/>
                    <a:pt x="16138" y="16824"/>
                  </a:cubicBezTo>
                  <a:cubicBezTo>
                    <a:pt x="16844" y="16250"/>
                    <a:pt x="13179" y="13085"/>
                    <a:pt x="13422" y="14777"/>
                  </a:cubicBezTo>
                  <a:close/>
                  <a:moveTo>
                    <a:pt x="13893" y="11258"/>
                  </a:moveTo>
                  <a:cubicBezTo>
                    <a:pt x="14544" y="10687"/>
                    <a:pt x="10241" y="7418"/>
                    <a:pt x="10174" y="8475"/>
                  </a:cubicBezTo>
                  <a:cubicBezTo>
                    <a:pt x="10117" y="9458"/>
                    <a:pt x="13245" y="11832"/>
                    <a:pt x="13893" y="11258"/>
                  </a:cubicBezTo>
                  <a:close/>
                  <a:moveTo>
                    <a:pt x="5042" y="4713"/>
                  </a:moveTo>
                  <a:cubicBezTo>
                    <a:pt x="4983" y="5121"/>
                    <a:pt x="6871" y="7659"/>
                    <a:pt x="7285" y="7249"/>
                  </a:cubicBezTo>
                  <a:cubicBezTo>
                    <a:pt x="7697" y="6841"/>
                    <a:pt x="5149" y="3974"/>
                    <a:pt x="5042" y="4713"/>
                  </a:cubicBezTo>
                  <a:close/>
                  <a:moveTo>
                    <a:pt x="8" y="130"/>
                  </a:moveTo>
                  <a:cubicBezTo>
                    <a:pt x="-152" y="1113"/>
                    <a:pt x="2373" y="6306"/>
                    <a:pt x="3311" y="5478"/>
                  </a:cubicBezTo>
                  <a:cubicBezTo>
                    <a:pt x="5042" y="3953"/>
                    <a:pt x="164" y="-850"/>
                    <a:pt x="8" y="130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85" name="出自【趣你的PPT】(微信:qunideppt)：最优质的PPT资源库"/>
            <p:cNvSpPr/>
            <p:nvPr/>
          </p:nvSpPr>
          <p:spPr>
            <a:xfrm>
              <a:off x="9399957" y="5184366"/>
              <a:ext cx="247113" cy="3035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30" h="21548" extrusionOk="0">
                  <a:moveTo>
                    <a:pt x="19204" y="5271"/>
                  </a:moveTo>
                  <a:cubicBezTo>
                    <a:pt x="18859" y="5753"/>
                    <a:pt x="18169" y="5142"/>
                    <a:pt x="17517" y="5142"/>
                  </a:cubicBezTo>
                  <a:cubicBezTo>
                    <a:pt x="16865" y="5142"/>
                    <a:pt x="16481" y="4757"/>
                    <a:pt x="16481" y="4274"/>
                  </a:cubicBezTo>
                  <a:cubicBezTo>
                    <a:pt x="16481" y="3792"/>
                    <a:pt x="16328" y="3085"/>
                    <a:pt x="15714" y="3117"/>
                  </a:cubicBezTo>
                  <a:cubicBezTo>
                    <a:pt x="15101" y="3150"/>
                    <a:pt x="15906" y="3663"/>
                    <a:pt x="15676" y="3921"/>
                  </a:cubicBezTo>
                  <a:cubicBezTo>
                    <a:pt x="15446" y="4178"/>
                    <a:pt x="15292" y="3632"/>
                    <a:pt x="14985" y="3632"/>
                  </a:cubicBezTo>
                  <a:cubicBezTo>
                    <a:pt x="14680" y="3632"/>
                    <a:pt x="14334" y="3278"/>
                    <a:pt x="14334" y="2635"/>
                  </a:cubicBezTo>
                  <a:cubicBezTo>
                    <a:pt x="14334" y="1992"/>
                    <a:pt x="13682" y="2057"/>
                    <a:pt x="13682" y="1317"/>
                  </a:cubicBezTo>
                  <a:cubicBezTo>
                    <a:pt x="13682" y="578"/>
                    <a:pt x="12301" y="0"/>
                    <a:pt x="11534" y="0"/>
                  </a:cubicBezTo>
                  <a:cubicBezTo>
                    <a:pt x="10767" y="0"/>
                    <a:pt x="11687" y="1156"/>
                    <a:pt x="12071" y="1543"/>
                  </a:cubicBezTo>
                  <a:cubicBezTo>
                    <a:pt x="12454" y="1928"/>
                    <a:pt x="13298" y="2282"/>
                    <a:pt x="13260" y="2571"/>
                  </a:cubicBezTo>
                  <a:cubicBezTo>
                    <a:pt x="13221" y="2860"/>
                    <a:pt x="13835" y="3600"/>
                    <a:pt x="14296" y="3728"/>
                  </a:cubicBezTo>
                  <a:cubicBezTo>
                    <a:pt x="14755" y="3857"/>
                    <a:pt x="14026" y="4982"/>
                    <a:pt x="14026" y="5881"/>
                  </a:cubicBezTo>
                  <a:cubicBezTo>
                    <a:pt x="14026" y="6782"/>
                    <a:pt x="13183" y="6622"/>
                    <a:pt x="12608" y="7200"/>
                  </a:cubicBezTo>
                  <a:cubicBezTo>
                    <a:pt x="12032" y="7778"/>
                    <a:pt x="14065" y="8357"/>
                    <a:pt x="14909" y="8935"/>
                  </a:cubicBezTo>
                  <a:cubicBezTo>
                    <a:pt x="15753" y="9514"/>
                    <a:pt x="14185" y="10936"/>
                    <a:pt x="14410" y="11250"/>
                  </a:cubicBezTo>
                  <a:cubicBezTo>
                    <a:pt x="14525" y="11410"/>
                    <a:pt x="15101" y="11636"/>
                    <a:pt x="15983" y="11443"/>
                  </a:cubicBezTo>
                  <a:cubicBezTo>
                    <a:pt x="16865" y="11250"/>
                    <a:pt x="17287" y="9643"/>
                    <a:pt x="17901" y="9193"/>
                  </a:cubicBezTo>
                  <a:cubicBezTo>
                    <a:pt x="18513" y="8743"/>
                    <a:pt x="18130" y="8035"/>
                    <a:pt x="18438" y="7682"/>
                  </a:cubicBezTo>
                  <a:cubicBezTo>
                    <a:pt x="18744" y="7328"/>
                    <a:pt x="19165" y="7361"/>
                    <a:pt x="19588" y="7361"/>
                  </a:cubicBezTo>
                  <a:cubicBezTo>
                    <a:pt x="20009" y="7361"/>
                    <a:pt x="19779" y="6493"/>
                    <a:pt x="20316" y="6493"/>
                  </a:cubicBezTo>
                  <a:cubicBezTo>
                    <a:pt x="20853" y="6493"/>
                    <a:pt x="20585" y="5881"/>
                    <a:pt x="20892" y="5207"/>
                  </a:cubicBezTo>
                  <a:cubicBezTo>
                    <a:pt x="21198" y="4532"/>
                    <a:pt x="19549" y="4789"/>
                    <a:pt x="19204" y="5271"/>
                  </a:cubicBezTo>
                  <a:close/>
                  <a:moveTo>
                    <a:pt x="1870" y="21536"/>
                  </a:moveTo>
                  <a:cubicBezTo>
                    <a:pt x="2138" y="21600"/>
                    <a:pt x="3020" y="21407"/>
                    <a:pt x="2521" y="20894"/>
                  </a:cubicBezTo>
                  <a:cubicBezTo>
                    <a:pt x="2023" y="20379"/>
                    <a:pt x="1235" y="21384"/>
                    <a:pt x="1870" y="21536"/>
                  </a:cubicBezTo>
                  <a:close/>
                  <a:moveTo>
                    <a:pt x="12953" y="10446"/>
                  </a:moveTo>
                  <a:cubicBezTo>
                    <a:pt x="12416" y="10125"/>
                    <a:pt x="12148" y="10575"/>
                    <a:pt x="11572" y="10800"/>
                  </a:cubicBezTo>
                  <a:cubicBezTo>
                    <a:pt x="10997" y="11025"/>
                    <a:pt x="10614" y="9739"/>
                    <a:pt x="9885" y="10222"/>
                  </a:cubicBezTo>
                  <a:cubicBezTo>
                    <a:pt x="9156" y="10704"/>
                    <a:pt x="9808" y="10896"/>
                    <a:pt x="9003" y="11475"/>
                  </a:cubicBezTo>
                  <a:cubicBezTo>
                    <a:pt x="8197" y="12054"/>
                    <a:pt x="8542" y="12246"/>
                    <a:pt x="7583" y="13500"/>
                  </a:cubicBezTo>
                  <a:cubicBezTo>
                    <a:pt x="6625" y="14753"/>
                    <a:pt x="3326" y="15460"/>
                    <a:pt x="2829" y="16136"/>
                  </a:cubicBezTo>
                  <a:cubicBezTo>
                    <a:pt x="2330" y="16811"/>
                    <a:pt x="681" y="17357"/>
                    <a:pt x="642" y="17871"/>
                  </a:cubicBezTo>
                  <a:cubicBezTo>
                    <a:pt x="603" y="18386"/>
                    <a:pt x="-402" y="18753"/>
                    <a:pt x="182" y="19447"/>
                  </a:cubicBezTo>
                  <a:cubicBezTo>
                    <a:pt x="642" y="19993"/>
                    <a:pt x="1255" y="19606"/>
                    <a:pt x="1754" y="20025"/>
                  </a:cubicBezTo>
                  <a:cubicBezTo>
                    <a:pt x="2253" y="20443"/>
                    <a:pt x="2751" y="20089"/>
                    <a:pt x="2982" y="20443"/>
                  </a:cubicBezTo>
                  <a:cubicBezTo>
                    <a:pt x="3212" y="20797"/>
                    <a:pt x="4899" y="20797"/>
                    <a:pt x="6165" y="19833"/>
                  </a:cubicBezTo>
                  <a:cubicBezTo>
                    <a:pt x="7430" y="18868"/>
                    <a:pt x="6817" y="18418"/>
                    <a:pt x="7315" y="18160"/>
                  </a:cubicBezTo>
                  <a:cubicBezTo>
                    <a:pt x="7813" y="17904"/>
                    <a:pt x="7890" y="17133"/>
                    <a:pt x="8197" y="16650"/>
                  </a:cubicBezTo>
                  <a:cubicBezTo>
                    <a:pt x="8504" y="16168"/>
                    <a:pt x="8734" y="15653"/>
                    <a:pt x="10115" y="15653"/>
                  </a:cubicBezTo>
                  <a:cubicBezTo>
                    <a:pt x="11496" y="15653"/>
                    <a:pt x="10767" y="15429"/>
                    <a:pt x="10690" y="14883"/>
                  </a:cubicBezTo>
                  <a:cubicBezTo>
                    <a:pt x="10614" y="14336"/>
                    <a:pt x="11841" y="14240"/>
                    <a:pt x="11841" y="13532"/>
                  </a:cubicBezTo>
                  <a:cubicBezTo>
                    <a:pt x="11841" y="12825"/>
                    <a:pt x="13528" y="12182"/>
                    <a:pt x="13183" y="11636"/>
                  </a:cubicBezTo>
                  <a:cubicBezTo>
                    <a:pt x="12837" y="11089"/>
                    <a:pt x="13489" y="10768"/>
                    <a:pt x="12953" y="1044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86" name="出自【趣你的PPT】(微信:qunideppt)：最优质的PPT资源库"/>
            <p:cNvSpPr/>
            <p:nvPr/>
          </p:nvSpPr>
          <p:spPr>
            <a:xfrm>
              <a:off x="9623822" y="4777339"/>
              <a:ext cx="50345" cy="42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45" h="18073" extrusionOk="0">
                  <a:moveTo>
                    <a:pt x="11168" y="5742"/>
                  </a:moveTo>
                  <a:cubicBezTo>
                    <a:pt x="13085" y="6522"/>
                    <a:pt x="19345" y="4188"/>
                    <a:pt x="19345" y="879"/>
                  </a:cubicBezTo>
                  <a:cubicBezTo>
                    <a:pt x="19345" y="-2426"/>
                    <a:pt x="8279" y="4572"/>
                    <a:pt x="11168" y="5742"/>
                  </a:cubicBezTo>
                  <a:close/>
                  <a:moveTo>
                    <a:pt x="382" y="16057"/>
                  </a:moveTo>
                  <a:cubicBezTo>
                    <a:pt x="3340" y="19174"/>
                    <a:pt x="9254" y="18978"/>
                    <a:pt x="9427" y="13335"/>
                  </a:cubicBezTo>
                  <a:cubicBezTo>
                    <a:pt x="9605" y="7686"/>
                    <a:pt x="-2255" y="13284"/>
                    <a:pt x="382" y="1605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87" name="出自【趣你的PPT】(微信:qunideppt)：最优质的PPT资源库"/>
            <p:cNvSpPr/>
            <p:nvPr/>
          </p:nvSpPr>
          <p:spPr>
            <a:xfrm>
              <a:off x="7086696" y="3495209"/>
              <a:ext cx="288940" cy="1804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77" h="21048" extrusionOk="0">
                  <a:moveTo>
                    <a:pt x="21263" y="13370"/>
                  </a:moveTo>
                  <a:cubicBezTo>
                    <a:pt x="21263" y="13370"/>
                    <a:pt x="20280" y="12596"/>
                    <a:pt x="19923" y="12665"/>
                  </a:cubicBezTo>
                  <a:cubicBezTo>
                    <a:pt x="19565" y="12736"/>
                    <a:pt x="18985" y="11400"/>
                    <a:pt x="18359" y="11046"/>
                  </a:cubicBezTo>
                  <a:cubicBezTo>
                    <a:pt x="17734" y="10694"/>
                    <a:pt x="16886" y="10062"/>
                    <a:pt x="16618" y="9427"/>
                  </a:cubicBezTo>
                  <a:cubicBezTo>
                    <a:pt x="16349" y="8794"/>
                    <a:pt x="15233" y="8160"/>
                    <a:pt x="15098" y="7667"/>
                  </a:cubicBezTo>
                  <a:cubicBezTo>
                    <a:pt x="14965" y="7174"/>
                    <a:pt x="14742" y="6328"/>
                    <a:pt x="14428" y="5695"/>
                  </a:cubicBezTo>
                  <a:cubicBezTo>
                    <a:pt x="14116" y="5061"/>
                    <a:pt x="14117" y="4216"/>
                    <a:pt x="13804" y="4146"/>
                  </a:cubicBezTo>
                  <a:cubicBezTo>
                    <a:pt x="13491" y="4077"/>
                    <a:pt x="11570" y="4146"/>
                    <a:pt x="11570" y="3725"/>
                  </a:cubicBezTo>
                  <a:cubicBezTo>
                    <a:pt x="11570" y="3303"/>
                    <a:pt x="11435" y="1330"/>
                    <a:pt x="11034" y="1190"/>
                  </a:cubicBezTo>
                  <a:cubicBezTo>
                    <a:pt x="10632" y="1047"/>
                    <a:pt x="10096" y="908"/>
                    <a:pt x="9873" y="556"/>
                  </a:cubicBezTo>
                  <a:cubicBezTo>
                    <a:pt x="9650" y="202"/>
                    <a:pt x="8934" y="-220"/>
                    <a:pt x="8800" y="134"/>
                  </a:cubicBezTo>
                  <a:cubicBezTo>
                    <a:pt x="8667" y="484"/>
                    <a:pt x="8310" y="625"/>
                    <a:pt x="8176" y="625"/>
                  </a:cubicBezTo>
                  <a:cubicBezTo>
                    <a:pt x="8042" y="625"/>
                    <a:pt x="8087" y="1612"/>
                    <a:pt x="7640" y="1541"/>
                  </a:cubicBezTo>
                  <a:cubicBezTo>
                    <a:pt x="7193" y="1471"/>
                    <a:pt x="6567" y="2316"/>
                    <a:pt x="6567" y="2808"/>
                  </a:cubicBezTo>
                  <a:cubicBezTo>
                    <a:pt x="6567" y="3303"/>
                    <a:pt x="6612" y="4005"/>
                    <a:pt x="6032" y="3936"/>
                  </a:cubicBezTo>
                  <a:cubicBezTo>
                    <a:pt x="5741" y="3899"/>
                    <a:pt x="5326" y="3812"/>
                    <a:pt x="4969" y="3538"/>
                  </a:cubicBezTo>
                  <a:cubicBezTo>
                    <a:pt x="4885" y="3640"/>
                    <a:pt x="4401" y="4169"/>
                    <a:pt x="3912" y="3141"/>
                  </a:cubicBezTo>
                  <a:cubicBezTo>
                    <a:pt x="3376" y="2011"/>
                    <a:pt x="2540" y="883"/>
                    <a:pt x="2064" y="883"/>
                  </a:cubicBezTo>
                  <a:cubicBezTo>
                    <a:pt x="1635" y="883"/>
                    <a:pt x="154" y="888"/>
                    <a:pt x="503" y="2182"/>
                  </a:cubicBezTo>
                  <a:cubicBezTo>
                    <a:pt x="607" y="1893"/>
                    <a:pt x="808" y="1700"/>
                    <a:pt x="1208" y="1753"/>
                  </a:cubicBezTo>
                  <a:cubicBezTo>
                    <a:pt x="2279" y="1893"/>
                    <a:pt x="1788" y="3864"/>
                    <a:pt x="2368" y="3936"/>
                  </a:cubicBezTo>
                  <a:cubicBezTo>
                    <a:pt x="2950" y="4005"/>
                    <a:pt x="3620" y="5415"/>
                    <a:pt x="3083" y="5343"/>
                  </a:cubicBezTo>
                  <a:cubicBezTo>
                    <a:pt x="2547" y="5273"/>
                    <a:pt x="2100" y="6118"/>
                    <a:pt x="1565" y="5837"/>
                  </a:cubicBezTo>
                  <a:cubicBezTo>
                    <a:pt x="1029" y="5554"/>
                    <a:pt x="359" y="4850"/>
                    <a:pt x="179" y="5837"/>
                  </a:cubicBezTo>
                  <a:cubicBezTo>
                    <a:pt x="1" y="6821"/>
                    <a:pt x="-223" y="7878"/>
                    <a:pt x="492" y="7807"/>
                  </a:cubicBezTo>
                  <a:cubicBezTo>
                    <a:pt x="1208" y="7738"/>
                    <a:pt x="1072" y="8512"/>
                    <a:pt x="582" y="9286"/>
                  </a:cubicBezTo>
                  <a:cubicBezTo>
                    <a:pt x="91" y="10062"/>
                    <a:pt x="1341" y="9145"/>
                    <a:pt x="1430" y="9850"/>
                  </a:cubicBezTo>
                  <a:cubicBezTo>
                    <a:pt x="1519" y="10553"/>
                    <a:pt x="1921" y="10624"/>
                    <a:pt x="1744" y="11750"/>
                  </a:cubicBezTo>
                  <a:cubicBezTo>
                    <a:pt x="1630" y="12463"/>
                    <a:pt x="1714" y="13885"/>
                    <a:pt x="1745" y="14938"/>
                  </a:cubicBezTo>
                  <a:cubicBezTo>
                    <a:pt x="2219" y="14932"/>
                    <a:pt x="2857" y="14868"/>
                    <a:pt x="2994" y="14565"/>
                  </a:cubicBezTo>
                  <a:cubicBezTo>
                    <a:pt x="3217" y="14074"/>
                    <a:pt x="3931" y="13087"/>
                    <a:pt x="4333" y="13087"/>
                  </a:cubicBezTo>
                  <a:cubicBezTo>
                    <a:pt x="4736" y="13087"/>
                    <a:pt x="5182" y="13370"/>
                    <a:pt x="5406" y="12876"/>
                  </a:cubicBezTo>
                  <a:cubicBezTo>
                    <a:pt x="5629" y="12384"/>
                    <a:pt x="6924" y="12524"/>
                    <a:pt x="7148" y="12948"/>
                  </a:cubicBezTo>
                  <a:cubicBezTo>
                    <a:pt x="7372" y="13370"/>
                    <a:pt x="8085" y="13721"/>
                    <a:pt x="8264" y="13721"/>
                  </a:cubicBezTo>
                  <a:cubicBezTo>
                    <a:pt x="8443" y="13721"/>
                    <a:pt x="8533" y="14354"/>
                    <a:pt x="8980" y="14286"/>
                  </a:cubicBezTo>
                  <a:cubicBezTo>
                    <a:pt x="9426" y="14215"/>
                    <a:pt x="10275" y="14497"/>
                    <a:pt x="10275" y="14919"/>
                  </a:cubicBezTo>
                  <a:cubicBezTo>
                    <a:pt x="10275" y="15342"/>
                    <a:pt x="10587" y="15763"/>
                    <a:pt x="10945" y="15763"/>
                  </a:cubicBezTo>
                  <a:cubicBezTo>
                    <a:pt x="11302" y="15763"/>
                    <a:pt x="11615" y="17172"/>
                    <a:pt x="11972" y="17101"/>
                  </a:cubicBezTo>
                  <a:cubicBezTo>
                    <a:pt x="12330" y="17031"/>
                    <a:pt x="13043" y="17031"/>
                    <a:pt x="13043" y="17383"/>
                  </a:cubicBezTo>
                  <a:cubicBezTo>
                    <a:pt x="13043" y="17678"/>
                    <a:pt x="13109" y="19344"/>
                    <a:pt x="13313" y="20297"/>
                  </a:cubicBezTo>
                  <a:cubicBezTo>
                    <a:pt x="13436" y="20193"/>
                    <a:pt x="13562" y="20177"/>
                    <a:pt x="13634" y="20250"/>
                  </a:cubicBezTo>
                  <a:cubicBezTo>
                    <a:pt x="13813" y="20439"/>
                    <a:pt x="14589" y="20063"/>
                    <a:pt x="14708" y="20721"/>
                  </a:cubicBezTo>
                  <a:cubicBezTo>
                    <a:pt x="14827" y="21380"/>
                    <a:pt x="16079" y="21002"/>
                    <a:pt x="16020" y="19968"/>
                  </a:cubicBezTo>
                  <a:cubicBezTo>
                    <a:pt x="15960" y="18934"/>
                    <a:pt x="17988" y="18934"/>
                    <a:pt x="18167" y="17995"/>
                  </a:cubicBezTo>
                  <a:cubicBezTo>
                    <a:pt x="18346" y="17054"/>
                    <a:pt x="18585" y="15361"/>
                    <a:pt x="19063" y="15643"/>
                  </a:cubicBezTo>
                  <a:cubicBezTo>
                    <a:pt x="19538" y="15926"/>
                    <a:pt x="19837" y="14422"/>
                    <a:pt x="20255" y="14516"/>
                  </a:cubicBezTo>
                  <a:cubicBezTo>
                    <a:pt x="20637" y="14601"/>
                    <a:pt x="20920" y="15072"/>
                    <a:pt x="21377" y="14938"/>
                  </a:cubicBezTo>
                  <a:cubicBezTo>
                    <a:pt x="21377" y="14938"/>
                    <a:pt x="21263" y="13370"/>
                    <a:pt x="21263" y="13370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88" name="出自【趣你的PPT】(微信:qunideppt)：最优质的PPT资源库"/>
            <p:cNvSpPr/>
            <p:nvPr/>
          </p:nvSpPr>
          <p:spPr>
            <a:xfrm>
              <a:off x="6903534" y="3563047"/>
              <a:ext cx="397620" cy="3398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4" h="21507" extrusionOk="0">
                  <a:moveTo>
                    <a:pt x="20860" y="18532"/>
                  </a:moveTo>
                  <a:cubicBezTo>
                    <a:pt x="20601" y="18429"/>
                    <a:pt x="20860" y="17358"/>
                    <a:pt x="20343" y="17103"/>
                  </a:cubicBezTo>
                  <a:cubicBezTo>
                    <a:pt x="19825" y="16847"/>
                    <a:pt x="19366" y="16433"/>
                    <a:pt x="19222" y="15981"/>
                  </a:cubicBezTo>
                  <a:cubicBezTo>
                    <a:pt x="19092" y="15572"/>
                    <a:pt x="18446" y="15163"/>
                    <a:pt x="18489" y="14858"/>
                  </a:cubicBezTo>
                  <a:cubicBezTo>
                    <a:pt x="18532" y="14552"/>
                    <a:pt x="19782" y="13582"/>
                    <a:pt x="19610" y="13020"/>
                  </a:cubicBezTo>
                  <a:cubicBezTo>
                    <a:pt x="19437" y="12460"/>
                    <a:pt x="18618" y="12562"/>
                    <a:pt x="18532" y="12358"/>
                  </a:cubicBezTo>
                  <a:cubicBezTo>
                    <a:pt x="18446" y="12154"/>
                    <a:pt x="18576" y="11439"/>
                    <a:pt x="18359" y="10878"/>
                  </a:cubicBezTo>
                  <a:cubicBezTo>
                    <a:pt x="18144" y="10316"/>
                    <a:pt x="18532" y="9806"/>
                    <a:pt x="18359" y="9500"/>
                  </a:cubicBezTo>
                  <a:cubicBezTo>
                    <a:pt x="18187" y="9195"/>
                    <a:pt x="18446" y="8582"/>
                    <a:pt x="18489" y="8377"/>
                  </a:cubicBezTo>
                  <a:cubicBezTo>
                    <a:pt x="18532" y="8173"/>
                    <a:pt x="18962" y="7868"/>
                    <a:pt x="18920" y="7358"/>
                  </a:cubicBezTo>
                  <a:cubicBezTo>
                    <a:pt x="18894" y="7049"/>
                    <a:pt x="19025" y="6855"/>
                    <a:pt x="19162" y="6770"/>
                  </a:cubicBezTo>
                  <a:cubicBezTo>
                    <a:pt x="19014" y="6253"/>
                    <a:pt x="18967" y="5349"/>
                    <a:pt x="18967" y="5188"/>
                  </a:cubicBezTo>
                  <a:cubicBezTo>
                    <a:pt x="18967" y="4998"/>
                    <a:pt x="18451" y="4998"/>
                    <a:pt x="18193" y="5035"/>
                  </a:cubicBezTo>
                  <a:cubicBezTo>
                    <a:pt x="17934" y="5074"/>
                    <a:pt x="17708" y="4310"/>
                    <a:pt x="17450" y="4310"/>
                  </a:cubicBezTo>
                  <a:cubicBezTo>
                    <a:pt x="17192" y="4310"/>
                    <a:pt x="16966" y="4081"/>
                    <a:pt x="16966" y="3852"/>
                  </a:cubicBezTo>
                  <a:cubicBezTo>
                    <a:pt x="16966" y="3622"/>
                    <a:pt x="16352" y="3469"/>
                    <a:pt x="16030" y="3507"/>
                  </a:cubicBezTo>
                  <a:cubicBezTo>
                    <a:pt x="15707" y="3545"/>
                    <a:pt x="15642" y="3201"/>
                    <a:pt x="15512" y="3201"/>
                  </a:cubicBezTo>
                  <a:cubicBezTo>
                    <a:pt x="15383" y="3201"/>
                    <a:pt x="14868" y="3010"/>
                    <a:pt x="14705" y="2781"/>
                  </a:cubicBezTo>
                  <a:cubicBezTo>
                    <a:pt x="14544" y="2551"/>
                    <a:pt x="13608" y="2476"/>
                    <a:pt x="13447" y="2742"/>
                  </a:cubicBezTo>
                  <a:cubicBezTo>
                    <a:pt x="13285" y="3010"/>
                    <a:pt x="12962" y="2857"/>
                    <a:pt x="12671" y="2857"/>
                  </a:cubicBezTo>
                  <a:cubicBezTo>
                    <a:pt x="12381" y="2857"/>
                    <a:pt x="11864" y="3393"/>
                    <a:pt x="11703" y="3659"/>
                  </a:cubicBezTo>
                  <a:cubicBezTo>
                    <a:pt x="11604" y="3824"/>
                    <a:pt x="11143" y="3858"/>
                    <a:pt x="10800" y="3862"/>
                  </a:cubicBezTo>
                  <a:cubicBezTo>
                    <a:pt x="10814" y="4191"/>
                    <a:pt x="10814" y="4455"/>
                    <a:pt x="10766" y="4539"/>
                  </a:cubicBezTo>
                  <a:cubicBezTo>
                    <a:pt x="10598" y="4840"/>
                    <a:pt x="9346" y="5112"/>
                    <a:pt x="8409" y="5150"/>
                  </a:cubicBezTo>
                  <a:cubicBezTo>
                    <a:pt x="7473" y="5188"/>
                    <a:pt x="7408" y="3737"/>
                    <a:pt x="6408" y="3737"/>
                  </a:cubicBezTo>
                  <a:cubicBezTo>
                    <a:pt x="5680" y="3737"/>
                    <a:pt x="5125" y="2949"/>
                    <a:pt x="5087" y="2210"/>
                  </a:cubicBezTo>
                  <a:cubicBezTo>
                    <a:pt x="4655" y="2015"/>
                    <a:pt x="4245" y="1681"/>
                    <a:pt x="4305" y="1540"/>
                  </a:cubicBezTo>
                  <a:cubicBezTo>
                    <a:pt x="4391" y="1337"/>
                    <a:pt x="4606" y="60"/>
                    <a:pt x="4089" y="366"/>
                  </a:cubicBezTo>
                  <a:cubicBezTo>
                    <a:pt x="3572" y="673"/>
                    <a:pt x="2839" y="1642"/>
                    <a:pt x="1891" y="1489"/>
                  </a:cubicBezTo>
                  <a:cubicBezTo>
                    <a:pt x="942" y="1336"/>
                    <a:pt x="1631" y="1234"/>
                    <a:pt x="1157" y="979"/>
                  </a:cubicBezTo>
                  <a:cubicBezTo>
                    <a:pt x="683" y="724"/>
                    <a:pt x="985" y="111"/>
                    <a:pt x="511" y="9"/>
                  </a:cubicBezTo>
                  <a:cubicBezTo>
                    <a:pt x="37" y="-93"/>
                    <a:pt x="381" y="673"/>
                    <a:pt x="123" y="673"/>
                  </a:cubicBezTo>
                  <a:cubicBezTo>
                    <a:pt x="-136" y="673"/>
                    <a:pt x="80" y="1540"/>
                    <a:pt x="166" y="1744"/>
                  </a:cubicBezTo>
                  <a:cubicBezTo>
                    <a:pt x="253" y="1948"/>
                    <a:pt x="-7" y="3071"/>
                    <a:pt x="166" y="3121"/>
                  </a:cubicBezTo>
                  <a:cubicBezTo>
                    <a:pt x="339" y="3172"/>
                    <a:pt x="726" y="3989"/>
                    <a:pt x="683" y="4143"/>
                  </a:cubicBezTo>
                  <a:cubicBezTo>
                    <a:pt x="640" y="4296"/>
                    <a:pt x="1071" y="4806"/>
                    <a:pt x="1071" y="5162"/>
                  </a:cubicBezTo>
                  <a:cubicBezTo>
                    <a:pt x="1071" y="5520"/>
                    <a:pt x="1459" y="5929"/>
                    <a:pt x="1675" y="5929"/>
                  </a:cubicBezTo>
                  <a:cubicBezTo>
                    <a:pt x="1891" y="5929"/>
                    <a:pt x="2192" y="6082"/>
                    <a:pt x="2106" y="6387"/>
                  </a:cubicBezTo>
                  <a:cubicBezTo>
                    <a:pt x="2019" y="6694"/>
                    <a:pt x="2235" y="7153"/>
                    <a:pt x="1977" y="7153"/>
                  </a:cubicBezTo>
                  <a:cubicBezTo>
                    <a:pt x="1718" y="7153"/>
                    <a:pt x="1760" y="8021"/>
                    <a:pt x="1546" y="8173"/>
                  </a:cubicBezTo>
                  <a:cubicBezTo>
                    <a:pt x="1330" y="8326"/>
                    <a:pt x="1503" y="9245"/>
                    <a:pt x="1675" y="9347"/>
                  </a:cubicBezTo>
                  <a:cubicBezTo>
                    <a:pt x="1848" y="9449"/>
                    <a:pt x="2235" y="9704"/>
                    <a:pt x="2192" y="10061"/>
                  </a:cubicBezTo>
                  <a:cubicBezTo>
                    <a:pt x="2148" y="10419"/>
                    <a:pt x="3098" y="10979"/>
                    <a:pt x="3400" y="11030"/>
                  </a:cubicBezTo>
                  <a:cubicBezTo>
                    <a:pt x="3701" y="11081"/>
                    <a:pt x="3744" y="11592"/>
                    <a:pt x="3917" y="11796"/>
                  </a:cubicBezTo>
                  <a:cubicBezTo>
                    <a:pt x="4089" y="12000"/>
                    <a:pt x="3787" y="12409"/>
                    <a:pt x="3830" y="12663"/>
                  </a:cubicBezTo>
                  <a:cubicBezTo>
                    <a:pt x="3873" y="12919"/>
                    <a:pt x="4261" y="13123"/>
                    <a:pt x="4219" y="13531"/>
                  </a:cubicBezTo>
                  <a:cubicBezTo>
                    <a:pt x="4193" y="13778"/>
                    <a:pt x="4543" y="14190"/>
                    <a:pt x="4835" y="14548"/>
                  </a:cubicBezTo>
                  <a:cubicBezTo>
                    <a:pt x="4931" y="14513"/>
                    <a:pt x="5024" y="14492"/>
                    <a:pt x="5100" y="14492"/>
                  </a:cubicBezTo>
                  <a:cubicBezTo>
                    <a:pt x="5391" y="14492"/>
                    <a:pt x="5375" y="14111"/>
                    <a:pt x="5600" y="14341"/>
                  </a:cubicBezTo>
                  <a:cubicBezTo>
                    <a:pt x="5827" y="14570"/>
                    <a:pt x="6132" y="14320"/>
                    <a:pt x="6359" y="14302"/>
                  </a:cubicBezTo>
                  <a:cubicBezTo>
                    <a:pt x="6585" y="14283"/>
                    <a:pt x="7199" y="15659"/>
                    <a:pt x="7473" y="16327"/>
                  </a:cubicBezTo>
                  <a:cubicBezTo>
                    <a:pt x="7748" y="16996"/>
                    <a:pt x="7731" y="17226"/>
                    <a:pt x="8103" y="17512"/>
                  </a:cubicBezTo>
                  <a:cubicBezTo>
                    <a:pt x="8474" y="17799"/>
                    <a:pt x="8894" y="17645"/>
                    <a:pt x="9426" y="18295"/>
                  </a:cubicBezTo>
                  <a:cubicBezTo>
                    <a:pt x="9959" y="18945"/>
                    <a:pt x="11331" y="19385"/>
                    <a:pt x="11912" y="19422"/>
                  </a:cubicBezTo>
                  <a:cubicBezTo>
                    <a:pt x="12493" y="19461"/>
                    <a:pt x="12929" y="18677"/>
                    <a:pt x="13673" y="18849"/>
                  </a:cubicBezTo>
                  <a:cubicBezTo>
                    <a:pt x="14414" y="19021"/>
                    <a:pt x="14237" y="20148"/>
                    <a:pt x="14512" y="20550"/>
                  </a:cubicBezTo>
                  <a:cubicBezTo>
                    <a:pt x="14786" y="20951"/>
                    <a:pt x="17805" y="21219"/>
                    <a:pt x="18322" y="21391"/>
                  </a:cubicBezTo>
                  <a:cubicBezTo>
                    <a:pt x="18510" y="21454"/>
                    <a:pt x="18962" y="21493"/>
                    <a:pt x="19465" y="21507"/>
                  </a:cubicBezTo>
                  <a:cubicBezTo>
                    <a:pt x="19453" y="21380"/>
                    <a:pt x="19443" y="21265"/>
                    <a:pt x="19437" y="21185"/>
                  </a:cubicBezTo>
                  <a:cubicBezTo>
                    <a:pt x="19394" y="20572"/>
                    <a:pt x="19782" y="20062"/>
                    <a:pt x="20127" y="19859"/>
                  </a:cubicBezTo>
                  <a:cubicBezTo>
                    <a:pt x="20472" y="19654"/>
                    <a:pt x="20773" y="19552"/>
                    <a:pt x="21119" y="19501"/>
                  </a:cubicBezTo>
                  <a:cubicBezTo>
                    <a:pt x="21464" y="19450"/>
                    <a:pt x="21119" y="18634"/>
                    <a:pt x="20860" y="1853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89" name="出自【趣你的PPT】(微信:qunideppt)：最优质的PPT资源库"/>
            <p:cNvSpPr/>
            <p:nvPr/>
          </p:nvSpPr>
          <p:spPr>
            <a:xfrm>
              <a:off x="6957805" y="3162805"/>
              <a:ext cx="830350" cy="3865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4" h="21329" extrusionOk="0">
                  <a:moveTo>
                    <a:pt x="16936" y="13503"/>
                  </a:moveTo>
                  <a:cubicBezTo>
                    <a:pt x="16498" y="13503"/>
                    <a:pt x="15525" y="13037"/>
                    <a:pt x="15133" y="13937"/>
                  </a:cubicBezTo>
                  <a:cubicBezTo>
                    <a:pt x="14741" y="14836"/>
                    <a:pt x="15024" y="15303"/>
                    <a:pt x="14851" y="15369"/>
                  </a:cubicBezTo>
                  <a:cubicBezTo>
                    <a:pt x="14666" y="15441"/>
                    <a:pt x="14569" y="14003"/>
                    <a:pt x="14788" y="13537"/>
                  </a:cubicBezTo>
                  <a:cubicBezTo>
                    <a:pt x="15008" y="13071"/>
                    <a:pt x="15714" y="12871"/>
                    <a:pt x="16152" y="13104"/>
                  </a:cubicBezTo>
                  <a:cubicBezTo>
                    <a:pt x="16592" y="13338"/>
                    <a:pt x="17375" y="12905"/>
                    <a:pt x="17485" y="12972"/>
                  </a:cubicBezTo>
                  <a:cubicBezTo>
                    <a:pt x="17595" y="13037"/>
                    <a:pt x="17376" y="13503"/>
                    <a:pt x="16936" y="13503"/>
                  </a:cubicBezTo>
                  <a:close/>
                  <a:moveTo>
                    <a:pt x="8033" y="13623"/>
                  </a:moveTo>
                  <a:cubicBezTo>
                    <a:pt x="7971" y="13806"/>
                    <a:pt x="7351" y="13465"/>
                    <a:pt x="7299" y="13196"/>
                  </a:cubicBezTo>
                  <a:cubicBezTo>
                    <a:pt x="7243" y="12908"/>
                    <a:pt x="8169" y="13231"/>
                    <a:pt x="8033" y="13623"/>
                  </a:cubicBezTo>
                  <a:close/>
                  <a:moveTo>
                    <a:pt x="21452" y="8741"/>
                  </a:moveTo>
                  <a:cubicBezTo>
                    <a:pt x="21437" y="8508"/>
                    <a:pt x="21342" y="8607"/>
                    <a:pt x="21264" y="8707"/>
                  </a:cubicBezTo>
                  <a:cubicBezTo>
                    <a:pt x="21186" y="8806"/>
                    <a:pt x="20934" y="8874"/>
                    <a:pt x="20841" y="8874"/>
                  </a:cubicBezTo>
                  <a:cubicBezTo>
                    <a:pt x="20746" y="8874"/>
                    <a:pt x="20574" y="8607"/>
                    <a:pt x="20574" y="8407"/>
                  </a:cubicBezTo>
                  <a:cubicBezTo>
                    <a:pt x="20574" y="8207"/>
                    <a:pt x="20554" y="7983"/>
                    <a:pt x="20460" y="7983"/>
                  </a:cubicBezTo>
                  <a:cubicBezTo>
                    <a:pt x="20366" y="7983"/>
                    <a:pt x="20225" y="7882"/>
                    <a:pt x="20131" y="7408"/>
                  </a:cubicBezTo>
                  <a:cubicBezTo>
                    <a:pt x="20037" y="6933"/>
                    <a:pt x="19896" y="6933"/>
                    <a:pt x="19790" y="6809"/>
                  </a:cubicBezTo>
                  <a:cubicBezTo>
                    <a:pt x="19684" y="6683"/>
                    <a:pt x="19390" y="7033"/>
                    <a:pt x="19261" y="7133"/>
                  </a:cubicBezTo>
                  <a:cubicBezTo>
                    <a:pt x="19131" y="7233"/>
                    <a:pt x="18908" y="7033"/>
                    <a:pt x="18744" y="6958"/>
                  </a:cubicBezTo>
                  <a:cubicBezTo>
                    <a:pt x="18579" y="6883"/>
                    <a:pt x="18485" y="6259"/>
                    <a:pt x="18332" y="6334"/>
                  </a:cubicBezTo>
                  <a:cubicBezTo>
                    <a:pt x="18179" y="6409"/>
                    <a:pt x="18144" y="7058"/>
                    <a:pt x="18026" y="7058"/>
                  </a:cubicBezTo>
                  <a:cubicBezTo>
                    <a:pt x="17908" y="7058"/>
                    <a:pt x="17697" y="5759"/>
                    <a:pt x="17473" y="5034"/>
                  </a:cubicBezTo>
                  <a:cubicBezTo>
                    <a:pt x="17250" y="4310"/>
                    <a:pt x="16850" y="2861"/>
                    <a:pt x="16498" y="2586"/>
                  </a:cubicBezTo>
                  <a:cubicBezTo>
                    <a:pt x="16145" y="2311"/>
                    <a:pt x="16250" y="1936"/>
                    <a:pt x="16345" y="1737"/>
                  </a:cubicBezTo>
                  <a:cubicBezTo>
                    <a:pt x="16438" y="1537"/>
                    <a:pt x="16133" y="1487"/>
                    <a:pt x="15992" y="1662"/>
                  </a:cubicBezTo>
                  <a:cubicBezTo>
                    <a:pt x="15851" y="1836"/>
                    <a:pt x="15674" y="2161"/>
                    <a:pt x="15510" y="2236"/>
                  </a:cubicBezTo>
                  <a:cubicBezTo>
                    <a:pt x="15345" y="2311"/>
                    <a:pt x="15110" y="2861"/>
                    <a:pt x="14933" y="2736"/>
                  </a:cubicBezTo>
                  <a:cubicBezTo>
                    <a:pt x="14757" y="2611"/>
                    <a:pt x="14675" y="3211"/>
                    <a:pt x="14534" y="2936"/>
                  </a:cubicBezTo>
                  <a:cubicBezTo>
                    <a:pt x="14393" y="2661"/>
                    <a:pt x="14722" y="2461"/>
                    <a:pt x="14722" y="2212"/>
                  </a:cubicBezTo>
                  <a:cubicBezTo>
                    <a:pt x="14722" y="1962"/>
                    <a:pt x="14498" y="2287"/>
                    <a:pt x="14440" y="2137"/>
                  </a:cubicBezTo>
                  <a:cubicBezTo>
                    <a:pt x="14381" y="1987"/>
                    <a:pt x="14192" y="1836"/>
                    <a:pt x="14192" y="2062"/>
                  </a:cubicBezTo>
                  <a:cubicBezTo>
                    <a:pt x="14192" y="2287"/>
                    <a:pt x="14040" y="2161"/>
                    <a:pt x="14040" y="1987"/>
                  </a:cubicBezTo>
                  <a:cubicBezTo>
                    <a:pt x="14040" y="1812"/>
                    <a:pt x="13934" y="1487"/>
                    <a:pt x="13840" y="1712"/>
                  </a:cubicBezTo>
                  <a:cubicBezTo>
                    <a:pt x="13746" y="1936"/>
                    <a:pt x="13428" y="2062"/>
                    <a:pt x="13358" y="1887"/>
                  </a:cubicBezTo>
                  <a:cubicBezTo>
                    <a:pt x="13287" y="1712"/>
                    <a:pt x="13405" y="1637"/>
                    <a:pt x="13417" y="1412"/>
                  </a:cubicBezTo>
                  <a:cubicBezTo>
                    <a:pt x="13428" y="1187"/>
                    <a:pt x="13299" y="888"/>
                    <a:pt x="13322" y="613"/>
                  </a:cubicBezTo>
                  <a:cubicBezTo>
                    <a:pt x="13346" y="338"/>
                    <a:pt x="13099" y="63"/>
                    <a:pt x="12981" y="162"/>
                  </a:cubicBezTo>
                  <a:cubicBezTo>
                    <a:pt x="12864" y="263"/>
                    <a:pt x="12699" y="162"/>
                    <a:pt x="12570" y="38"/>
                  </a:cubicBezTo>
                  <a:cubicBezTo>
                    <a:pt x="12441" y="-87"/>
                    <a:pt x="11935" y="113"/>
                    <a:pt x="11911" y="363"/>
                  </a:cubicBezTo>
                  <a:cubicBezTo>
                    <a:pt x="11888" y="613"/>
                    <a:pt x="11253" y="813"/>
                    <a:pt x="11135" y="912"/>
                  </a:cubicBezTo>
                  <a:cubicBezTo>
                    <a:pt x="11018" y="1012"/>
                    <a:pt x="10547" y="1162"/>
                    <a:pt x="10383" y="1212"/>
                  </a:cubicBezTo>
                  <a:cubicBezTo>
                    <a:pt x="10218" y="1262"/>
                    <a:pt x="10053" y="1562"/>
                    <a:pt x="9842" y="1562"/>
                  </a:cubicBezTo>
                  <a:cubicBezTo>
                    <a:pt x="9630" y="1562"/>
                    <a:pt x="9230" y="1612"/>
                    <a:pt x="9042" y="1911"/>
                  </a:cubicBezTo>
                  <a:cubicBezTo>
                    <a:pt x="8854" y="2212"/>
                    <a:pt x="8548" y="1962"/>
                    <a:pt x="8407" y="2062"/>
                  </a:cubicBezTo>
                  <a:cubicBezTo>
                    <a:pt x="8266" y="2161"/>
                    <a:pt x="8031" y="2012"/>
                    <a:pt x="7960" y="2112"/>
                  </a:cubicBezTo>
                  <a:cubicBezTo>
                    <a:pt x="7889" y="2212"/>
                    <a:pt x="7913" y="2811"/>
                    <a:pt x="7984" y="3061"/>
                  </a:cubicBezTo>
                  <a:cubicBezTo>
                    <a:pt x="8054" y="3311"/>
                    <a:pt x="8431" y="3411"/>
                    <a:pt x="8454" y="3561"/>
                  </a:cubicBezTo>
                  <a:cubicBezTo>
                    <a:pt x="8477" y="3710"/>
                    <a:pt x="8078" y="3710"/>
                    <a:pt x="7889" y="3760"/>
                  </a:cubicBezTo>
                  <a:cubicBezTo>
                    <a:pt x="7702" y="3811"/>
                    <a:pt x="7749" y="4310"/>
                    <a:pt x="7795" y="4560"/>
                  </a:cubicBezTo>
                  <a:cubicBezTo>
                    <a:pt x="7843" y="4810"/>
                    <a:pt x="7607" y="5060"/>
                    <a:pt x="7466" y="5159"/>
                  </a:cubicBezTo>
                  <a:cubicBezTo>
                    <a:pt x="7325" y="5259"/>
                    <a:pt x="7466" y="5759"/>
                    <a:pt x="7607" y="5759"/>
                  </a:cubicBezTo>
                  <a:cubicBezTo>
                    <a:pt x="7749" y="5759"/>
                    <a:pt x="7866" y="6009"/>
                    <a:pt x="7984" y="6009"/>
                  </a:cubicBezTo>
                  <a:cubicBezTo>
                    <a:pt x="8101" y="6009"/>
                    <a:pt x="8125" y="6508"/>
                    <a:pt x="8125" y="6809"/>
                  </a:cubicBezTo>
                  <a:cubicBezTo>
                    <a:pt x="8125" y="7108"/>
                    <a:pt x="7984" y="7208"/>
                    <a:pt x="7795" y="7208"/>
                  </a:cubicBezTo>
                  <a:cubicBezTo>
                    <a:pt x="7607" y="7208"/>
                    <a:pt x="7513" y="6908"/>
                    <a:pt x="7396" y="6858"/>
                  </a:cubicBezTo>
                  <a:cubicBezTo>
                    <a:pt x="7278" y="6809"/>
                    <a:pt x="7302" y="7308"/>
                    <a:pt x="7207" y="7408"/>
                  </a:cubicBezTo>
                  <a:cubicBezTo>
                    <a:pt x="7114" y="7508"/>
                    <a:pt x="7090" y="7058"/>
                    <a:pt x="6949" y="7058"/>
                  </a:cubicBezTo>
                  <a:cubicBezTo>
                    <a:pt x="6808" y="7058"/>
                    <a:pt x="6643" y="7008"/>
                    <a:pt x="6596" y="6708"/>
                  </a:cubicBezTo>
                  <a:cubicBezTo>
                    <a:pt x="6549" y="6409"/>
                    <a:pt x="6220" y="6358"/>
                    <a:pt x="6079" y="6659"/>
                  </a:cubicBezTo>
                  <a:cubicBezTo>
                    <a:pt x="5938" y="6958"/>
                    <a:pt x="5891" y="6809"/>
                    <a:pt x="5773" y="6608"/>
                  </a:cubicBezTo>
                  <a:cubicBezTo>
                    <a:pt x="5655" y="6409"/>
                    <a:pt x="5302" y="6708"/>
                    <a:pt x="5256" y="6958"/>
                  </a:cubicBezTo>
                  <a:cubicBezTo>
                    <a:pt x="5209" y="7208"/>
                    <a:pt x="4950" y="7308"/>
                    <a:pt x="4762" y="7058"/>
                  </a:cubicBezTo>
                  <a:cubicBezTo>
                    <a:pt x="4573" y="6809"/>
                    <a:pt x="4456" y="6708"/>
                    <a:pt x="4456" y="7058"/>
                  </a:cubicBezTo>
                  <a:cubicBezTo>
                    <a:pt x="4456" y="7408"/>
                    <a:pt x="4315" y="7108"/>
                    <a:pt x="4315" y="6908"/>
                  </a:cubicBezTo>
                  <a:cubicBezTo>
                    <a:pt x="4315" y="6708"/>
                    <a:pt x="4009" y="6309"/>
                    <a:pt x="3868" y="6109"/>
                  </a:cubicBezTo>
                  <a:cubicBezTo>
                    <a:pt x="3727" y="5909"/>
                    <a:pt x="3280" y="5909"/>
                    <a:pt x="3256" y="5709"/>
                  </a:cubicBezTo>
                  <a:cubicBezTo>
                    <a:pt x="3233" y="5509"/>
                    <a:pt x="2951" y="5359"/>
                    <a:pt x="2880" y="5709"/>
                  </a:cubicBezTo>
                  <a:cubicBezTo>
                    <a:pt x="2810" y="6059"/>
                    <a:pt x="2692" y="5809"/>
                    <a:pt x="2598" y="5709"/>
                  </a:cubicBezTo>
                  <a:cubicBezTo>
                    <a:pt x="2504" y="5609"/>
                    <a:pt x="2292" y="5859"/>
                    <a:pt x="2198" y="5959"/>
                  </a:cubicBezTo>
                  <a:cubicBezTo>
                    <a:pt x="2104" y="6059"/>
                    <a:pt x="1798" y="6508"/>
                    <a:pt x="1634" y="6508"/>
                  </a:cubicBezTo>
                  <a:cubicBezTo>
                    <a:pt x="1469" y="6508"/>
                    <a:pt x="1563" y="6958"/>
                    <a:pt x="1352" y="7058"/>
                  </a:cubicBezTo>
                  <a:cubicBezTo>
                    <a:pt x="1140" y="7158"/>
                    <a:pt x="1187" y="7458"/>
                    <a:pt x="1210" y="7658"/>
                  </a:cubicBezTo>
                  <a:cubicBezTo>
                    <a:pt x="1234" y="7858"/>
                    <a:pt x="1352" y="8207"/>
                    <a:pt x="1163" y="8357"/>
                  </a:cubicBezTo>
                  <a:cubicBezTo>
                    <a:pt x="975" y="8507"/>
                    <a:pt x="904" y="7858"/>
                    <a:pt x="740" y="7608"/>
                  </a:cubicBezTo>
                  <a:cubicBezTo>
                    <a:pt x="575" y="7358"/>
                    <a:pt x="434" y="7658"/>
                    <a:pt x="434" y="8007"/>
                  </a:cubicBezTo>
                  <a:cubicBezTo>
                    <a:pt x="434" y="8357"/>
                    <a:pt x="246" y="8357"/>
                    <a:pt x="152" y="8707"/>
                  </a:cubicBezTo>
                  <a:cubicBezTo>
                    <a:pt x="58" y="9056"/>
                    <a:pt x="317" y="9107"/>
                    <a:pt x="317" y="9257"/>
                  </a:cubicBezTo>
                  <a:cubicBezTo>
                    <a:pt x="317" y="9407"/>
                    <a:pt x="175" y="9556"/>
                    <a:pt x="129" y="9606"/>
                  </a:cubicBezTo>
                  <a:cubicBezTo>
                    <a:pt x="82" y="9657"/>
                    <a:pt x="-36" y="10156"/>
                    <a:pt x="11" y="10306"/>
                  </a:cubicBezTo>
                  <a:cubicBezTo>
                    <a:pt x="58" y="10456"/>
                    <a:pt x="340" y="10406"/>
                    <a:pt x="317" y="10755"/>
                  </a:cubicBezTo>
                  <a:cubicBezTo>
                    <a:pt x="293" y="11105"/>
                    <a:pt x="270" y="11455"/>
                    <a:pt x="411" y="11355"/>
                  </a:cubicBezTo>
                  <a:cubicBezTo>
                    <a:pt x="552" y="11255"/>
                    <a:pt x="693" y="11305"/>
                    <a:pt x="787" y="11305"/>
                  </a:cubicBezTo>
                  <a:cubicBezTo>
                    <a:pt x="881" y="11305"/>
                    <a:pt x="952" y="11705"/>
                    <a:pt x="1116" y="12105"/>
                  </a:cubicBezTo>
                  <a:cubicBezTo>
                    <a:pt x="1281" y="12504"/>
                    <a:pt x="1352" y="12704"/>
                    <a:pt x="1187" y="12804"/>
                  </a:cubicBezTo>
                  <a:cubicBezTo>
                    <a:pt x="1022" y="12904"/>
                    <a:pt x="1093" y="13104"/>
                    <a:pt x="1305" y="13304"/>
                  </a:cubicBezTo>
                  <a:cubicBezTo>
                    <a:pt x="1360" y="13357"/>
                    <a:pt x="1419" y="13437"/>
                    <a:pt x="1476" y="13521"/>
                  </a:cubicBezTo>
                  <a:cubicBezTo>
                    <a:pt x="1510" y="13473"/>
                    <a:pt x="1543" y="13424"/>
                    <a:pt x="1571" y="13370"/>
                  </a:cubicBezTo>
                  <a:cubicBezTo>
                    <a:pt x="1838" y="12871"/>
                    <a:pt x="2324" y="12404"/>
                    <a:pt x="2684" y="12604"/>
                  </a:cubicBezTo>
                  <a:cubicBezTo>
                    <a:pt x="3045" y="12804"/>
                    <a:pt x="3343" y="12471"/>
                    <a:pt x="3500" y="12938"/>
                  </a:cubicBezTo>
                  <a:cubicBezTo>
                    <a:pt x="3656" y="13403"/>
                    <a:pt x="3499" y="14270"/>
                    <a:pt x="3562" y="14603"/>
                  </a:cubicBezTo>
                  <a:cubicBezTo>
                    <a:pt x="3625" y="14936"/>
                    <a:pt x="3280" y="14970"/>
                    <a:pt x="3045" y="14902"/>
                  </a:cubicBezTo>
                  <a:cubicBezTo>
                    <a:pt x="2810" y="14836"/>
                    <a:pt x="2323" y="15103"/>
                    <a:pt x="2386" y="15402"/>
                  </a:cubicBezTo>
                  <a:cubicBezTo>
                    <a:pt x="2449" y="15702"/>
                    <a:pt x="2622" y="16402"/>
                    <a:pt x="2308" y="16035"/>
                  </a:cubicBezTo>
                  <a:cubicBezTo>
                    <a:pt x="1995" y="15669"/>
                    <a:pt x="1869" y="16401"/>
                    <a:pt x="2042" y="16401"/>
                  </a:cubicBezTo>
                  <a:cubicBezTo>
                    <a:pt x="2214" y="16401"/>
                    <a:pt x="2449" y="16835"/>
                    <a:pt x="2449" y="17134"/>
                  </a:cubicBezTo>
                  <a:cubicBezTo>
                    <a:pt x="2449" y="17434"/>
                    <a:pt x="2465" y="18100"/>
                    <a:pt x="2622" y="18000"/>
                  </a:cubicBezTo>
                  <a:cubicBezTo>
                    <a:pt x="2778" y="17901"/>
                    <a:pt x="2778" y="18500"/>
                    <a:pt x="2998" y="18467"/>
                  </a:cubicBezTo>
                  <a:cubicBezTo>
                    <a:pt x="3218" y="18434"/>
                    <a:pt x="3421" y="18600"/>
                    <a:pt x="3249" y="19033"/>
                  </a:cubicBezTo>
                  <a:cubicBezTo>
                    <a:pt x="3076" y="19467"/>
                    <a:pt x="3358" y="20665"/>
                    <a:pt x="3421" y="20399"/>
                  </a:cubicBezTo>
                  <a:cubicBezTo>
                    <a:pt x="3461" y="20232"/>
                    <a:pt x="3426" y="19868"/>
                    <a:pt x="3488" y="19636"/>
                  </a:cubicBezTo>
                  <a:cubicBezTo>
                    <a:pt x="3365" y="19024"/>
                    <a:pt x="3885" y="19022"/>
                    <a:pt x="4036" y="19022"/>
                  </a:cubicBezTo>
                  <a:cubicBezTo>
                    <a:pt x="4203" y="19022"/>
                    <a:pt x="4496" y="19555"/>
                    <a:pt x="4684" y="20090"/>
                  </a:cubicBezTo>
                  <a:cubicBezTo>
                    <a:pt x="4873" y="20623"/>
                    <a:pt x="5061" y="20268"/>
                    <a:pt x="5061" y="20268"/>
                  </a:cubicBezTo>
                  <a:lnTo>
                    <a:pt x="5124" y="15286"/>
                  </a:lnTo>
                  <a:lnTo>
                    <a:pt x="6465" y="14527"/>
                  </a:lnTo>
                  <a:cubicBezTo>
                    <a:pt x="6478" y="14455"/>
                    <a:pt x="6493" y="14390"/>
                    <a:pt x="6510" y="14337"/>
                  </a:cubicBezTo>
                  <a:cubicBezTo>
                    <a:pt x="6682" y="13803"/>
                    <a:pt x="6915" y="14244"/>
                    <a:pt x="6996" y="14370"/>
                  </a:cubicBezTo>
                  <a:cubicBezTo>
                    <a:pt x="7064" y="14475"/>
                    <a:pt x="7027" y="13804"/>
                    <a:pt x="7215" y="13837"/>
                  </a:cubicBezTo>
                  <a:cubicBezTo>
                    <a:pt x="7403" y="13870"/>
                    <a:pt x="7200" y="14503"/>
                    <a:pt x="7341" y="14503"/>
                  </a:cubicBezTo>
                  <a:cubicBezTo>
                    <a:pt x="7451" y="14503"/>
                    <a:pt x="7702" y="15331"/>
                    <a:pt x="7623" y="15981"/>
                  </a:cubicBezTo>
                  <a:cubicBezTo>
                    <a:pt x="7832" y="16346"/>
                    <a:pt x="8210" y="17204"/>
                    <a:pt x="8243" y="17421"/>
                  </a:cubicBezTo>
                  <a:cubicBezTo>
                    <a:pt x="8285" y="17687"/>
                    <a:pt x="8830" y="17243"/>
                    <a:pt x="8934" y="17331"/>
                  </a:cubicBezTo>
                  <a:cubicBezTo>
                    <a:pt x="9039" y="17421"/>
                    <a:pt x="9856" y="17421"/>
                    <a:pt x="10002" y="17421"/>
                  </a:cubicBezTo>
                  <a:cubicBezTo>
                    <a:pt x="10149" y="17421"/>
                    <a:pt x="10253" y="17998"/>
                    <a:pt x="10421" y="18088"/>
                  </a:cubicBezTo>
                  <a:cubicBezTo>
                    <a:pt x="10588" y="18177"/>
                    <a:pt x="10526" y="18755"/>
                    <a:pt x="10546" y="19155"/>
                  </a:cubicBezTo>
                  <a:cubicBezTo>
                    <a:pt x="10568" y="19555"/>
                    <a:pt x="10819" y="19956"/>
                    <a:pt x="10840" y="20313"/>
                  </a:cubicBezTo>
                  <a:cubicBezTo>
                    <a:pt x="10861" y="20667"/>
                    <a:pt x="11133" y="20490"/>
                    <a:pt x="11300" y="20579"/>
                  </a:cubicBezTo>
                  <a:cubicBezTo>
                    <a:pt x="11468" y="20668"/>
                    <a:pt x="11718" y="20801"/>
                    <a:pt x="11740" y="21157"/>
                  </a:cubicBezTo>
                  <a:cubicBezTo>
                    <a:pt x="11760" y="21513"/>
                    <a:pt x="11970" y="21246"/>
                    <a:pt x="11991" y="20978"/>
                  </a:cubicBezTo>
                  <a:cubicBezTo>
                    <a:pt x="12012" y="20713"/>
                    <a:pt x="12222" y="20357"/>
                    <a:pt x="12535" y="20090"/>
                  </a:cubicBezTo>
                  <a:cubicBezTo>
                    <a:pt x="12677" y="19969"/>
                    <a:pt x="12770" y="19970"/>
                    <a:pt x="12841" y="20027"/>
                  </a:cubicBezTo>
                  <a:cubicBezTo>
                    <a:pt x="12899" y="19708"/>
                    <a:pt x="12959" y="19438"/>
                    <a:pt x="13001" y="19399"/>
                  </a:cubicBezTo>
                  <a:cubicBezTo>
                    <a:pt x="13111" y="19300"/>
                    <a:pt x="13315" y="18967"/>
                    <a:pt x="13331" y="18634"/>
                  </a:cubicBezTo>
                  <a:cubicBezTo>
                    <a:pt x="13346" y="18301"/>
                    <a:pt x="13769" y="18301"/>
                    <a:pt x="14052" y="18600"/>
                  </a:cubicBezTo>
                  <a:cubicBezTo>
                    <a:pt x="14334" y="18900"/>
                    <a:pt x="14506" y="18901"/>
                    <a:pt x="14522" y="18434"/>
                  </a:cubicBezTo>
                  <a:cubicBezTo>
                    <a:pt x="14538" y="17967"/>
                    <a:pt x="14945" y="17834"/>
                    <a:pt x="15071" y="17967"/>
                  </a:cubicBezTo>
                  <a:cubicBezTo>
                    <a:pt x="15196" y="18100"/>
                    <a:pt x="15588" y="18568"/>
                    <a:pt x="15776" y="18400"/>
                  </a:cubicBezTo>
                  <a:cubicBezTo>
                    <a:pt x="15965" y="18234"/>
                    <a:pt x="16905" y="18434"/>
                    <a:pt x="17141" y="18568"/>
                  </a:cubicBezTo>
                  <a:cubicBezTo>
                    <a:pt x="17376" y="18699"/>
                    <a:pt x="17438" y="18367"/>
                    <a:pt x="17642" y="18867"/>
                  </a:cubicBezTo>
                  <a:cubicBezTo>
                    <a:pt x="17813" y="19287"/>
                    <a:pt x="17897" y="18909"/>
                    <a:pt x="18086" y="19232"/>
                  </a:cubicBezTo>
                  <a:cubicBezTo>
                    <a:pt x="18086" y="19105"/>
                    <a:pt x="18073" y="18945"/>
                    <a:pt x="18073" y="18774"/>
                  </a:cubicBezTo>
                  <a:cubicBezTo>
                    <a:pt x="18073" y="18450"/>
                    <a:pt x="18308" y="18175"/>
                    <a:pt x="18355" y="17925"/>
                  </a:cubicBezTo>
                  <a:cubicBezTo>
                    <a:pt x="18403" y="17676"/>
                    <a:pt x="18144" y="16926"/>
                    <a:pt x="18144" y="16676"/>
                  </a:cubicBezTo>
                  <a:cubicBezTo>
                    <a:pt x="18144" y="16426"/>
                    <a:pt x="18144" y="15827"/>
                    <a:pt x="18026" y="15702"/>
                  </a:cubicBezTo>
                  <a:cubicBezTo>
                    <a:pt x="17908" y="15577"/>
                    <a:pt x="18249" y="15252"/>
                    <a:pt x="18331" y="15261"/>
                  </a:cubicBezTo>
                  <a:cubicBezTo>
                    <a:pt x="18505" y="15279"/>
                    <a:pt x="18754" y="14893"/>
                    <a:pt x="18830" y="15053"/>
                  </a:cubicBezTo>
                  <a:cubicBezTo>
                    <a:pt x="18906" y="15215"/>
                    <a:pt x="19058" y="15261"/>
                    <a:pt x="19210" y="15261"/>
                  </a:cubicBezTo>
                  <a:cubicBezTo>
                    <a:pt x="19361" y="15261"/>
                    <a:pt x="19296" y="14893"/>
                    <a:pt x="19210" y="14731"/>
                  </a:cubicBezTo>
                  <a:cubicBezTo>
                    <a:pt x="19123" y="14569"/>
                    <a:pt x="19481" y="13071"/>
                    <a:pt x="19535" y="12564"/>
                  </a:cubicBezTo>
                  <a:cubicBezTo>
                    <a:pt x="19589" y="12056"/>
                    <a:pt x="19720" y="12518"/>
                    <a:pt x="19893" y="12564"/>
                  </a:cubicBezTo>
                  <a:cubicBezTo>
                    <a:pt x="20067" y="12609"/>
                    <a:pt x="20273" y="12540"/>
                    <a:pt x="20382" y="12656"/>
                  </a:cubicBezTo>
                  <a:cubicBezTo>
                    <a:pt x="20490" y="12770"/>
                    <a:pt x="20805" y="12518"/>
                    <a:pt x="20881" y="12264"/>
                  </a:cubicBezTo>
                  <a:cubicBezTo>
                    <a:pt x="20957" y="12010"/>
                    <a:pt x="20794" y="11941"/>
                    <a:pt x="20805" y="11364"/>
                  </a:cubicBezTo>
                  <a:cubicBezTo>
                    <a:pt x="20816" y="10788"/>
                    <a:pt x="20979" y="10511"/>
                    <a:pt x="21152" y="10511"/>
                  </a:cubicBezTo>
                  <a:cubicBezTo>
                    <a:pt x="21326" y="10511"/>
                    <a:pt x="21380" y="10166"/>
                    <a:pt x="21380" y="9889"/>
                  </a:cubicBezTo>
                  <a:cubicBezTo>
                    <a:pt x="21380" y="9639"/>
                    <a:pt x="21521" y="9481"/>
                    <a:pt x="21564" y="9164"/>
                  </a:cubicBezTo>
                  <a:cubicBezTo>
                    <a:pt x="21508" y="9037"/>
                    <a:pt x="21461" y="8869"/>
                    <a:pt x="21452" y="8741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90" name="出自【趣你的PPT】(微信:qunideppt)：最优质的PPT资源库"/>
            <p:cNvSpPr/>
            <p:nvPr/>
          </p:nvSpPr>
          <p:spPr>
            <a:xfrm>
              <a:off x="8111044" y="3149238"/>
              <a:ext cx="121494" cy="11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36" h="20702" extrusionOk="0">
                  <a:moveTo>
                    <a:pt x="16256" y="12539"/>
                  </a:moveTo>
                  <a:cubicBezTo>
                    <a:pt x="13377" y="15199"/>
                    <a:pt x="7615" y="15825"/>
                    <a:pt x="7615" y="18017"/>
                  </a:cubicBezTo>
                  <a:cubicBezTo>
                    <a:pt x="7615" y="20208"/>
                    <a:pt x="643" y="21303"/>
                    <a:pt x="35" y="20364"/>
                  </a:cubicBezTo>
                  <a:cubicBezTo>
                    <a:pt x="-494" y="19541"/>
                    <a:pt x="5190" y="19268"/>
                    <a:pt x="6554" y="16137"/>
                  </a:cubicBezTo>
                  <a:cubicBezTo>
                    <a:pt x="7919" y="13006"/>
                    <a:pt x="13095" y="11395"/>
                    <a:pt x="15650" y="7214"/>
                  </a:cubicBezTo>
                  <a:cubicBezTo>
                    <a:pt x="17469" y="4242"/>
                    <a:pt x="18985" y="-297"/>
                    <a:pt x="20046" y="15"/>
                  </a:cubicBezTo>
                  <a:cubicBezTo>
                    <a:pt x="21106" y="329"/>
                    <a:pt x="19136" y="9875"/>
                    <a:pt x="16256" y="1253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91" name="出自【趣你的PPT】(微信:qunideppt)：最优质的PPT资源库"/>
            <p:cNvSpPr/>
            <p:nvPr/>
          </p:nvSpPr>
          <p:spPr>
            <a:xfrm>
              <a:off x="6408321" y="2199511"/>
              <a:ext cx="3326684" cy="12173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7" h="21445" extrusionOk="0">
                  <a:moveTo>
                    <a:pt x="4515" y="6402"/>
                  </a:moveTo>
                  <a:cubicBezTo>
                    <a:pt x="4519" y="6508"/>
                    <a:pt x="4495" y="6583"/>
                    <a:pt x="4421" y="6583"/>
                  </a:cubicBezTo>
                  <a:cubicBezTo>
                    <a:pt x="4347" y="6583"/>
                    <a:pt x="4456" y="6710"/>
                    <a:pt x="4464" y="6827"/>
                  </a:cubicBezTo>
                  <a:cubicBezTo>
                    <a:pt x="4472" y="6944"/>
                    <a:pt x="4390" y="6859"/>
                    <a:pt x="4386" y="7040"/>
                  </a:cubicBezTo>
                  <a:cubicBezTo>
                    <a:pt x="4382" y="7221"/>
                    <a:pt x="4241" y="7040"/>
                    <a:pt x="4221" y="7274"/>
                  </a:cubicBezTo>
                  <a:cubicBezTo>
                    <a:pt x="4202" y="7508"/>
                    <a:pt x="4292" y="7476"/>
                    <a:pt x="4355" y="7487"/>
                  </a:cubicBezTo>
                  <a:cubicBezTo>
                    <a:pt x="4417" y="7497"/>
                    <a:pt x="4331" y="7657"/>
                    <a:pt x="4378" y="7752"/>
                  </a:cubicBezTo>
                  <a:cubicBezTo>
                    <a:pt x="4425" y="7848"/>
                    <a:pt x="4460" y="7816"/>
                    <a:pt x="4429" y="7635"/>
                  </a:cubicBezTo>
                  <a:cubicBezTo>
                    <a:pt x="4398" y="7455"/>
                    <a:pt x="4593" y="7699"/>
                    <a:pt x="4535" y="7838"/>
                  </a:cubicBezTo>
                  <a:cubicBezTo>
                    <a:pt x="4476" y="7976"/>
                    <a:pt x="4628" y="8082"/>
                    <a:pt x="4703" y="8093"/>
                  </a:cubicBezTo>
                  <a:cubicBezTo>
                    <a:pt x="4777" y="8104"/>
                    <a:pt x="5041" y="8260"/>
                    <a:pt x="5047" y="8093"/>
                  </a:cubicBezTo>
                  <a:cubicBezTo>
                    <a:pt x="5051" y="7986"/>
                    <a:pt x="4950" y="7891"/>
                    <a:pt x="4867" y="7657"/>
                  </a:cubicBezTo>
                  <a:cubicBezTo>
                    <a:pt x="4785" y="7423"/>
                    <a:pt x="4726" y="7040"/>
                    <a:pt x="4820" y="6880"/>
                  </a:cubicBezTo>
                  <a:cubicBezTo>
                    <a:pt x="4914" y="6721"/>
                    <a:pt x="4832" y="6646"/>
                    <a:pt x="4926" y="6466"/>
                  </a:cubicBezTo>
                  <a:cubicBezTo>
                    <a:pt x="5020" y="6285"/>
                    <a:pt x="4965" y="6115"/>
                    <a:pt x="5043" y="6093"/>
                  </a:cubicBezTo>
                  <a:cubicBezTo>
                    <a:pt x="5122" y="6072"/>
                    <a:pt x="5036" y="5881"/>
                    <a:pt x="5114" y="5849"/>
                  </a:cubicBezTo>
                  <a:cubicBezTo>
                    <a:pt x="5192" y="5817"/>
                    <a:pt x="5208" y="5583"/>
                    <a:pt x="5196" y="5498"/>
                  </a:cubicBezTo>
                  <a:cubicBezTo>
                    <a:pt x="5184" y="5413"/>
                    <a:pt x="5278" y="5509"/>
                    <a:pt x="5321" y="5381"/>
                  </a:cubicBezTo>
                  <a:cubicBezTo>
                    <a:pt x="5364" y="5253"/>
                    <a:pt x="5466" y="5338"/>
                    <a:pt x="5497" y="5158"/>
                  </a:cubicBezTo>
                  <a:cubicBezTo>
                    <a:pt x="5529" y="4977"/>
                    <a:pt x="5979" y="4562"/>
                    <a:pt x="6233" y="4402"/>
                  </a:cubicBezTo>
                  <a:cubicBezTo>
                    <a:pt x="6488" y="4243"/>
                    <a:pt x="6664" y="3956"/>
                    <a:pt x="6574" y="3764"/>
                  </a:cubicBezTo>
                  <a:cubicBezTo>
                    <a:pt x="6484" y="3573"/>
                    <a:pt x="6229" y="3839"/>
                    <a:pt x="6167" y="3977"/>
                  </a:cubicBezTo>
                  <a:cubicBezTo>
                    <a:pt x="6104" y="4115"/>
                    <a:pt x="6014" y="4019"/>
                    <a:pt x="5952" y="4115"/>
                  </a:cubicBezTo>
                  <a:cubicBezTo>
                    <a:pt x="5889" y="4211"/>
                    <a:pt x="5756" y="4296"/>
                    <a:pt x="5689" y="4179"/>
                  </a:cubicBezTo>
                  <a:cubicBezTo>
                    <a:pt x="5623" y="4062"/>
                    <a:pt x="5544" y="4317"/>
                    <a:pt x="5494" y="4307"/>
                  </a:cubicBezTo>
                  <a:cubicBezTo>
                    <a:pt x="5443" y="4296"/>
                    <a:pt x="5384" y="4445"/>
                    <a:pt x="5329" y="4434"/>
                  </a:cubicBezTo>
                  <a:cubicBezTo>
                    <a:pt x="5274" y="4424"/>
                    <a:pt x="5165" y="4551"/>
                    <a:pt x="5157" y="4636"/>
                  </a:cubicBezTo>
                  <a:cubicBezTo>
                    <a:pt x="5149" y="4721"/>
                    <a:pt x="5055" y="4700"/>
                    <a:pt x="5055" y="4807"/>
                  </a:cubicBezTo>
                  <a:cubicBezTo>
                    <a:pt x="5055" y="4913"/>
                    <a:pt x="4981" y="5009"/>
                    <a:pt x="4942" y="4913"/>
                  </a:cubicBezTo>
                  <a:cubicBezTo>
                    <a:pt x="4902" y="4817"/>
                    <a:pt x="4856" y="5019"/>
                    <a:pt x="4910" y="5158"/>
                  </a:cubicBezTo>
                  <a:cubicBezTo>
                    <a:pt x="4965" y="5296"/>
                    <a:pt x="4809" y="5306"/>
                    <a:pt x="4836" y="5391"/>
                  </a:cubicBezTo>
                  <a:cubicBezTo>
                    <a:pt x="4863" y="5477"/>
                    <a:pt x="4777" y="5530"/>
                    <a:pt x="4797" y="5625"/>
                  </a:cubicBezTo>
                  <a:cubicBezTo>
                    <a:pt x="4816" y="5721"/>
                    <a:pt x="4742" y="5753"/>
                    <a:pt x="4683" y="5785"/>
                  </a:cubicBezTo>
                  <a:cubicBezTo>
                    <a:pt x="4625" y="5817"/>
                    <a:pt x="4593" y="6030"/>
                    <a:pt x="4668" y="6040"/>
                  </a:cubicBezTo>
                  <a:cubicBezTo>
                    <a:pt x="4742" y="6051"/>
                    <a:pt x="4625" y="6083"/>
                    <a:pt x="4632" y="6242"/>
                  </a:cubicBezTo>
                  <a:cubicBezTo>
                    <a:pt x="4640" y="6402"/>
                    <a:pt x="4511" y="6295"/>
                    <a:pt x="4515" y="6402"/>
                  </a:cubicBezTo>
                  <a:close/>
                  <a:moveTo>
                    <a:pt x="5098" y="499"/>
                  </a:moveTo>
                  <a:cubicBezTo>
                    <a:pt x="5110" y="276"/>
                    <a:pt x="4973" y="457"/>
                    <a:pt x="4871" y="340"/>
                  </a:cubicBezTo>
                  <a:cubicBezTo>
                    <a:pt x="4769" y="223"/>
                    <a:pt x="4709" y="232"/>
                    <a:pt x="4777" y="393"/>
                  </a:cubicBezTo>
                  <a:cubicBezTo>
                    <a:pt x="4809" y="467"/>
                    <a:pt x="4603" y="526"/>
                    <a:pt x="4636" y="616"/>
                  </a:cubicBezTo>
                  <a:cubicBezTo>
                    <a:pt x="4711" y="818"/>
                    <a:pt x="5086" y="723"/>
                    <a:pt x="5098" y="499"/>
                  </a:cubicBezTo>
                  <a:close/>
                  <a:moveTo>
                    <a:pt x="5721" y="669"/>
                  </a:moveTo>
                  <a:cubicBezTo>
                    <a:pt x="5748" y="574"/>
                    <a:pt x="5670" y="574"/>
                    <a:pt x="5662" y="478"/>
                  </a:cubicBezTo>
                  <a:cubicBezTo>
                    <a:pt x="5654" y="382"/>
                    <a:pt x="5435" y="361"/>
                    <a:pt x="5447" y="467"/>
                  </a:cubicBezTo>
                  <a:cubicBezTo>
                    <a:pt x="5458" y="574"/>
                    <a:pt x="5295" y="690"/>
                    <a:pt x="5345" y="797"/>
                  </a:cubicBezTo>
                  <a:cubicBezTo>
                    <a:pt x="5439" y="999"/>
                    <a:pt x="5693" y="765"/>
                    <a:pt x="5721" y="669"/>
                  </a:cubicBezTo>
                  <a:close/>
                  <a:moveTo>
                    <a:pt x="5051" y="872"/>
                  </a:moveTo>
                  <a:cubicBezTo>
                    <a:pt x="5063" y="956"/>
                    <a:pt x="5032" y="967"/>
                    <a:pt x="4953" y="967"/>
                  </a:cubicBezTo>
                  <a:cubicBezTo>
                    <a:pt x="4875" y="967"/>
                    <a:pt x="4834" y="1087"/>
                    <a:pt x="4875" y="1180"/>
                  </a:cubicBezTo>
                  <a:cubicBezTo>
                    <a:pt x="4922" y="1286"/>
                    <a:pt x="5129" y="1244"/>
                    <a:pt x="5165" y="1116"/>
                  </a:cubicBezTo>
                  <a:cubicBezTo>
                    <a:pt x="5200" y="988"/>
                    <a:pt x="5290" y="1095"/>
                    <a:pt x="5306" y="967"/>
                  </a:cubicBezTo>
                  <a:cubicBezTo>
                    <a:pt x="5321" y="840"/>
                    <a:pt x="5039" y="787"/>
                    <a:pt x="5051" y="872"/>
                  </a:cubicBezTo>
                  <a:close/>
                  <a:moveTo>
                    <a:pt x="4546" y="1010"/>
                  </a:moveTo>
                  <a:cubicBezTo>
                    <a:pt x="4546" y="840"/>
                    <a:pt x="4342" y="1027"/>
                    <a:pt x="4382" y="1063"/>
                  </a:cubicBezTo>
                  <a:cubicBezTo>
                    <a:pt x="4417" y="1095"/>
                    <a:pt x="4546" y="1180"/>
                    <a:pt x="4546" y="1010"/>
                  </a:cubicBezTo>
                  <a:close/>
                  <a:moveTo>
                    <a:pt x="5032" y="297"/>
                  </a:moveTo>
                  <a:cubicBezTo>
                    <a:pt x="5126" y="297"/>
                    <a:pt x="5098" y="138"/>
                    <a:pt x="5161" y="159"/>
                  </a:cubicBezTo>
                  <a:cubicBezTo>
                    <a:pt x="5223" y="180"/>
                    <a:pt x="5306" y="170"/>
                    <a:pt x="5274" y="63"/>
                  </a:cubicBezTo>
                  <a:cubicBezTo>
                    <a:pt x="5243" y="-43"/>
                    <a:pt x="5016" y="-1"/>
                    <a:pt x="5039" y="85"/>
                  </a:cubicBezTo>
                  <a:cubicBezTo>
                    <a:pt x="5063" y="170"/>
                    <a:pt x="4856" y="138"/>
                    <a:pt x="4859" y="170"/>
                  </a:cubicBezTo>
                  <a:cubicBezTo>
                    <a:pt x="4867" y="233"/>
                    <a:pt x="4938" y="297"/>
                    <a:pt x="5032" y="297"/>
                  </a:cubicBezTo>
                  <a:close/>
                  <a:moveTo>
                    <a:pt x="12159" y="5551"/>
                  </a:moveTo>
                  <a:cubicBezTo>
                    <a:pt x="12144" y="5636"/>
                    <a:pt x="12058" y="5642"/>
                    <a:pt x="12081" y="5721"/>
                  </a:cubicBezTo>
                  <a:cubicBezTo>
                    <a:pt x="12120" y="5860"/>
                    <a:pt x="12316" y="5785"/>
                    <a:pt x="12320" y="5615"/>
                  </a:cubicBezTo>
                  <a:cubicBezTo>
                    <a:pt x="12324" y="5445"/>
                    <a:pt x="12175" y="5466"/>
                    <a:pt x="12159" y="5551"/>
                  </a:cubicBezTo>
                  <a:close/>
                  <a:moveTo>
                    <a:pt x="3826" y="9252"/>
                  </a:moveTo>
                  <a:cubicBezTo>
                    <a:pt x="3932" y="9518"/>
                    <a:pt x="4022" y="9135"/>
                    <a:pt x="4073" y="9114"/>
                  </a:cubicBezTo>
                  <a:cubicBezTo>
                    <a:pt x="4124" y="9093"/>
                    <a:pt x="4041" y="8944"/>
                    <a:pt x="3955" y="8880"/>
                  </a:cubicBezTo>
                  <a:cubicBezTo>
                    <a:pt x="3869" y="8816"/>
                    <a:pt x="3746" y="9051"/>
                    <a:pt x="3826" y="9252"/>
                  </a:cubicBezTo>
                  <a:close/>
                  <a:moveTo>
                    <a:pt x="3994" y="659"/>
                  </a:moveTo>
                  <a:cubicBezTo>
                    <a:pt x="4049" y="765"/>
                    <a:pt x="3842" y="733"/>
                    <a:pt x="3814" y="840"/>
                  </a:cubicBezTo>
                  <a:cubicBezTo>
                    <a:pt x="3787" y="946"/>
                    <a:pt x="3666" y="907"/>
                    <a:pt x="3689" y="1031"/>
                  </a:cubicBezTo>
                  <a:cubicBezTo>
                    <a:pt x="3713" y="1159"/>
                    <a:pt x="3908" y="1169"/>
                    <a:pt x="3908" y="1063"/>
                  </a:cubicBezTo>
                  <a:cubicBezTo>
                    <a:pt x="3908" y="956"/>
                    <a:pt x="4010" y="1052"/>
                    <a:pt x="4014" y="956"/>
                  </a:cubicBezTo>
                  <a:cubicBezTo>
                    <a:pt x="4018" y="861"/>
                    <a:pt x="4061" y="755"/>
                    <a:pt x="4170" y="733"/>
                  </a:cubicBezTo>
                  <a:cubicBezTo>
                    <a:pt x="4280" y="712"/>
                    <a:pt x="4280" y="606"/>
                    <a:pt x="4178" y="478"/>
                  </a:cubicBezTo>
                  <a:cubicBezTo>
                    <a:pt x="4077" y="350"/>
                    <a:pt x="3940" y="553"/>
                    <a:pt x="3994" y="659"/>
                  </a:cubicBezTo>
                  <a:close/>
                  <a:moveTo>
                    <a:pt x="16304" y="18728"/>
                  </a:moveTo>
                  <a:cubicBezTo>
                    <a:pt x="16261" y="18419"/>
                    <a:pt x="16367" y="18122"/>
                    <a:pt x="16289" y="17962"/>
                  </a:cubicBezTo>
                  <a:cubicBezTo>
                    <a:pt x="16210" y="17803"/>
                    <a:pt x="16242" y="17473"/>
                    <a:pt x="16203" y="17537"/>
                  </a:cubicBezTo>
                  <a:cubicBezTo>
                    <a:pt x="16163" y="17601"/>
                    <a:pt x="16203" y="17888"/>
                    <a:pt x="16140" y="17909"/>
                  </a:cubicBezTo>
                  <a:cubicBezTo>
                    <a:pt x="16077" y="17930"/>
                    <a:pt x="16136" y="18090"/>
                    <a:pt x="16112" y="18303"/>
                  </a:cubicBezTo>
                  <a:cubicBezTo>
                    <a:pt x="16089" y="18515"/>
                    <a:pt x="16124" y="18824"/>
                    <a:pt x="16156" y="19015"/>
                  </a:cubicBezTo>
                  <a:cubicBezTo>
                    <a:pt x="16187" y="19206"/>
                    <a:pt x="16112" y="20227"/>
                    <a:pt x="16144" y="20398"/>
                  </a:cubicBezTo>
                  <a:cubicBezTo>
                    <a:pt x="16175" y="20568"/>
                    <a:pt x="16093" y="21321"/>
                    <a:pt x="16120" y="21408"/>
                  </a:cubicBezTo>
                  <a:cubicBezTo>
                    <a:pt x="16167" y="21557"/>
                    <a:pt x="16136" y="21206"/>
                    <a:pt x="16206" y="21174"/>
                  </a:cubicBezTo>
                  <a:cubicBezTo>
                    <a:pt x="16277" y="21142"/>
                    <a:pt x="16277" y="21387"/>
                    <a:pt x="16320" y="21440"/>
                  </a:cubicBezTo>
                  <a:cubicBezTo>
                    <a:pt x="16363" y="21493"/>
                    <a:pt x="16336" y="21099"/>
                    <a:pt x="16296" y="21121"/>
                  </a:cubicBezTo>
                  <a:cubicBezTo>
                    <a:pt x="16257" y="21142"/>
                    <a:pt x="16226" y="20866"/>
                    <a:pt x="16206" y="20695"/>
                  </a:cubicBezTo>
                  <a:cubicBezTo>
                    <a:pt x="16187" y="20525"/>
                    <a:pt x="16246" y="20323"/>
                    <a:pt x="16246" y="20110"/>
                  </a:cubicBezTo>
                  <a:cubicBezTo>
                    <a:pt x="16246" y="19898"/>
                    <a:pt x="16343" y="19908"/>
                    <a:pt x="16402" y="20068"/>
                  </a:cubicBezTo>
                  <a:cubicBezTo>
                    <a:pt x="16461" y="20227"/>
                    <a:pt x="16469" y="20121"/>
                    <a:pt x="16445" y="20004"/>
                  </a:cubicBezTo>
                  <a:cubicBezTo>
                    <a:pt x="16422" y="19887"/>
                    <a:pt x="16347" y="19036"/>
                    <a:pt x="16304" y="18728"/>
                  </a:cubicBezTo>
                  <a:close/>
                  <a:moveTo>
                    <a:pt x="3626" y="755"/>
                  </a:moveTo>
                  <a:cubicBezTo>
                    <a:pt x="3717" y="531"/>
                    <a:pt x="3834" y="744"/>
                    <a:pt x="3850" y="637"/>
                  </a:cubicBezTo>
                  <a:cubicBezTo>
                    <a:pt x="3865" y="531"/>
                    <a:pt x="3681" y="499"/>
                    <a:pt x="3615" y="595"/>
                  </a:cubicBezTo>
                  <a:cubicBezTo>
                    <a:pt x="3548" y="691"/>
                    <a:pt x="3392" y="614"/>
                    <a:pt x="3411" y="733"/>
                  </a:cubicBezTo>
                  <a:cubicBezTo>
                    <a:pt x="3423" y="808"/>
                    <a:pt x="3536" y="978"/>
                    <a:pt x="3626" y="755"/>
                  </a:cubicBezTo>
                  <a:close/>
                  <a:moveTo>
                    <a:pt x="16703" y="5072"/>
                  </a:moveTo>
                  <a:cubicBezTo>
                    <a:pt x="16797" y="5094"/>
                    <a:pt x="16844" y="5338"/>
                    <a:pt x="17024" y="5370"/>
                  </a:cubicBezTo>
                  <a:cubicBezTo>
                    <a:pt x="17205" y="5402"/>
                    <a:pt x="17338" y="5306"/>
                    <a:pt x="17341" y="5200"/>
                  </a:cubicBezTo>
                  <a:cubicBezTo>
                    <a:pt x="17345" y="5094"/>
                    <a:pt x="17177" y="4934"/>
                    <a:pt x="17126" y="5019"/>
                  </a:cubicBezTo>
                  <a:cubicBezTo>
                    <a:pt x="17075" y="5104"/>
                    <a:pt x="17036" y="4881"/>
                    <a:pt x="16974" y="4934"/>
                  </a:cubicBezTo>
                  <a:cubicBezTo>
                    <a:pt x="16911" y="4987"/>
                    <a:pt x="16825" y="4977"/>
                    <a:pt x="16793" y="4828"/>
                  </a:cubicBezTo>
                  <a:cubicBezTo>
                    <a:pt x="16762" y="4679"/>
                    <a:pt x="16656" y="5062"/>
                    <a:pt x="16703" y="5072"/>
                  </a:cubicBezTo>
                  <a:close/>
                  <a:moveTo>
                    <a:pt x="16022" y="5742"/>
                  </a:moveTo>
                  <a:cubicBezTo>
                    <a:pt x="16022" y="5583"/>
                    <a:pt x="15809" y="5801"/>
                    <a:pt x="15897" y="5881"/>
                  </a:cubicBezTo>
                  <a:cubicBezTo>
                    <a:pt x="15944" y="5923"/>
                    <a:pt x="16022" y="5902"/>
                    <a:pt x="16022" y="5742"/>
                  </a:cubicBezTo>
                  <a:close/>
                  <a:moveTo>
                    <a:pt x="16336" y="6444"/>
                  </a:moveTo>
                  <a:cubicBezTo>
                    <a:pt x="16406" y="6402"/>
                    <a:pt x="16285" y="6051"/>
                    <a:pt x="16163" y="5998"/>
                  </a:cubicBezTo>
                  <a:cubicBezTo>
                    <a:pt x="16042" y="5945"/>
                    <a:pt x="15929" y="6216"/>
                    <a:pt x="15944" y="6274"/>
                  </a:cubicBezTo>
                  <a:cubicBezTo>
                    <a:pt x="15979" y="6413"/>
                    <a:pt x="16265" y="6487"/>
                    <a:pt x="16336" y="6444"/>
                  </a:cubicBezTo>
                  <a:close/>
                  <a:moveTo>
                    <a:pt x="15517" y="5083"/>
                  </a:moveTo>
                  <a:cubicBezTo>
                    <a:pt x="15572" y="5158"/>
                    <a:pt x="15592" y="5232"/>
                    <a:pt x="15623" y="5317"/>
                  </a:cubicBezTo>
                  <a:cubicBezTo>
                    <a:pt x="15654" y="5402"/>
                    <a:pt x="15772" y="5275"/>
                    <a:pt x="15819" y="5232"/>
                  </a:cubicBezTo>
                  <a:cubicBezTo>
                    <a:pt x="15866" y="5190"/>
                    <a:pt x="15870" y="5423"/>
                    <a:pt x="15944" y="5296"/>
                  </a:cubicBezTo>
                  <a:cubicBezTo>
                    <a:pt x="16019" y="5168"/>
                    <a:pt x="16093" y="5232"/>
                    <a:pt x="16179" y="5232"/>
                  </a:cubicBezTo>
                  <a:cubicBezTo>
                    <a:pt x="16265" y="5232"/>
                    <a:pt x="16163" y="4945"/>
                    <a:pt x="16167" y="4817"/>
                  </a:cubicBezTo>
                  <a:cubicBezTo>
                    <a:pt x="16171" y="4689"/>
                    <a:pt x="16269" y="4775"/>
                    <a:pt x="16238" y="4881"/>
                  </a:cubicBezTo>
                  <a:cubicBezTo>
                    <a:pt x="16206" y="4987"/>
                    <a:pt x="16285" y="5232"/>
                    <a:pt x="16410" y="5211"/>
                  </a:cubicBezTo>
                  <a:cubicBezTo>
                    <a:pt x="16535" y="5190"/>
                    <a:pt x="16441" y="4977"/>
                    <a:pt x="16504" y="4902"/>
                  </a:cubicBezTo>
                  <a:cubicBezTo>
                    <a:pt x="16567" y="4828"/>
                    <a:pt x="16559" y="4743"/>
                    <a:pt x="16469" y="4594"/>
                  </a:cubicBezTo>
                  <a:cubicBezTo>
                    <a:pt x="16379" y="4445"/>
                    <a:pt x="16261" y="4541"/>
                    <a:pt x="16183" y="4445"/>
                  </a:cubicBezTo>
                  <a:cubicBezTo>
                    <a:pt x="16099" y="4343"/>
                    <a:pt x="15999" y="4338"/>
                    <a:pt x="15995" y="4573"/>
                  </a:cubicBezTo>
                  <a:cubicBezTo>
                    <a:pt x="15991" y="4807"/>
                    <a:pt x="15827" y="4317"/>
                    <a:pt x="15741" y="4243"/>
                  </a:cubicBezTo>
                  <a:cubicBezTo>
                    <a:pt x="15654" y="4169"/>
                    <a:pt x="15388" y="4907"/>
                    <a:pt x="15517" y="5083"/>
                  </a:cubicBezTo>
                  <a:close/>
                  <a:moveTo>
                    <a:pt x="10468" y="2892"/>
                  </a:moveTo>
                  <a:cubicBezTo>
                    <a:pt x="10523" y="2977"/>
                    <a:pt x="10699" y="2786"/>
                    <a:pt x="10817" y="2797"/>
                  </a:cubicBezTo>
                  <a:cubicBezTo>
                    <a:pt x="10934" y="2807"/>
                    <a:pt x="11263" y="2552"/>
                    <a:pt x="11275" y="2382"/>
                  </a:cubicBezTo>
                  <a:cubicBezTo>
                    <a:pt x="11286" y="2212"/>
                    <a:pt x="11153" y="2222"/>
                    <a:pt x="11102" y="2073"/>
                  </a:cubicBezTo>
                  <a:cubicBezTo>
                    <a:pt x="11052" y="1924"/>
                    <a:pt x="10938" y="2052"/>
                    <a:pt x="10911" y="2180"/>
                  </a:cubicBezTo>
                  <a:cubicBezTo>
                    <a:pt x="10883" y="2307"/>
                    <a:pt x="10852" y="2190"/>
                    <a:pt x="10926" y="1988"/>
                  </a:cubicBezTo>
                  <a:cubicBezTo>
                    <a:pt x="11001" y="1786"/>
                    <a:pt x="10852" y="1627"/>
                    <a:pt x="10848" y="1754"/>
                  </a:cubicBezTo>
                  <a:cubicBezTo>
                    <a:pt x="10844" y="1882"/>
                    <a:pt x="10707" y="1776"/>
                    <a:pt x="10707" y="1893"/>
                  </a:cubicBezTo>
                  <a:cubicBezTo>
                    <a:pt x="10707" y="2009"/>
                    <a:pt x="10656" y="2063"/>
                    <a:pt x="10660" y="2180"/>
                  </a:cubicBezTo>
                  <a:cubicBezTo>
                    <a:pt x="10664" y="2297"/>
                    <a:pt x="10566" y="2116"/>
                    <a:pt x="10562" y="2382"/>
                  </a:cubicBezTo>
                  <a:cubicBezTo>
                    <a:pt x="10558" y="2648"/>
                    <a:pt x="10411" y="2803"/>
                    <a:pt x="10468" y="2892"/>
                  </a:cubicBezTo>
                  <a:close/>
                  <a:moveTo>
                    <a:pt x="21072" y="8050"/>
                  </a:moveTo>
                  <a:cubicBezTo>
                    <a:pt x="21150" y="8157"/>
                    <a:pt x="21197" y="7923"/>
                    <a:pt x="21259" y="8040"/>
                  </a:cubicBezTo>
                  <a:cubicBezTo>
                    <a:pt x="21322" y="8157"/>
                    <a:pt x="21475" y="7986"/>
                    <a:pt x="21537" y="7955"/>
                  </a:cubicBezTo>
                  <a:cubicBezTo>
                    <a:pt x="21600" y="7923"/>
                    <a:pt x="21569" y="7710"/>
                    <a:pt x="21393" y="7646"/>
                  </a:cubicBezTo>
                  <a:cubicBezTo>
                    <a:pt x="21216" y="7582"/>
                    <a:pt x="20987" y="7936"/>
                    <a:pt x="21072" y="8050"/>
                  </a:cubicBezTo>
                  <a:close/>
                  <a:moveTo>
                    <a:pt x="9552" y="340"/>
                  </a:moveTo>
                  <a:cubicBezTo>
                    <a:pt x="9568" y="180"/>
                    <a:pt x="9308" y="250"/>
                    <a:pt x="9376" y="404"/>
                  </a:cubicBezTo>
                  <a:cubicBezTo>
                    <a:pt x="9400" y="457"/>
                    <a:pt x="9537" y="499"/>
                    <a:pt x="9552" y="340"/>
                  </a:cubicBezTo>
                  <a:close/>
                  <a:moveTo>
                    <a:pt x="7905" y="6689"/>
                  </a:moveTo>
                  <a:cubicBezTo>
                    <a:pt x="7967" y="6774"/>
                    <a:pt x="8014" y="6742"/>
                    <a:pt x="8006" y="6572"/>
                  </a:cubicBezTo>
                  <a:cubicBezTo>
                    <a:pt x="7999" y="6402"/>
                    <a:pt x="7855" y="6622"/>
                    <a:pt x="7905" y="6689"/>
                  </a:cubicBezTo>
                  <a:close/>
                  <a:moveTo>
                    <a:pt x="9862" y="1393"/>
                  </a:moveTo>
                  <a:cubicBezTo>
                    <a:pt x="9862" y="1510"/>
                    <a:pt x="9736" y="1626"/>
                    <a:pt x="9772" y="1712"/>
                  </a:cubicBezTo>
                  <a:cubicBezTo>
                    <a:pt x="9803" y="1786"/>
                    <a:pt x="9830" y="1765"/>
                    <a:pt x="9869" y="1786"/>
                  </a:cubicBezTo>
                  <a:cubicBezTo>
                    <a:pt x="9909" y="1808"/>
                    <a:pt x="9928" y="2073"/>
                    <a:pt x="9999" y="2031"/>
                  </a:cubicBezTo>
                  <a:cubicBezTo>
                    <a:pt x="10069" y="1988"/>
                    <a:pt x="10261" y="2243"/>
                    <a:pt x="10374" y="2243"/>
                  </a:cubicBezTo>
                  <a:cubicBezTo>
                    <a:pt x="10488" y="2243"/>
                    <a:pt x="10500" y="1988"/>
                    <a:pt x="10464" y="1978"/>
                  </a:cubicBezTo>
                  <a:cubicBezTo>
                    <a:pt x="10429" y="1967"/>
                    <a:pt x="10461" y="1818"/>
                    <a:pt x="10523" y="1573"/>
                  </a:cubicBezTo>
                  <a:cubicBezTo>
                    <a:pt x="10586" y="1329"/>
                    <a:pt x="10327" y="1148"/>
                    <a:pt x="10327" y="1339"/>
                  </a:cubicBezTo>
                  <a:cubicBezTo>
                    <a:pt x="10327" y="1531"/>
                    <a:pt x="10253" y="1297"/>
                    <a:pt x="10230" y="1180"/>
                  </a:cubicBezTo>
                  <a:cubicBezTo>
                    <a:pt x="10206" y="1063"/>
                    <a:pt x="9862" y="1276"/>
                    <a:pt x="9862" y="1393"/>
                  </a:cubicBezTo>
                  <a:close/>
                  <a:moveTo>
                    <a:pt x="9654" y="1095"/>
                  </a:moveTo>
                  <a:cubicBezTo>
                    <a:pt x="9729" y="1180"/>
                    <a:pt x="9701" y="1233"/>
                    <a:pt x="9623" y="1233"/>
                  </a:cubicBezTo>
                  <a:cubicBezTo>
                    <a:pt x="9545" y="1233"/>
                    <a:pt x="9477" y="1305"/>
                    <a:pt x="9529" y="1361"/>
                  </a:cubicBezTo>
                  <a:cubicBezTo>
                    <a:pt x="9568" y="1404"/>
                    <a:pt x="9564" y="1520"/>
                    <a:pt x="9646" y="1573"/>
                  </a:cubicBezTo>
                  <a:cubicBezTo>
                    <a:pt x="9729" y="1627"/>
                    <a:pt x="9811" y="1446"/>
                    <a:pt x="9803" y="1318"/>
                  </a:cubicBezTo>
                  <a:cubicBezTo>
                    <a:pt x="9795" y="1191"/>
                    <a:pt x="10089" y="1074"/>
                    <a:pt x="10167" y="1020"/>
                  </a:cubicBezTo>
                  <a:cubicBezTo>
                    <a:pt x="10245" y="967"/>
                    <a:pt x="10116" y="744"/>
                    <a:pt x="10202" y="723"/>
                  </a:cubicBezTo>
                  <a:cubicBezTo>
                    <a:pt x="10288" y="702"/>
                    <a:pt x="10253" y="595"/>
                    <a:pt x="10147" y="553"/>
                  </a:cubicBezTo>
                  <a:cubicBezTo>
                    <a:pt x="10042" y="510"/>
                    <a:pt x="10085" y="265"/>
                    <a:pt x="10050" y="180"/>
                  </a:cubicBezTo>
                  <a:cubicBezTo>
                    <a:pt x="10014" y="95"/>
                    <a:pt x="9995" y="286"/>
                    <a:pt x="9858" y="361"/>
                  </a:cubicBezTo>
                  <a:cubicBezTo>
                    <a:pt x="9721" y="436"/>
                    <a:pt x="9654" y="531"/>
                    <a:pt x="9709" y="606"/>
                  </a:cubicBezTo>
                  <a:cubicBezTo>
                    <a:pt x="9764" y="680"/>
                    <a:pt x="9709" y="861"/>
                    <a:pt x="9650" y="850"/>
                  </a:cubicBezTo>
                  <a:cubicBezTo>
                    <a:pt x="9592" y="840"/>
                    <a:pt x="9580" y="1010"/>
                    <a:pt x="9654" y="1095"/>
                  </a:cubicBezTo>
                  <a:close/>
                  <a:moveTo>
                    <a:pt x="6762" y="6530"/>
                  </a:moveTo>
                  <a:cubicBezTo>
                    <a:pt x="6813" y="6551"/>
                    <a:pt x="6950" y="6476"/>
                    <a:pt x="6965" y="6402"/>
                  </a:cubicBezTo>
                  <a:cubicBezTo>
                    <a:pt x="6981" y="6327"/>
                    <a:pt x="6910" y="6242"/>
                    <a:pt x="6820" y="6242"/>
                  </a:cubicBezTo>
                  <a:cubicBezTo>
                    <a:pt x="6730" y="6242"/>
                    <a:pt x="6718" y="6511"/>
                    <a:pt x="6762" y="6530"/>
                  </a:cubicBezTo>
                  <a:close/>
                  <a:moveTo>
                    <a:pt x="6006" y="616"/>
                  </a:moveTo>
                  <a:cubicBezTo>
                    <a:pt x="6155" y="574"/>
                    <a:pt x="6151" y="350"/>
                    <a:pt x="6073" y="308"/>
                  </a:cubicBezTo>
                  <a:cubicBezTo>
                    <a:pt x="5995" y="265"/>
                    <a:pt x="5983" y="436"/>
                    <a:pt x="5944" y="425"/>
                  </a:cubicBezTo>
                  <a:cubicBezTo>
                    <a:pt x="5904" y="414"/>
                    <a:pt x="5757" y="492"/>
                    <a:pt x="5787" y="584"/>
                  </a:cubicBezTo>
                  <a:cubicBezTo>
                    <a:pt x="5822" y="691"/>
                    <a:pt x="5932" y="637"/>
                    <a:pt x="6006" y="616"/>
                  </a:cubicBezTo>
                  <a:close/>
                  <a:moveTo>
                    <a:pt x="343" y="16997"/>
                  </a:moveTo>
                  <a:cubicBezTo>
                    <a:pt x="325" y="17021"/>
                    <a:pt x="278" y="16973"/>
                    <a:pt x="263" y="16917"/>
                  </a:cubicBezTo>
                  <a:cubicBezTo>
                    <a:pt x="252" y="16872"/>
                    <a:pt x="215" y="16889"/>
                    <a:pt x="183" y="16898"/>
                  </a:cubicBezTo>
                  <a:cubicBezTo>
                    <a:pt x="190" y="16909"/>
                    <a:pt x="198" y="16925"/>
                    <a:pt x="204" y="16952"/>
                  </a:cubicBezTo>
                  <a:cubicBezTo>
                    <a:pt x="221" y="17037"/>
                    <a:pt x="133" y="17048"/>
                    <a:pt x="161" y="17149"/>
                  </a:cubicBezTo>
                  <a:cubicBezTo>
                    <a:pt x="188" y="17250"/>
                    <a:pt x="98" y="17255"/>
                    <a:pt x="98" y="17149"/>
                  </a:cubicBezTo>
                  <a:cubicBezTo>
                    <a:pt x="98" y="17042"/>
                    <a:pt x="4" y="17095"/>
                    <a:pt x="8" y="17164"/>
                  </a:cubicBezTo>
                  <a:cubicBezTo>
                    <a:pt x="9" y="17189"/>
                    <a:pt x="6" y="17220"/>
                    <a:pt x="0" y="17250"/>
                  </a:cubicBezTo>
                  <a:cubicBezTo>
                    <a:pt x="26" y="17274"/>
                    <a:pt x="55" y="17303"/>
                    <a:pt x="67" y="17316"/>
                  </a:cubicBezTo>
                  <a:cubicBezTo>
                    <a:pt x="85" y="17335"/>
                    <a:pt x="319" y="17402"/>
                    <a:pt x="411" y="17355"/>
                  </a:cubicBezTo>
                  <a:cubicBezTo>
                    <a:pt x="406" y="17309"/>
                    <a:pt x="416" y="17170"/>
                    <a:pt x="416" y="17117"/>
                  </a:cubicBezTo>
                  <a:cubicBezTo>
                    <a:pt x="416" y="17053"/>
                    <a:pt x="360" y="16973"/>
                    <a:pt x="343" y="1699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92" name="出自【趣你的PPT】(微信:qunideppt)：最优质的PPT资源库"/>
            <p:cNvSpPr/>
            <p:nvPr/>
          </p:nvSpPr>
          <p:spPr>
            <a:xfrm>
              <a:off x="8111044" y="3149238"/>
              <a:ext cx="121494" cy="11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36" h="20702" extrusionOk="0">
                  <a:moveTo>
                    <a:pt x="16256" y="12539"/>
                  </a:moveTo>
                  <a:cubicBezTo>
                    <a:pt x="13377" y="15199"/>
                    <a:pt x="7615" y="15825"/>
                    <a:pt x="7615" y="18017"/>
                  </a:cubicBezTo>
                  <a:cubicBezTo>
                    <a:pt x="7615" y="20208"/>
                    <a:pt x="643" y="21303"/>
                    <a:pt x="35" y="20364"/>
                  </a:cubicBezTo>
                  <a:cubicBezTo>
                    <a:pt x="-494" y="19541"/>
                    <a:pt x="5190" y="19268"/>
                    <a:pt x="6554" y="16137"/>
                  </a:cubicBezTo>
                  <a:cubicBezTo>
                    <a:pt x="7919" y="13006"/>
                    <a:pt x="13095" y="11395"/>
                    <a:pt x="15650" y="7214"/>
                  </a:cubicBezTo>
                  <a:cubicBezTo>
                    <a:pt x="17469" y="4242"/>
                    <a:pt x="18985" y="-297"/>
                    <a:pt x="20046" y="15"/>
                  </a:cubicBezTo>
                  <a:cubicBezTo>
                    <a:pt x="21106" y="329"/>
                    <a:pt x="19136" y="9875"/>
                    <a:pt x="16256" y="1253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93" name="出自【趣你的PPT】(微信:qunideppt)：最优质的PPT资源库"/>
            <p:cNvSpPr/>
            <p:nvPr/>
          </p:nvSpPr>
          <p:spPr>
            <a:xfrm>
              <a:off x="6408321" y="2199511"/>
              <a:ext cx="3326684" cy="12173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7" h="21445" extrusionOk="0">
                  <a:moveTo>
                    <a:pt x="4515" y="6402"/>
                  </a:moveTo>
                  <a:cubicBezTo>
                    <a:pt x="4519" y="6508"/>
                    <a:pt x="4495" y="6583"/>
                    <a:pt x="4421" y="6583"/>
                  </a:cubicBezTo>
                  <a:cubicBezTo>
                    <a:pt x="4347" y="6583"/>
                    <a:pt x="4456" y="6710"/>
                    <a:pt x="4464" y="6827"/>
                  </a:cubicBezTo>
                  <a:cubicBezTo>
                    <a:pt x="4472" y="6944"/>
                    <a:pt x="4390" y="6859"/>
                    <a:pt x="4386" y="7040"/>
                  </a:cubicBezTo>
                  <a:cubicBezTo>
                    <a:pt x="4382" y="7221"/>
                    <a:pt x="4241" y="7040"/>
                    <a:pt x="4221" y="7274"/>
                  </a:cubicBezTo>
                  <a:cubicBezTo>
                    <a:pt x="4202" y="7508"/>
                    <a:pt x="4292" y="7476"/>
                    <a:pt x="4355" y="7487"/>
                  </a:cubicBezTo>
                  <a:cubicBezTo>
                    <a:pt x="4417" y="7497"/>
                    <a:pt x="4331" y="7657"/>
                    <a:pt x="4378" y="7752"/>
                  </a:cubicBezTo>
                  <a:cubicBezTo>
                    <a:pt x="4425" y="7848"/>
                    <a:pt x="4460" y="7816"/>
                    <a:pt x="4429" y="7635"/>
                  </a:cubicBezTo>
                  <a:cubicBezTo>
                    <a:pt x="4398" y="7455"/>
                    <a:pt x="4593" y="7699"/>
                    <a:pt x="4535" y="7838"/>
                  </a:cubicBezTo>
                  <a:cubicBezTo>
                    <a:pt x="4476" y="7976"/>
                    <a:pt x="4628" y="8082"/>
                    <a:pt x="4703" y="8093"/>
                  </a:cubicBezTo>
                  <a:cubicBezTo>
                    <a:pt x="4777" y="8104"/>
                    <a:pt x="5041" y="8260"/>
                    <a:pt x="5047" y="8093"/>
                  </a:cubicBezTo>
                  <a:cubicBezTo>
                    <a:pt x="5051" y="7986"/>
                    <a:pt x="4950" y="7891"/>
                    <a:pt x="4867" y="7657"/>
                  </a:cubicBezTo>
                  <a:cubicBezTo>
                    <a:pt x="4785" y="7423"/>
                    <a:pt x="4726" y="7040"/>
                    <a:pt x="4820" y="6880"/>
                  </a:cubicBezTo>
                  <a:cubicBezTo>
                    <a:pt x="4914" y="6721"/>
                    <a:pt x="4832" y="6646"/>
                    <a:pt x="4926" y="6466"/>
                  </a:cubicBezTo>
                  <a:cubicBezTo>
                    <a:pt x="5020" y="6285"/>
                    <a:pt x="4965" y="6115"/>
                    <a:pt x="5043" y="6093"/>
                  </a:cubicBezTo>
                  <a:cubicBezTo>
                    <a:pt x="5122" y="6072"/>
                    <a:pt x="5036" y="5881"/>
                    <a:pt x="5114" y="5849"/>
                  </a:cubicBezTo>
                  <a:cubicBezTo>
                    <a:pt x="5192" y="5817"/>
                    <a:pt x="5208" y="5583"/>
                    <a:pt x="5196" y="5498"/>
                  </a:cubicBezTo>
                  <a:cubicBezTo>
                    <a:pt x="5184" y="5413"/>
                    <a:pt x="5278" y="5509"/>
                    <a:pt x="5321" y="5381"/>
                  </a:cubicBezTo>
                  <a:cubicBezTo>
                    <a:pt x="5364" y="5253"/>
                    <a:pt x="5466" y="5338"/>
                    <a:pt x="5497" y="5158"/>
                  </a:cubicBezTo>
                  <a:cubicBezTo>
                    <a:pt x="5529" y="4977"/>
                    <a:pt x="5979" y="4562"/>
                    <a:pt x="6233" y="4402"/>
                  </a:cubicBezTo>
                  <a:cubicBezTo>
                    <a:pt x="6488" y="4243"/>
                    <a:pt x="6664" y="3956"/>
                    <a:pt x="6574" y="3764"/>
                  </a:cubicBezTo>
                  <a:cubicBezTo>
                    <a:pt x="6484" y="3573"/>
                    <a:pt x="6229" y="3839"/>
                    <a:pt x="6167" y="3977"/>
                  </a:cubicBezTo>
                  <a:cubicBezTo>
                    <a:pt x="6104" y="4115"/>
                    <a:pt x="6014" y="4019"/>
                    <a:pt x="5952" y="4115"/>
                  </a:cubicBezTo>
                  <a:cubicBezTo>
                    <a:pt x="5889" y="4211"/>
                    <a:pt x="5756" y="4296"/>
                    <a:pt x="5689" y="4179"/>
                  </a:cubicBezTo>
                  <a:cubicBezTo>
                    <a:pt x="5623" y="4062"/>
                    <a:pt x="5544" y="4317"/>
                    <a:pt x="5494" y="4307"/>
                  </a:cubicBezTo>
                  <a:cubicBezTo>
                    <a:pt x="5443" y="4296"/>
                    <a:pt x="5384" y="4445"/>
                    <a:pt x="5329" y="4434"/>
                  </a:cubicBezTo>
                  <a:cubicBezTo>
                    <a:pt x="5274" y="4424"/>
                    <a:pt x="5165" y="4551"/>
                    <a:pt x="5157" y="4636"/>
                  </a:cubicBezTo>
                  <a:cubicBezTo>
                    <a:pt x="5149" y="4721"/>
                    <a:pt x="5055" y="4700"/>
                    <a:pt x="5055" y="4807"/>
                  </a:cubicBezTo>
                  <a:cubicBezTo>
                    <a:pt x="5055" y="4913"/>
                    <a:pt x="4981" y="5009"/>
                    <a:pt x="4942" y="4913"/>
                  </a:cubicBezTo>
                  <a:cubicBezTo>
                    <a:pt x="4902" y="4817"/>
                    <a:pt x="4856" y="5019"/>
                    <a:pt x="4910" y="5158"/>
                  </a:cubicBezTo>
                  <a:cubicBezTo>
                    <a:pt x="4965" y="5296"/>
                    <a:pt x="4809" y="5306"/>
                    <a:pt x="4836" y="5391"/>
                  </a:cubicBezTo>
                  <a:cubicBezTo>
                    <a:pt x="4863" y="5477"/>
                    <a:pt x="4777" y="5530"/>
                    <a:pt x="4797" y="5625"/>
                  </a:cubicBezTo>
                  <a:cubicBezTo>
                    <a:pt x="4816" y="5721"/>
                    <a:pt x="4742" y="5753"/>
                    <a:pt x="4683" y="5785"/>
                  </a:cubicBezTo>
                  <a:cubicBezTo>
                    <a:pt x="4625" y="5817"/>
                    <a:pt x="4593" y="6030"/>
                    <a:pt x="4668" y="6040"/>
                  </a:cubicBezTo>
                  <a:cubicBezTo>
                    <a:pt x="4742" y="6051"/>
                    <a:pt x="4625" y="6083"/>
                    <a:pt x="4632" y="6242"/>
                  </a:cubicBezTo>
                  <a:cubicBezTo>
                    <a:pt x="4640" y="6402"/>
                    <a:pt x="4511" y="6295"/>
                    <a:pt x="4515" y="6402"/>
                  </a:cubicBezTo>
                  <a:close/>
                  <a:moveTo>
                    <a:pt x="5098" y="499"/>
                  </a:moveTo>
                  <a:cubicBezTo>
                    <a:pt x="5110" y="276"/>
                    <a:pt x="4973" y="457"/>
                    <a:pt x="4871" y="340"/>
                  </a:cubicBezTo>
                  <a:cubicBezTo>
                    <a:pt x="4769" y="223"/>
                    <a:pt x="4709" y="232"/>
                    <a:pt x="4777" y="393"/>
                  </a:cubicBezTo>
                  <a:cubicBezTo>
                    <a:pt x="4809" y="467"/>
                    <a:pt x="4603" y="526"/>
                    <a:pt x="4636" y="616"/>
                  </a:cubicBezTo>
                  <a:cubicBezTo>
                    <a:pt x="4711" y="818"/>
                    <a:pt x="5086" y="723"/>
                    <a:pt x="5098" y="499"/>
                  </a:cubicBezTo>
                  <a:close/>
                  <a:moveTo>
                    <a:pt x="5721" y="669"/>
                  </a:moveTo>
                  <a:cubicBezTo>
                    <a:pt x="5748" y="574"/>
                    <a:pt x="5670" y="574"/>
                    <a:pt x="5662" y="478"/>
                  </a:cubicBezTo>
                  <a:cubicBezTo>
                    <a:pt x="5654" y="382"/>
                    <a:pt x="5435" y="361"/>
                    <a:pt x="5447" y="467"/>
                  </a:cubicBezTo>
                  <a:cubicBezTo>
                    <a:pt x="5458" y="574"/>
                    <a:pt x="5295" y="690"/>
                    <a:pt x="5345" y="797"/>
                  </a:cubicBezTo>
                  <a:cubicBezTo>
                    <a:pt x="5439" y="999"/>
                    <a:pt x="5693" y="765"/>
                    <a:pt x="5721" y="669"/>
                  </a:cubicBezTo>
                  <a:close/>
                  <a:moveTo>
                    <a:pt x="5051" y="872"/>
                  </a:moveTo>
                  <a:cubicBezTo>
                    <a:pt x="5063" y="956"/>
                    <a:pt x="5032" y="967"/>
                    <a:pt x="4953" y="967"/>
                  </a:cubicBezTo>
                  <a:cubicBezTo>
                    <a:pt x="4875" y="967"/>
                    <a:pt x="4834" y="1087"/>
                    <a:pt x="4875" y="1180"/>
                  </a:cubicBezTo>
                  <a:cubicBezTo>
                    <a:pt x="4922" y="1286"/>
                    <a:pt x="5129" y="1244"/>
                    <a:pt x="5165" y="1116"/>
                  </a:cubicBezTo>
                  <a:cubicBezTo>
                    <a:pt x="5200" y="988"/>
                    <a:pt x="5290" y="1095"/>
                    <a:pt x="5306" y="967"/>
                  </a:cubicBezTo>
                  <a:cubicBezTo>
                    <a:pt x="5321" y="840"/>
                    <a:pt x="5039" y="787"/>
                    <a:pt x="5051" y="872"/>
                  </a:cubicBezTo>
                  <a:close/>
                  <a:moveTo>
                    <a:pt x="4546" y="1010"/>
                  </a:moveTo>
                  <a:cubicBezTo>
                    <a:pt x="4546" y="840"/>
                    <a:pt x="4342" y="1027"/>
                    <a:pt x="4382" y="1063"/>
                  </a:cubicBezTo>
                  <a:cubicBezTo>
                    <a:pt x="4417" y="1095"/>
                    <a:pt x="4546" y="1180"/>
                    <a:pt x="4546" y="1010"/>
                  </a:cubicBezTo>
                  <a:close/>
                  <a:moveTo>
                    <a:pt x="5032" y="297"/>
                  </a:moveTo>
                  <a:cubicBezTo>
                    <a:pt x="5126" y="297"/>
                    <a:pt x="5098" y="138"/>
                    <a:pt x="5161" y="159"/>
                  </a:cubicBezTo>
                  <a:cubicBezTo>
                    <a:pt x="5223" y="180"/>
                    <a:pt x="5306" y="170"/>
                    <a:pt x="5274" y="63"/>
                  </a:cubicBezTo>
                  <a:cubicBezTo>
                    <a:pt x="5243" y="-43"/>
                    <a:pt x="5016" y="-1"/>
                    <a:pt x="5039" y="85"/>
                  </a:cubicBezTo>
                  <a:cubicBezTo>
                    <a:pt x="5063" y="170"/>
                    <a:pt x="4856" y="138"/>
                    <a:pt x="4859" y="170"/>
                  </a:cubicBezTo>
                  <a:cubicBezTo>
                    <a:pt x="4867" y="233"/>
                    <a:pt x="4938" y="297"/>
                    <a:pt x="5032" y="297"/>
                  </a:cubicBezTo>
                  <a:close/>
                  <a:moveTo>
                    <a:pt x="12159" y="5551"/>
                  </a:moveTo>
                  <a:cubicBezTo>
                    <a:pt x="12144" y="5636"/>
                    <a:pt x="12058" y="5642"/>
                    <a:pt x="12081" y="5721"/>
                  </a:cubicBezTo>
                  <a:cubicBezTo>
                    <a:pt x="12120" y="5860"/>
                    <a:pt x="12316" y="5785"/>
                    <a:pt x="12320" y="5615"/>
                  </a:cubicBezTo>
                  <a:cubicBezTo>
                    <a:pt x="12324" y="5445"/>
                    <a:pt x="12175" y="5466"/>
                    <a:pt x="12159" y="5551"/>
                  </a:cubicBezTo>
                  <a:close/>
                  <a:moveTo>
                    <a:pt x="3826" y="9252"/>
                  </a:moveTo>
                  <a:cubicBezTo>
                    <a:pt x="3932" y="9518"/>
                    <a:pt x="4022" y="9135"/>
                    <a:pt x="4073" y="9114"/>
                  </a:cubicBezTo>
                  <a:cubicBezTo>
                    <a:pt x="4124" y="9093"/>
                    <a:pt x="4041" y="8944"/>
                    <a:pt x="3955" y="8880"/>
                  </a:cubicBezTo>
                  <a:cubicBezTo>
                    <a:pt x="3869" y="8816"/>
                    <a:pt x="3746" y="9051"/>
                    <a:pt x="3826" y="9252"/>
                  </a:cubicBezTo>
                  <a:close/>
                  <a:moveTo>
                    <a:pt x="3994" y="659"/>
                  </a:moveTo>
                  <a:cubicBezTo>
                    <a:pt x="4049" y="765"/>
                    <a:pt x="3842" y="733"/>
                    <a:pt x="3814" y="840"/>
                  </a:cubicBezTo>
                  <a:cubicBezTo>
                    <a:pt x="3787" y="946"/>
                    <a:pt x="3666" y="907"/>
                    <a:pt x="3689" y="1031"/>
                  </a:cubicBezTo>
                  <a:cubicBezTo>
                    <a:pt x="3713" y="1159"/>
                    <a:pt x="3908" y="1169"/>
                    <a:pt x="3908" y="1063"/>
                  </a:cubicBezTo>
                  <a:cubicBezTo>
                    <a:pt x="3908" y="956"/>
                    <a:pt x="4010" y="1052"/>
                    <a:pt x="4014" y="956"/>
                  </a:cubicBezTo>
                  <a:cubicBezTo>
                    <a:pt x="4018" y="861"/>
                    <a:pt x="4061" y="755"/>
                    <a:pt x="4170" y="733"/>
                  </a:cubicBezTo>
                  <a:cubicBezTo>
                    <a:pt x="4280" y="712"/>
                    <a:pt x="4280" y="606"/>
                    <a:pt x="4178" y="478"/>
                  </a:cubicBezTo>
                  <a:cubicBezTo>
                    <a:pt x="4077" y="350"/>
                    <a:pt x="3940" y="553"/>
                    <a:pt x="3994" y="659"/>
                  </a:cubicBezTo>
                  <a:close/>
                  <a:moveTo>
                    <a:pt x="16304" y="18728"/>
                  </a:moveTo>
                  <a:cubicBezTo>
                    <a:pt x="16261" y="18419"/>
                    <a:pt x="16367" y="18122"/>
                    <a:pt x="16289" y="17962"/>
                  </a:cubicBezTo>
                  <a:cubicBezTo>
                    <a:pt x="16210" y="17803"/>
                    <a:pt x="16242" y="17473"/>
                    <a:pt x="16203" y="17537"/>
                  </a:cubicBezTo>
                  <a:cubicBezTo>
                    <a:pt x="16163" y="17601"/>
                    <a:pt x="16203" y="17888"/>
                    <a:pt x="16140" y="17909"/>
                  </a:cubicBezTo>
                  <a:cubicBezTo>
                    <a:pt x="16077" y="17930"/>
                    <a:pt x="16136" y="18090"/>
                    <a:pt x="16112" y="18303"/>
                  </a:cubicBezTo>
                  <a:cubicBezTo>
                    <a:pt x="16089" y="18515"/>
                    <a:pt x="16124" y="18824"/>
                    <a:pt x="16156" y="19015"/>
                  </a:cubicBezTo>
                  <a:cubicBezTo>
                    <a:pt x="16187" y="19206"/>
                    <a:pt x="16112" y="20227"/>
                    <a:pt x="16144" y="20398"/>
                  </a:cubicBezTo>
                  <a:cubicBezTo>
                    <a:pt x="16175" y="20568"/>
                    <a:pt x="16093" y="21321"/>
                    <a:pt x="16120" y="21408"/>
                  </a:cubicBezTo>
                  <a:cubicBezTo>
                    <a:pt x="16167" y="21557"/>
                    <a:pt x="16136" y="21206"/>
                    <a:pt x="16206" y="21174"/>
                  </a:cubicBezTo>
                  <a:cubicBezTo>
                    <a:pt x="16277" y="21142"/>
                    <a:pt x="16277" y="21387"/>
                    <a:pt x="16320" y="21440"/>
                  </a:cubicBezTo>
                  <a:cubicBezTo>
                    <a:pt x="16363" y="21493"/>
                    <a:pt x="16336" y="21099"/>
                    <a:pt x="16296" y="21121"/>
                  </a:cubicBezTo>
                  <a:cubicBezTo>
                    <a:pt x="16257" y="21142"/>
                    <a:pt x="16226" y="20866"/>
                    <a:pt x="16206" y="20695"/>
                  </a:cubicBezTo>
                  <a:cubicBezTo>
                    <a:pt x="16187" y="20525"/>
                    <a:pt x="16246" y="20323"/>
                    <a:pt x="16246" y="20110"/>
                  </a:cubicBezTo>
                  <a:cubicBezTo>
                    <a:pt x="16246" y="19898"/>
                    <a:pt x="16343" y="19908"/>
                    <a:pt x="16402" y="20068"/>
                  </a:cubicBezTo>
                  <a:cubicBezTo>
                    <a:pt x="16461" y="20227"/>
                    <a:pt x="16469" y="20121"/>
                    <a:pt x="16445" y="20004"/>
                  </a:cubicBezTo>
                  <a:cubicBezTo>
                    <a:pt x="16422" y="19887"/>
                    <a:pt x="16347" y="19036"/>
                    <a:pt x="16304" y="18728"/>
                  </a:cubicBezTo>
                  <a:close/>
                  <a:moveTo>
                    <a:pt x="3626" y="755"/>
                  </a:moveTo>
                  <a:cubicBezTo>
                    <a:pt x="3717" y="531"/>
                    <a:pt x="3834" y="744"/>
                    <a:pt x="3850" y="637"/>
                  </a:cubicBezTo>
                  <a:cubicBezTo>
                    <a:pt x="3865" y="531"/>
                    <a:pt x="3681" y="499"/>
                    <a:pt x="3615" y="595"/>
                  </a:cubicBezTo>
                  <a:cubicBezTo>
                    <a:pt x="3548" y="691"/>
                    <a:pt x="3392" y="614"/>
                    <a:pt x="3411" y="733"/>
                  </a:cubicBezTo>
                  <a:cubicBezTo>
                    <a:pt x="3423" y="808"/>
                    <a:pt x="3536" y="978"/>
                    <a:pt x="3626" y="755"/>
                  </a:cubicBezTo>
                  <a:close/>
                  <a:moveTo>
                    <a:pt x="16703" y="5072"/>
                  </a:moveTo>
                  <a:cubicBezTo>
                    <a:pt x="16797" y="5094"/>
                    <a:pt x="16844" y="5338"/>
                    <a:pt x="17024" y="5370"/>
                  </a:cubicBezTo>
                  <a:cubicBezTo>
                    <a:pt x="17205" y="5402"/>
                    <a:pt x="17338" y="5306"/>
                    <a:pt x="17341" y="5200"/>
                  </a:cubicBezTo>
                  <a:cubicBezTo>
                    <a:pt x="17345" y="5094"/>
                    <a:pt x="17177" y="4934"/>
                    <a:pt x="17126" y="5019"/>
                  </a:cubicBezTo>
                  <a:cubicBezTo>
                    <a:pt x="17075" y="5104"/>
                    <a:pt x="17036" y="4881"/>
                    <a:pt x="16974" y="4934"/>
                  </a:cubicBezTo>
                  <a:cubicBezTo>
                    <a:pt x="16911" y="4987"/>
                    <a:pt x="16825" y="4977"/>
                    <a:pt x="16793" y="4828"/>
                  </a:cubicBezTo>
                  <a:cubicBezTo>
                    <a:pt x="16762" y="4679"/>
                    <a:pt x="16656" y="5062"/>
                    <a:pt x="16703" y="5072"/>
                  </a:cubicBezTo>
                  <a:close/>
                  <a:moveTo>
                    <a:pt x="16022" y="5742"/>
                  </a:moveTo>
                  <a:cubicBezTo>
                    <a:pt x="16022" y="5583"/>
                    <a:pt x="15809" y="5801"/>
                    <a:pt x="15897" y="5881"/>
                  </a:cubicBezTo>
                  <a:cubicBezTo>
                    <a:pt x="15944" y="5923"/>
                    <a:pt x="16022" y="5902"/>
                    <a:pt x="16022" y="5742"/>
                  </a:cubicBezTo>
                  <a:close/>
                  <a:moveTo>
                    <a:pt x="16336" y="6444"/>
                  </a:moveTo>
                  <a:cubicBezTo>
                    <a:pt x="16406" y="6402"/>
                    <a:pt x="16285" y="6051"/>
                    <a:pt x="16163" y="5998"/>
                  </a:cubicBezTo>
                  <a:cubicBezTo>
                    <a:pt x="16042" y="5945"/>
                    <a:pt x="15929" y="6216"/>
                    <a:pt x="15944" y="6274"/>
                  </a:cubicBezTo>
                  <a:cubicBezTo>
                    <a:pt x="15979" y="6413"/>
                    <a:pt x="16265" y="6487"/>
                    <a:pt x="16336" y="6444"/>
                  </a:cubicBezTo>
                  <a:close/>
                  <a:moveTo>
                    <a:pt x="15517" y="5083"/>
                  </a:moveTo>
                  <a:cubicBezTo>
                    <a:pt x="15572" y="5158"/>
                    <a:pt x="15592" y="5232"/>
                    <a:pt x="15623" y="5317"/>
                  </a:cubicBezTo>
                  <a:cubicBezTo>
                    <a:pt x="15654" y="5402"/>
                    <a:pt x="15772" y="5275"/>
                    <a:pt x="15819" y="5232"/>
                  </a:cubicBezTo>
                  <a:cubicBezTo>
                    <a:pt x="15866" y="5190"/>
                    <a:pt x="15870" y="5423"/>
                    <a:pt x="15944" y="5296"/>
                  </a:cubicBezTo>
                  <a:cubicBezTo>
                    <a:pt x="16019" y="5168"/>
                    <a:pt x="16093" y="5232"/>
                    <a:pt x="16179" y="5232"/>
                  </a:cubicBezTo>
                  <a:cubicBezTo>
                    <a:pt x="16265" y="5232"/>
                    <a:pt x="16163" y="4945"/>
                    <a:pt x="16167" y="4817"/>
                  </a:cubicBezTo>
                  <a:cubicBezTo>
                    <a:pt x="16171" y="4689"/>
                    <a:pt x="16269" y="4775"/>
                    <a:pt x="16238" y="4881"/>
                  </a:cubicBezTo>
                  <a:cubicBezTo>
                    <a:pt x="16206" y="4987"/>
                    <a:pt x="16285" y="5232"/>
                    <a:pt x="16410" y="5211"/>
                  </a:cubicBezTo>
                  <a:cubicBezTo>
                    <a:pt x="16535" y="5190"/>
                    <a:pt x="16441" y="4977"/>
                    <a:pt x="16504" y="4902"/>
                  </a:cubicBezTo>
                  <a:cubicBezTo>
                    <a:pt x="16567" y="4828"/>
                    <a:pt x="16559" y="4743"/>
                    <a:pt x="16469" y="4594"/>
                  </a:cubicBezTo>
                  <a:cubicBezTo>
                    <a:pt x="16379" y="4445"/>
                    <a:pt x="16261" y="4541"/>
                    <a:pt x="16183" y="4445"/>
                  </a:cubicBezTo>
                  <a:cubicBezTo>
                    <a:pt x="16099" y="4343"/>
                    <a:pt x="15999" y="4338"/>
                    <a:pt x="15995" y="4573"/>
                  </a:cubicBezTo>
                  <a:cubicBezTo>
                    <a:pt x="15991" y="4807"/>
                    <a:pt x="15827" y="4317"/>
                    <a:pt x="15741" y="4243"/>
                  </a:cubicBezTo>
                  <a:cubicBezTo>
                    <a:pt x="15654" y="4169"/>
                    <a:pt x="15388" y="4907"/>
                    <a:pt x="15517" y="5083"/>
                  </a:cubicBezTo>
                  <a:close/>
                  <a:moveTo>
                    <a:pt x="10468" y="2892"/>
                  </a:moveTo>
                  <a:cubicBezTo>
                    <a:pt x="10523" y="2977"/>
                    <a:pt x="10699" y="2786"/>
                    <a:pt x="10817" y="2797"/>
                  </a:cubicBezTo>
                  <a:cubicBezTo>
                    <a:pt x="10934" y="2807"/>
                    <a:pt x="11263" y="2552"/>
                    <a:pt x="11275" y="2382"/>
                  </a:cubicBezTo>
                  <a:cubicBezTo>
                    <a:pt x="11286" y="2212"/>
                    <a:pt x="11153" y="2222"/>
                    <a:pt x="11102" y="2073"/>
                  </a:cubicBezTo>
                  <a:cubicBezTo>
                    <a:pt x="11052" y="1924"/>
                    <a:pt x="10938" y="2052"/>
                    <a:pt x="10911" y="2180"/>
                  </a:cubicBezTo>
                  <a:cubicBezTo>
                    <a:pt x="10883" y="2307"/>
                    <a:pt x="10852" y="2190"/>
                    <a:pt x="10926" y="1988"/>
                  </a:cubicBezTo>
                  <a:cubicBezTo>
                    <a:pt x="11001" y="1786"/>
                    <a:pt x="10852" y="1627"/>
                    <a:pt x="10848" y="1754"/>
                  </a:cubicBezTo>
                  <a:cubicBezTo>
                    <a:pt x="10844" y="1882"/>
                    <a:pt x="10707" y="1776"/>
                    <a:pt x="10707" y="1893"/>
                  </a:cubicBezTo>
                  <a:cubicBezTo>
                    <a:pt x="10707" y="2009"/>
                    <a:pt x="10656" y="2063"/>
                    <a:pt x="10660" y="2180"/>
                  </a:cubicBezTo>
                  <a:cubicBezTo>
                    <a:pt x="10664" y="2297"/>
                    <a:pt x="10566" y="2116"/>
                    <a:pt x="10562" y="2382"/>
                  </a:cubicBezTo>
                  <a:cubicBezTo>
                    <a:pt x="10558" y="2648"/>
                    <a:pt x="10411" y="2803"/>
                    <a:pt x="10468" y="2892"/>
                  </a:cubicBezTo>
                  <a:close/>
                  <a:moveTo>
                    <a:pt x="21072" y="8050"/>
                  </a:moveTo>
                  <a:cubicBezTo>
                    <a:pt x="21150" y="8157"/>
                    <a:pt x="21197" y="7923"/>
                    <a:pt x="21259" y="8040"/>
                  </a:cubicBezTo>
                  <a:cubicBezTo>
                    <a:pt x="21322" y="8157"/>
                    <a:pt x="21475" y="7986"/>
                    <a:pt x="21537" y="7955"/>
                  </a:cubicBezTo>
                  <a:cubicBezTo>
                    <a:pt x="21600" y="7923"/>
                    <a:pt x="21569" y="7710"/>
                    <a:pt x="21393" y="7646"/>
                  </a:cubicBezTo>
                  <a:cubicBezTo>
                    <a:pt x="21216" y="7582"/>
                    <a:pt x="20987" y="7936"/>
                    <a:pt x="21072" y="8050"/>
                  </a:cubicBezTo>
                  <a:close/>
                  <a:moveTo>
                    <a:pt x="9552" y="340"/>
                  </a:moveTo>
                  <a:cubicBezTo>
                    <a:pt x="9568" y="180"/>
                    <a:pt x="9308" y="250"/>
                    <a:pt x="9376" y="404"/>
                  </a:cubicBezTo>
                  <a:cubicBezTo>
                    <a:pt x="9400" y="457"/>
                    <a:pt x="9537" y="499"/>
                    <a:pt x="9552" y="340"/>
                  </a:cubicBezTo>
                  <a:close/>
                  <a:moveTo>
                    <a:pt x="7905" y="6689"/>
                  </a:moveTo>
                  <a:cubicBezTo>
                    <a:pt x="7967" y="6774"/>
                    <a:pt x="8014" y="6742"/>
                    <a:pt x="8006" y="6572"/>
                  </a:cubicBezTo>
                  <a:cubicBezTo>
                    <a:pt x="7999" y="6402"/>
                    <a:pt x="7855" y="6622"/>
                    <a:pt x="7905" y="6689"/>
                  </a:cubicBezTo>
                  <a:close/>
                  <a:moveTo>
                    <a:pt x="9862" y="1393"/>
                  </a:moveTo>
                  <a:cubicBezTo>
                    <a:pt x="9862" y="1510"/>
                    <a:pt x="9736" y="1626"/>
                    <a:pt x="9772" y="1712"/>
                  </a:cubicBezTo>
                  <a:cubicBezTo>
                    <a:pt x="9803" y="1786"/>
                    <a:pt x="9830" y="1765"/>
                    <a:pt x="9869" y="1786"/>
                  </a:cubicBezTo>
                  <a:cubicBezTo>
                    <a:pt x="9909" y="1808"/>
                    <a:pt x="9928" y="2073"/>
                    <a:pt x="9999" y="2031"/>
                  </a:cubicBezTo>
                  <a:cubicBezTo>
                    <a:pt x="10069" y="1988"/>
                    <a:pt x="10261" y="2243"/>
                    <a:pt x="10374" y="2243"/>
                  </a:cubicBezTo>
                  <a:cubicBezTo>
                    <a:pt x="10488" y="2243"/>
                    <a:pt x="10500" y="1988"/>
                    <a:pt x="10464" y="1978"/>
                  </a:cubicBezTo>
                  <a:cubicBezTo>
                    <a:pt x="10429" y="1967"/>
                    <a:pt x="10461" y="1818"/>
                    <a:pt x="10523" y="1573"/>
                  </a:cubicBezTo>
                  <a:cubicBezTo>
                    <a:pt x="10586" y="1329"/>
                    <a:pt x="10327" y="1148"/>
                    <a:pt x="10327" y="1339"/>
                  </a:cubicBezTo>
                  <a:cubicBezTo>
                    <a:pt x="10327" y="1531"/>
                    <a:pt x="10253" y="1297"/>
                    <a:pt x="10230" y="1180"/>
                  </a:cubicBezTo>
                  <a:cubicBezTo>
                    <a:pt x="10206" y="1063"/>
                    <a:pt x="9862" y="1276"/>
                    <a:pt x="9862" y="1393"/>
                  </a:cubicBezTo>
                  <a:close/>
                  <a:moveTo>
                    <a:pt x="9654" y="1095"/>
                  </a:moveTo>
                  <a:cubicBezTo>
                    <a:pt x="9729" y="1180"/>
                    <a:pt x="9701" y="1233"/>
                    <a:pt x="9623" y="1233"/>
                  </a:cubicBezTo>
                  <a:cubicBezTo>
                    <a:pt x="9545" y="1233"/>
                    <a:pt x="9477" y="1305"/>
                    <a:pt x="9529" y="1361"/>
                  </a:cubicBezTo>
                  <a:cubicBezTo>
                    <a:pt x="9568" y="1404"/>
                    <a:pt x="9564" y="1520"/>
                    <a:pt x="9646" y="1573"/>
                  </a:cubicBezTo>
                  <a:cubicBezTo>
                    <a:pt x="9729" y="1627"/>
                    <a:pt x="9811" y="1446"/>
                    <a:pt x="9803" y="1318"/>
                  </a:cubicBezTo>
                  <a:cubicBezTo>
                    <a:pt x="9795" y="1191"/>
                    <a:pt x="10089" y="1074"/>
                    <a:pt x="10167" y="1020"/>
                  </a:cubicBezTo>
                  <a:cubicBezTo>
                    <a:pt x="10245" y="967"/>
                    <a:pt x="10116" y="744"/>
                    <a:pt x="10202" y="723"/>
                  </a:cubicBezTo>
                  <a:cubicBezTo>
                    <a:pt x="10288" y="702"/>
                    <a:pt x="10253" y="595"/>
                    <a:pt x="10147" y="553"/>
                  </a:cubicBezTo>
                  <a:cubicBezTo>
                    <a:pt x="10042" y="510"/>
                    <a:pt x="10085" y="265"/>
                    <a:pt x="10050" y="180"/>
                  </a:cubicBezTo>
                  <a:cubicBezTo>
                    <a:pt x="10014" y="95"/>
                    <a:pt x="9995" y="286"/>
                    <a:pt x="9858" y="361"/>
                  </a:cubicBezTo>
                  <a:cubicBezTo>
                    <a:pt x="9721" y="436"/>
                    <a:pt x="9654" y="531"/>
                    <a:pt x="9709" y="606"/>
                  </a:cubicBezTo>
                  <a:cubicBezTo>
                    <a:pt x="9764" y="680"/>
                    <a:pt x="9709" y="861"/>
                    <a:pt x="9650" y="850"/>
                  </a:cubicBezTo>
                  <a:cubicBezTo>
                    <a:pt x="9592" y="840"/>
                    <a:pt x="9580" y="1010"/>
                    <a:pt x="9654" y="1095"/>
                  </a:cubicBezTo>
                  <a:close/>
                  <a:moveTo>
                    <a:pt x="6762" y="6530"/>
                  </a:moveTo>
                  <a:cubicBezTo>
                    <a:pt x="6813" y="6551"/>
                    <a:pt x="6950" y="6476"/>
                    <a:pt x="6965" y="6402"/>
                  </a:cubicBezTo>
                  <a:cubicBezTo>
                    <a:pt x="6981" y="6327"/>
                    <a:pt x="6910" y="6242"/>
                    <a:pt x="6820" y="6242"/>
                  </a:cubicBezTo>
                  <a:cubicBezTo>
                    <a:pt x="6730" y="6242"/>
                    <a:pt x="6718" y="6511"/>
                    <a:pt x="6762" y="6530"/>
                  </a:cubicBezTo>
                  <a:close/>
                  <a:moveTo>
                    <a:pt x="6006" y="616"/>
                  </a:moveTo>
                  <a:cubicBezTo>
                    <a:pt x="6155" y="574"/>
                    <a:pt x="6151" y="350"/>
                    <a:pt x="6073" y="308"/>
                  </a:cubicBezTo>
                  <a:cubicBezTo>
                    <a:pt x="5995" y="265"/>
                    <a:pt x="5983" y="436"/>
                    <a:pt x="5944" y="425"/>
                  </a:cubicBezTo>
                  <a:cubicBezTo>
                    <a:pt x="5904" y="414"/>
                    <a:pt x="5757" y="492"/>
                    <a:pt x="5787" y="584"/>
                  </a:cubicBezTo>
                  <a:cubicBezTo>
                    <a:pt x="5822" y="691"/>
                    <a:pt x="5932" y="637"/>
                    <a:pt x="6006" y="616"/>
                  </a:cubicBezTo>
                  <a:close/>
                  <a:moveTo>
                    <a:pt x="343" y="16997"/>
                  </a:moveTo>
                  <a:cubicBezTo>
                    <a:pt x="325" y="17021"/>
                    <a:pt x="278" y="16973"/>
                    <a:pt x="263" y="16917"/>
                  </a:cubicBezTo>
                  <a:cubicBezTo>
                    <a:pt x="252" y="16872"/>
                    <a:pt x="215" y="16889"/>
                    <a:pt x="183" y="16898"/>
                  </a:cubicBezTo>
                  <a:cubicBezTo>
                    <a:pt x="190" y="16909"/>
                    <a:pt x="198" y="16925"/>
                    <a:pt x="204" y="16952"/>
                  </a:cubicBezTo>
                  <a:cubicBezTo>
                    <a:pt x="221" y="17037"/>
                    <a:pt x="133" y="17048"/>
                    <a:pt x="161" y="17149"/>
                  </a:cubicBezTo>
                  <a:cubicBezTo>
                    <a:pt x="188" y="17250"/>
                    <a:pt x="98" y="17255"/>
                    <a:pt x="98" y="17149"/>
                  </a:cubicBezTo>
                  <a:cubicBezTo>
                    <a:pt x="98" y="17042"/>
                    <a:pt x="4" y="17095"/>
                    <a:pt x="8" y="17164"/>
                  </a:cubicBezTo>
                  <a:cubicBezTo>
                    <a:pt x="9" y="17189"/>
                    <a:pt x="6" y="17220"/>
                    <a:pt x="0" y="17250"/>
                  </a:cubicBezTo>
                  <a:cubicBezTo>
                    <a:pt x="26" y="17274"/>
                    <a:pt x="55" y="17303"/>
                    <a:pt x="67" y="17316"/>
                  </a:cubicBezTo>
                  <a:cubicBezTo>
                    <a:pt x="85" y="17335"/>
                    <a:pt x="319" y="17402"/>
                    <a:pt x="411" y="17355"/>
                  </a:cubicBezTo>
                  <a:cubicBezTo>
                    <a:pt x="406" y="17309"/>
                    <a:pt x="416" y="17170"/>
                    <a:pt x="416" y="17117"/>
                  </a:cubicBezTo>
                  <a:cubicBezTo>
                    <a:pt x="416" y="17053"/>
                    <a:pt x="360" y="16973"/>
                    <a:pt x="343" y="1699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94" name="出自【趣你的PPT】(微信:qunideppt)：最优质的PPT资源库"/>
            <p:cNvSpPr/>
            <p:nvPr/>
          </p:nvSpPr>
          <p:spPr>
            <a:xfrm>
              <a:off x="6259078" y="4322828"/>
              <a:ext cx="374327" cy="386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29" extrusionOk="0">
                  <a:moveTo>
                    <a:pt x="19771" y="14001"/>
                  </a:moveTo>
                  <a:cubicBezTo>
                    <a:pt x="19196" y="13702"/>
                    <a:pt x="18961" y="9946"/>
                    <a:pt x="19248" y="9847"/>
                  </a:cubicBezTo>
                  <a:cubicBezTo>
                    <a:pt x="19286" y="9834"/>
                    <a:pt x="19322" y="9874"/>
                    <a:pt x="19358" y="9951"/>
                  </a:cubicBezTo>
                  <a:lnTo>
                    <a:pt x="19301" y="9101"/>
                  </a:lnTo>
                  <a:cubicBezTo>
                    <a:pt x="19301" y="9101"/>
                    <a:pt x="19267" y="9094"/>
                    <a:pt x="19223" y="9077"/>
                  </a:cubicBezTo>
                  <a:cubicBezTo>
                    <a:pt x="19131" y="9042"/>
                    <a:pt x="18987" y="8955"/>
                    <a:pt x="18987" y="8752"/>
                  </a:cubicBezTo>
                  <a:cubicBezTo>
                    <a:pt x="18987" y="8454"/>
                    <a:pt x="19248" y="8429"/>
                    <a:pt x="19248" y="8429"/>
                  </a:cubicBezTo>
                  <a:cubicBezTo>
                    <a:pt x="19248" y="8429"/>
                    <a:pt x="19196" y="7807"/>
                    <a:pt x="19484" y="7707"/>
                  </a:cubicBezTo>
                  <a:cubicBezTo>
                    <a:pt x="19541" y="7688"/>
                    <a:pt x="19587" y="7648"/>
                    <a:pt x="19627" y="7602"/>
                  </a:cubicBezTo>
                  <a:cubicBezTo>
                    <a:pt x="19788" y="7413"/>
                    <a:pt x="19823" y="7047"/>
                    <a:pt x="19823" y="6787"/>
                  </a:cubicBezTo>
                  <a:cubicBezTo>
                    <a:pt x="19823" y="6464"/>
                    <a:pt x="19902" y="6090"/>
                    <a:pt x="20032" y="5817"/>
                  </a:cubicBezTo>
                  <a:cubicBezTo>
                    <a:pt x="20163" y="5544"/>
                    <a:pt x="20110" y="5170"/>
                    <a:pt x="20320" y="5021"/>
                  </a:cubicBezTo>
                  <a:cubicBezTo>
                    <a:pt x="20529" y="4872"/>
                    <a:pt x="20503" y="4474"/>
                    <a:pt x="20764" y="4399"/>
                  </a:cubicBezTo>
                  <a:cubicBezTo>
                    <a:pt x="21025" y="4325"/>
                    <a:pt x="21234" y="4225"/>
                    <a:pt x="21260" y="4076"/>
                  </a:cubicBezTo>
                  <a:cubicBezTo>
                    <a:pt x="21287" y="3926"/>
                    <a:pt x="21600" y="3727"/>
                    <a:pt x="21600" y="3504"/>
                  </a:cubicBezTo>
                  <a:cubicBezTo>
                    <a:pt x="21600" y="3280"/>
                    <a:pt x="21208" y="3230"/>
                    <a:pt x="21208" y="2957"/>
                  </a:cubicBezTo>
                  <a:cubicBezTo>
                    <a:pt x="21208" y="2683"/>
                    <a:pt x="21313" y="1986"/>
                    <a:pt x="21313" y="1986"/>
                  </a:cubicBezTo>
                  <a:cubicBezTo>
                    <a:pt x="21313" y="1986"/>
                    <a:pt x="21323" y="1983"/>
                    <a:pt x="21330" y="1980"/>
                  </a:cubicBezTo>
                  <a:cubicBezTo>
                    <a:pt x="20767" y="1490"/>
                    <a:pt x="20117" y="981"/>
                    <a:pt x="19968" y="887"/>
                  </a:cubicBezTo>
                  <a:cubicBezTo>
                    <a:pt x="19751" y="749"/>
                    <a:pt x="19386" y="1027"/>
                    <a:pt x="19386" y="1027"/>
                  </a:cubicBezTo>
                  <a:cubicBezTo>
                    <a:pt x="19386" y="1027"/>
                    <a:pt x="19022" y="679"/>
                    <a:pt x="18731" y="957"/>
                  </a:cubicBezTo>
                  <a:cubicBezTo>
                    <a:pt x="18439" y="1234"/>
                    <a:pt x="18002" y="957"/>
                    <a:pt x="18002" y="957"/>
                  </a:cubicBezTo>
                  <a:cubicBezTo>
                    <a:pt x="18002" y="957"/>
                    <a:pt x="17638" y="749"/>
                    <a:pt x="17492" y="402"/>
                  </a:cubicBezTo>
                  <a:cubicBezTo>
                    <a:pt x="17433" y="261"/>
                    <a:pt x="17324" y="177"/>
                    <a:pt x="17187" y="108"/>
                  </a:cubicBezTo>
                  <a:lnTo>
                    <a:pt x="17205" y="154"/>
                  </a:lnTo>
                  <a:lnTo>
                    <a:pt x="16333" y="293"/>
                  </a:lnTo>
                  <a:cubicBezTo>
                    <a:pt x="16333" y="293"/>
                    <a:pt x="15244" y="-261"/>
                    <a:pt x="15026" y="154"/>
                  </a:cubicBezTo>
                  <a:cubicBezTo>
                    <a:pt x="14808" y="569"/>
                    <a:pt x="14590" y="293"/>
                    <a:pt x="14081" y="293"/>
                  </a:cubicBezTo>
                  <a:cubicBezTo>
                    <a:pt x="13573" y="293"/>
                    <a:pt x="13136" y="500"/>
                    <a:pt x="12846" y="638"/>
                  </a:cubicBezTo>
                  <a:cubicBezTo>
                    <a:pt x="12555" y="777"/>
                    <a:pt x="12120" y="500"/>
                    <a:pt x="11901" y="638"/>
                  </a:cubicBezTo>
                  <a:cubicBezTo>
                    <a:pt x="11684" y="777"/>
                    <a:pt x="11538" y="1399"/>
                    <a:pt x="11538" y="1399"/>
                  </a:cubicBezTo>
                  <a:lnTo>
                    <a:pt x="9286" y="984"/>
                  </a:lnTo>
                  <a:cubicBezTo>
                    <a:pt x="9286" y="984"/>
                    <a:pt x="8850" y="361"/>
                    <a:pt x="8341" y="361"/>
                  </a:cubicBezTo>
                  <a:cubicBezTo>
                    <a:pt x="7832" y="361"/>
                    <a:pt x="7106" y="1261"/>
                    <a:pt x="7106" y="1261"/>
                  </a:cubicBezTo>
                  <a:lnTo>
                    <a:pt x="7106" y="2013"/>
                  </a:lnTo>
                  <a:cubicBezTo>
                    <a:pt x="7193" y="2464"/>
                    <a:pt x="7082" y="2936"/>
                    <a:pt x="6931" y="3176"/>
                  </a:cubicBezTo>
                  <a:cubicBezTo>
                    <a:pt x="6712" y="3522"/>
                    <a:pt x="6493" y="3662"/>
                    <a:pt x="6493" y="4355"/>
                  </a:cubicBezTo>
                  <a:cubicBezTo>
                    <a:pt x="6493" y="5048"/>
                    <a:pt x="5619" y="6158"/>
                    <a:pt x="5619" y="6712"/>
                  </a:cubicBezTo>
                  <a:cubicBezTo>
                    <a:pt x="5619" y="7267"/>
                    <a:pt x="4600" y="7613"/>
                    <a:pt x="4600" y="7960"/>
                  </a:cubicBezTo>
                  <a:cubicBezTo>
                    <a:pt x="4600" y="8307"/>
                    <a:pt x="4527" y="9070"/>
                    <a:pt x="4527" y="9833"/>
                  </a:cubicBezTo>
                  <a:cubicBezTo>
                    <a:pt x="4527" y="10596"/>
                    <a:pt x="4090" y="9971"/>
                    <a:pt x="4090" y="10664"/>
                  </a:cubicBezTo>
                  <a:cubicBezTo>
                    <a:pt x="4090" y="11358"/>
                    <a:pt x="3725" y="10942"/>
                    <a:pt x="3362" y="11289"/>
                  </a:cubicBezTo>
                  <a:cubicBezTo>
                    <a:pt x="2998" y="11636"/>
                    <a:pt x="2852" y="11705"/>
                    <a:pt x="2852" y="11359"/>
                  </a:cubicBezTo>
                  <a:cubicBezTo>
                    <a:pt x="2852" y="11012"/>
                    <a:pt x="2342" y="10942"/>
                    <a:pt x="1905" y="11289"/>
                  </a:cubicBezTo>
                  <a:cubicBezTo>
                    <a:pt x="1468" y="11636"/>
                    <a:pt x="1322" y="11289"/>
                    <a:pt x="1104" y="11219"/>
                  </a:cubicBezTo>
                  <a:cubicBezTo>
                    <a:pt x="983" y="11182"/>
                    <a:pt x="484" y="11462"/>
                    <a:pt x="0" y="11777"/>
                  </a:cubicBezTo>
                  <a:cubicBezTo>
                    <a:pt x="218" y="12206"/>
                    <a:pt x="331" y="12635"/>
                    <a:pt x="419" y="13014"/>
                  </a:cubicBezTo>
                  <a:cubicBezTo>
                    <a:pt x="427" y="13050"/>
                    <a:pt x="438" y="13089"/>
                    <a:pt x="450" y="13127"/>
                  </a:cubicBezTo>
                  <a:cubicBezTo>
                    <a:pt x="706" y="12954"/>
                    <a:pt x="967" y="12802"/>
                    <a:pt x="1115" y="12782"/>
                  </a:cubicBezTo>
                  <a:cubicBezTo>
                    <a:pt x="1481" y="12732"/>
                    <a:pt x="4930" y="12782"/>
                    <a:pt x="4930" y="12782"/>
                  </a:cubicBezTo>
                  <a:cubicBezTo>
                    <a:pt x="4930" y="12782"/>
                    <a:pt x="5243" y="13279"/>
                    <a:pt x="5139" y="13728"/>
                  </a:cubicBezTo>
                  <a:cubicBezTo>
                    <a:pt x="5034" y="14175"/>
                    <a:pt x="5348" y="13976"/>
                    <a:pt x="5609" y="14573"/>
                  </a:cubicBezTo>
                  <a:cubicBezTo>
                    <a:pt x="5871" y="15170"/>
                    <a:pt x="6080" y="15419"/>
                    <a:pt x="6602" y="15270"/>
                  </a:cubicBezTo>
                  <a:cubicBezTo>
                    <a:pt x="7124" y="15120"/>
                    <a:pt x="7752" y="15021"/>
                    <a:pt x="7961" y="15071"/>
                  </a:cubicBezTo>
                  <a:cubicBezTo>
                    <a:pt x="8170" y="15120"/>
                    <a:pt x="8118" y="14225"/>
                    <a:pt x="8431" y="14076"/>
                  </a:cubicBezTo>
                  <a:cubicBezTo>
                    <a:pt x="8745" y="13926"/>
                    <a:pt x="9372" y="14076"/>
                    <a:pt x="9372" y="14076"/>
                  </a:cubicBezTo>
                  <a:cubicBezTo>
                    <a:pt x="9372" y="14076"/>
                    <a:pt x="9424" y="14324"/>
                    <a:pt x="9946" y="14324"/>
                  </a:cubicBezTo>
                  <a:cubicBezTo>
                    <a:pt x="10469" y="14324"/>
                    <a:pt x="10730" y="14125"/>
                    <a:pt x="10730" y="14474"/>
                  </a:cubicBezTo>
                  <a:cubicBezTo>
                    <a:pt x="10730" y="14822"/>
                    <a:pt x="10782" y="15219"/>
                    <a:pt x="10940" y="15369"/>
                  </a:cubicBezTo>
                  <a:cubicBezTo>
                    <a:pt x="11095" y="15518"/>
                    <a:pt x="10522" y="16762"/>
                    <a:pt x="10782" y="16961"/>
                  </a:cubicBezTo>
                  <a:cubicBezTo>
                    <a:pt x="11044" y="17160"/>
                    <a:pt x="11410" y="17608"/>
                    <a:pt x="11357" y="17856"/>
                  </a:cubicBezTo>
                  <a:cubicBezTo>
                    <a:pt x="11305" y="18105"/>
                    <a:pt x="11148" y="18702"/>
                    <a:pt x="11357" y="18752"/>
                  </a:cubicBezTo>
                  <a:cubicBezTo>
                    <a:pt x="11567" y="18802"/>
                    <a:pt x="11619" y="18454"/>
                    <a:pt x="11984" y="18454"/>
                  </a:cubicBezTo>
                  <a:cubicBezTo>
                    <a:pt x="12351" y="18454"/>
                    <a:pt x="12664" y="18503"/>
                    <a:pt x="13029" y="18354"/>
                  </a:cubicBezTo>
                  <a:cubicBezTo>
                    <a:pt x="13150" y="18306"/>
                    <a:pt x="13256" y="18323"/>
                    <a:pt x="13348" y="18365"/>
                  </a:cubicBezTo>
                  <a:cubicBezTo>
                    <a:pt x="13536" y="18453"/>
                    <a:pt x="13657" y="18652"/>
                    <a:pt x="13657" y="18652"/>
                  </a:cubicBezTo>
                  <a:cubicBezTo>
                    <a:pt x="13657" y="18652"/>
                    <a:pt x="13761" y="19001"/>
                    <a:pt x="13970" y="18902"/>
                  </a:cubicBezTo>
                  <a:cubicBezTo>
                    <a:pt x="14179" y="18802"/>
                    <a:pt x="14754" y="18652"/>
                    <a:pt x="14701" y="18851"/>
                  </a:cubicBezTo>
                  <a:cubicBezTo>
                    <a:pt x="14649" y="19051"/>
                    <a:pt x="14859" y="19499"/>
                    <a:pt x="15068" y="19399"/>
                  </a:cubicBezTo>
                  <a:cubicBezTo>
                    <a:pt x="15277" y="19299"/>
                    <a:pt x="15799" y="19698"/>
                    <a:pt x="16061" y="19698"/>
                  </a:cubicBezTo>
                  <a:cubicBezTo>
                    <a:pt x="16322" y="19698"/>
                    <a:pt x="16583" y="19698"/>
                    <a:pt x="16583" y="19548"/>
                  </a:cubicBezTo>
                  <a:cubicBezTo>
                    <a:pt x="16583" y="19399"/>
                    <a:pt x="16897" y="19151"/>
                    <a:pt x="17002" y="19349"/>
                  </a:cubicBezTo>
                  <a:cubicBezTo>
                    <a:pt x="17106" y="19548"/>
                    <a:pt x="17367" y="19996"/>
                    <a:pt x="17628" y="19996"/>
                  </a:cubicBezTo>
                  <a:cubicBezTo>
                    <a:pt x="17890" y="19996"/>
                    <a:pt x="18517" y="19996"/>
                    <a:pt x="18517" y="20195"/>
                  </a:cubicBezTo>
                  <a:cubicBezTo>
                    <a:pt x="18517" y="20395"/>
                    <a:pt x="18725" y="20942"/>
                    <a:pt x="18987" y="21140"/>
                  </a:cubicBezTo>
                  <a:cubicBezTo>
                    <a:pt x="19248" y="21339"/>
                    <a:pt x="19823" y="21140"/>
                    <a:pt x="19823" y="21140"/>
                  </a:cubicBezTo>
                  <a:cubicBezTo>
                    <a:pt x="19823" y="21140"/>
                    <a:pt x="20032" y="20991"/>
                    <a:pt x="20032" y="20643"/>
                  </a:cubicBezTo>
                  <a:cubicBezTo>
                    <a:pt x="20032" y="20294"/>
                    <a:pt x="20032" y="19847"/>
                    <a:pt x="19875" y="19847"/>
                  </a:cubicBezTo>
                  <a:cubicBezTo>
                    <a:pt x="19719" y="19847"/>
                    <a:pt x="19457" y="20195"/>
                    <a:pt x="19092" y="20095"/>
                  </a:cubicBezTo>
                  <a:cubicBezTo>
                    <a:pt x="18725" y="19996"/>
                    <a:pt x="18465" y="19299"/>
                    <a:pt x="18307" y="19199"/>
                  </a:cubicBezTo>
                  <a:cubicBezTo>
                    <a:pt x="18151" y="19100"/>
                    <a:pt x="18569" y="18454"/>
                    <a:pt x="18569" y="18155"/>
                  </a:cubicBezTo>
                  <a:cubicBezTo>
                    <a:pt x="18569" y="17856"/>
                    <a:pt x="18831" y="17011"/>
                    <a:pt x="18621" y="16911"/>
                  </a:cubicBezTo>
                  <a:cubicBezTo>
                    <a:pt x="18412" y="16812"/>
                    <a:pt x="18517" y="16514"/>
                    <a:pt x="18778" y="16315"/>
                  </a:cubicBezTo>
                  <a:cubicBezTo>
                    <a:pt x="19040" y="16115"/>
                    <a:pt x="18673" y="15568"/>
                    <a:pt x="19092" y="15568"/>
                  </a:cubicBezTo>
                  <a:cubicBezTo>
                    <a:pt x="19484" y="15568"/>
                    <a:pt x="20283" y="15608"/>
                    <a:pt x="20510" y="15368"/>
                  </a:cubicBezTo>
                  <a:cubicBezTo>
                    <a:pt x="20525" y="15352"/>
                    <a:pt x="20545" y="15338"/>
                    <a:pt x="20554" y="15319"/>
                  </a:cubicBezTo>
                  <a:cubicBezTo>
                    <a:pt x="20584" y="15264"/>
                    <a:pt x="20609" y="15206"/>
                    <a:pt x="20631" y="15147"/>
                  </a:cubicBezTo>
                  <a:cubicBezTo>
                    <a:pt x="20362" y="14728"/>
                    <a:pt x="20094" y="14169"/>
                    <a:pt x="19771" y="14001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95" name="出自【趣你的PPT】(微信:qunideppt)：最优质的PPT资源库"/>
            <p:cNvSpPr/>
            <p:nvPr/>
          </p:nvSpPr>
          <p:spPr>
            <a:xfrm>
              <a:off x="6591482" y="4478854"/>
              <a:ext cx="32866" cy="43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37" y="10951"/>
                  </a:moveTo>
                  <a:cubicBezTo>
                    <a:pt x="2591" y="12763"/>
                    <a:pt x="3653" y="16907"/>
                    <a:pt x="4876" y="21600"/>
                  </a:cubicBezTo>
                  <a:cubicBezTo>
                    <a:pt x="7528" y="20297"/>
                    <a:pt x="9692" y="19297"/>
                    <a:pt x="10611" y="19014"/>
                  </a:cubicBezTo>
                  <a:cubicBezTo>
                    <a:pt x="14046" y="17967"/>
                    <a:pt x="21600" y="6956"/>
                    <a:pt x="21600" y="6956"/>
                  </a:cubicBezTo>
                  <a:lnTo>
                    <a:pt x="18169" y="5384"/>
                  </a:lnTo>
                  <a:cubicBezTo>
                    <a:pt x="18169" y="5384"/>
                    <a:pt x="18539" y="3091"/>
                    <a:pt x="17625" y="0"/>
                  </a:cubicBezTo>
                  <a:cubicBezTo>
                    <a:pt x="14551" y="279"/>
                    <a:pt x="11303" y="140"/>
                    <a:pt x="11303" y="140"/>
                  </a:cubicBezTo>
                  <a:cubicBezTo>
                    <a:pt x="11303" y="140"/>
                    <a:pt x="11986" y="4334"/>
                    <a:pt x="4432" y="3284"/>
                  </a:cubicBezTo>
                  <a:cubicBezTo>
                    <a:pt x="3226" y="3121"/>
                    <a:pt x="1681" y="3018"/>
                    <a:pt x="0" y="2968"/>
                  </a:cubicBezTo>
                  <a:cubicBezTo>
                    <a:pt x="501" y="3124"/>
                    <a:pt x="888" y="3181"/>
                    <a:pt x="888" y="3181"/>
                  </a:cubicBezTo>
                  <a:cubicBezTo>
                    <a:pt x="888" y="3181"/>
                    <a:pt x="1537" y="10951"/>
                    <a:pt x="1537" y="10951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96" name="出自【趣你的PPT】(微信:qunideppt)：最优质的PPT资源库"/>
            <p:cNvSpPr/>
            <p:nvPr/>
          </p:nvSpPr>
          <p:spPr>
            <a:xfrm>
              <a:off x="6618617" y="4648448"/>
              <a:ext cx="215972" cy="3498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5" h="21600" extrusionOk="0">
                  <a:moveTo>
                    <a:pt x="21391" y="5527"/>
                  </a:moveTo>
                  <a:cubicBezTo>
                    <a:pt x="21182" y="5191"/>
                    <a:pt x="20762" y="3681"/>
                    <a:pt x="20881" y="3067"/>
                  </a:cubicBezTo>
                  <a:cubicBezTo>
                    <a:pt x="21001" y="2452"/>
                    <a:pt x="20702" y="830"/>
                    <a:pt x="20702" y="48"/>
                  </a:cubicBezTo>
                  <a:cubicBezTo>
                    <a:pt x="20702" y="30"/>
                    <a:pt x="20697" y="16"/>
                    <a:pt x="20697" y="0"/>
                  </a:cubicBezTo>
                  <a:cubicBezTo>
                    <a:pt x="19706" y="280"/>
                    <a:pt x="18642" y="602"/>
                    <a:pt x="18549" y="718"/>
                  </a:cubicBezTo>
                  <a:cubicBezTo>
                    <a:pt x="18369" y="942"/>
                    <a:pt x="17592" y="682"/>
                    <a:pt x="17112" y="942"/>
                  </a:cubicBezTo>
                  <a:cubicBezTo>
                    <a:pt x="16633" y="1203"/>
                    <a:pt x="16335" y="980"/>
                    <a:pt x="15916" y="905"/>
                  </a:cubicBezTo>
                  <a:cubicBezTo>
                    <a:pt x="15498" y="831"/>
                    <a:pt x="15317" y="1166"/>
                    <a:pt x="15259" y="1389"/>
                  </a:cubicBezTo>
                  <a:cubicBezTo>
                    <a:pt x="15198" y="1613"/>
                    <a:pt x="14361" y="1501"/>
                    <a:pt x="14061" y="1464"/>
                  </a:cubicBezTo>
                  <a:cubicBezTo>
                    <a:pt x="13760" y="1427"/>
                    <a:pt x="12805" y="1613"/>
                    <a:pt x="12326" y="1613"/>
                  </a:cubicBezTo>
                  <a:cubicBezTo>
                    <a:pt x="11847" y="1613"/>
                    <a:pt x="12206" y="1353"/>
                    <a:pt x="11668" y="1241"/>
                  </a:cubicBezTo>
                  <a:cubicBezTo>
                    <a:pt x="11130" y="1129"/>
                    <a:pt x="10770" y="1389"/>
                    <a:pt x="10470" y="1389"/>
                  </a:cubicBezTo>
                  <a:cubicBezTo>
                    <a:pt x="10289" y="1389"/>
                    <a:pt x="9731" y="1348"/>
                    <a:pt x="9322" y="1316"/>
                  </a:cubicBezTo>
                  <a:cubicBezTo>
                    <a:pt x="9315" y="1488"/>
                    <a:pt x="9283" y="1640"/>
                    <a:pt x="9214" y="1753"/>
                  </a:cubicBezTo>
                  <a:cubicBezTo>
                    <a:pt x="8826" y="2384"/>
                    <a:pt x="10023" y="3814"/>
                    <a:pt x="10082" y="4419"/>
                  </a:cubicBezTo>
                  <a:cubicBezTo>
                    <a:pt x="10525" y="4658"/>
                    <a:pt x="11037" y="4948"/>
                    <a:pt x="11308" y="5155"/>
                  </a:cubicBezTo>
                  <a:cubicBezTo>
                    <a:pt x="11847" y="5565"/>
                    <a:pt x="11308" y="5527"/>
                    <a:pt x="11367" y="6422"/>
                  </a:cubicBezTo>
                  <a:cubicBezTo>
                    <a:pt x="11428" y="7315"/>
                    <a:pt x="10770" y="6944"/>
                    <a:pt x="10231" y="7241"/>
                  </a:cubicBezTo>
                  <a:cubicBezTo>
                    <a:pt x="9694" y="7539"/>
                    <a:pt x="10171" y="8210"/>
                    <a:pt x="10052" y="8397"/>
                  </a:cubicBezTo>
                  <a:cubicBezTo>
                    <a:pt x="9932" y="8583"/>
                    <a:pt x="8316" y="7092"/>
                    <a:pt x="8197" y="6868"/>
                  </a:cubicBezTo>
                  <a:cubicBezTo>
                    <a:pt x="8077" y="6645"/>
                    <a:pt x="8796" y="5750"/>
                    <a:pt x="8616" y="5229"/>
                  </a:cubicBezTo>
                  <a:cubicBezTo>
                    <a:pt x="8436" y="4707"/>
                    <a:pt x="7360" y="5042"/>
                    <a:pt x="7001" y="5079"/>
                  </a:cubicBezTo>
                  <a:cubicBezTo>
                    <a:pt x="6641" y="5117"/>
                    <a:pt x="5803" y="4483"/>
                    <a:pt x="5623" y="4483"/>
                  </a:cubicBezTo>
                  <a:cubicBezTo>
                    <a:pt x="5444" y="4483"/>
                    <a:pt x="0" y="5750"/>
                    <a:pt x="0" y="5750"/>
                  </a:cubicBezTo>
                  <a:lnTo>
                    <a:pt x="418" y="6682"/>
                  </a:lnTo>
                  <a:lnTo>
                    <a:pt x="299" y="6684"/>
                  </a:lnTo>
                  <a:lnTo>
                    <a:pt x="597" y="7092"/>
                  </a:lnTo>
                  <a:cubicBezTo>
                    <a:pt x="597" y="7092"/>
                    <a:pt x="2392" y="7148"/>
                    <a:pt x="3200" y="7483"/>
                  </a:cubicBezTo>
                  <a:cubicBezTo>
                    <a:pt x="4007" y="7819"/>
                    <a:pt x="5264" y="7875"/>
                    <a:pt x="5534" y="7987"/>
                  </a:cubicBezTo>
                  <a:cubicBezTo>
                    <a:pt x="5803" y="8098"/>
                    <a:pt x="5534" y="9329"/>
                    <a:pt x="5623" y="9944"/>
                  </a:cubicBezTo>
                  <a:cubicBezTo>
                    <a:pt x="5714" y="10559"/>
                    <a:pt x="4547" y="10726"/>
                    <a:pt x="5085" y="11061"/>
                  </a:cubicBezTo>
                  <a:cubicBezTo>
                    <a:pt x="5623" y="11397"/>
                    <a:pt x="5354" y="11957"/>
                    <a:pt x="5714" y="12012"/>
                  </a:cubicBezTo>
                  <a:cubicBezTo>
                    <a:pt x="6072" y="12068"/>
                    <a:pt x="5085" y="12794"/>
                    <a:pt x="4635" y="12963"/>
                  </a:cubicBezTo>
                  <a:cubicBezTo>
                    <a:pt x="4187" y="13130"/>
                    <a:pt x="4635" y="13745"/>
                    <a:pt x="4098" y="14192"/>
                  </a:cubicBezTo>
                  <a:cubicBezTo>
                    <a:pt x="3752" y="14479"/>
                    <a:pt x="2747" y="15040"/>
                    <a:pt x="2044" y="15466"/>
                  </a:cubicBezTo>
                  <a:cubicBezTo>
                    <a:pt x="2079" y="15477"/>
                    <a:pt x="2109" y="15490"/>
                    <a:pt x="2123" y="15506"/>
                  </a:cubicBezTo>
                  <a:cubicBezTo>
                    <a:pt x="2303" y="15702"/>
                    <a:pt x="2840" y="17659"/>
                    <a:pt x="3379" y="17854"/>
                  </a:cubicBezTo>
                  <a:cubicBezTo>
                    <a:pt x="3918" y="18050"/>
                    <a:pt x="3604" y="19979"/>
                    <a:pt x="3559" y="20147"/>
                  </a:cubicBezTo>
                  <a:cubicBezTo>
                    <a:pt x="3514" y="20315"/>
                    <a:pt x="3784" y="21600"/>
                    <a:pt x="3784" y="21600"/>
                  </a:cubicBezTo>
                  <a:cubicBezTo>
                    <a:pt x="3784" y="21600"/>
                    <a:pt x="4584" y="21524"/>
                    <a:pt x="5292" y="21529"/>
                  </a:cubicBezTo>
                  <a:cubicBezTo>
                    <a:pt x="5339" y="21274"/>
                    <a:pt x="5369" y="21052"/>
                    <a:pt x="5385" y="20901"/>
                  </a:cubicBezTo>
                  <a:cubicBezTo>
                    <a:pt x="5444" y="20306"/>
                    <a:pt x="4786" y="20790"/>
                    <a:pt x="4577" y="20417"/>
                  </a:cubicBezTo>
                  <a:cubicBezTo>
                    <a:pt x="4367" y="20045"/>
                    <a:pt x="6042" y="19355"/>
                    <a:pt x="7747" y="18964"/>
                  </a:cubicBezTo>
                  <a:cubicBezTo>
                    <a:pt x="9453" y="18573"/>
                    <a:pt x="10111" y="18349"/>
                    <a:pt x="10291" y="17976"/>
                  </a:cubicBezTo>
                  <a:cubicBezTo>
                    <a:pt x="10470" y="17603"/>
                    <a:pt x="10262" y="16560"/>
                    <a:pt x="10501" y="16149"/>
                  </a:cubicBezTo>
                  <a:cubicBezTo>
                    <a:pt x="10740" y="15739"/>
                    <a:pt x="10351" y="15498"/>
                    <a:pt x="10143" y="14566"/>
                  </a:cubicBezTo>
                  <a:cubicBezTo>
                    <a:pt x="9932" y="13633"/>
                    <a:pt x="9392" y="13484"/>
                    <a:pt x="9155" y="12963"/>
                  </a:cubicBezTo>
                  <a:cubicBezTo>
                    <a:pt x="8915" y="12441"/>
                    <a:pt x="8975" y="12031"/>
                    <a:pt x="9483" y="12012"/>
                  </a:cubicBezTo>
                  <a:cubicBezTo>
                    <a:pt x="9991" y="11993"/>
                    <a:pt x="9991" y="11844"/>
                    <a:pt x="10411" y="11341"/>
                  </a:cubicBezTo>
                  <a:cubicBezTo>
                    <a:pt x="10830" y="10838"/>
                    <a:pt x="11308" y="11043"/>
                    <a:pt x="12117" y="10670"/>
                  </a:cubicBezTo>
                  <a:cubicBezTo>
                    <a:pt x="12924" y="10298"/>
                    <a:pt x="12954" y="9832"/>
                    <a:pt x="14240" y="9217"/>
                  </a:cubicBezTo>
                  <a:cubicBezTo>
                    <a:pt x="15525" y="8602"/>
                    <a:pt x="16932" y="8621"/>
                    <a:pt x="18189" y="8154"/>
                  </a:cubicBezTo>
                  <a:cubicBezTo>
                    <a:pt x="19446" y="7688"/>
                    <a:pt x="21600" y="5862"/>
                    <a:pt x="21391" y="552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97" name="出自【趣你的PPT】(微信:qunideppt)：最优质的PPT资源库"/>
            <p:cNvSpPr/>
            <p:nvPr/>
          </p:nvSpPr>
          <p:spPr>
            <a:xfrm>
              <a:off x="6605049" y="4451719"/>
              <a:ext cx="222090" cy="2250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196" y="17313"/>
                  </a:moveTo>
                  <a:cubicBezTo>
                    <a:pt x="20137" y="16125"/>
                    <a:pt x="19433" y="16125"/>
                    <a:pt x="19462" y="15314"/>
                  </a:cubicBezTo>
                  <a:cubicBezTo>
                    <a:pt x="19492" y="14504"/>
                    <a:pt x="19551" y="13778"/>
                    <a:pt x="19257" y="13692"/>
                  </a:cubicBezTo>
                  <a:cubicBezTo>
                    <a:pt x="18963" y="13604"/>
                    <a:pt x="19139" y="12909"/>
                    <a:pt x="19608" y="12214"/>
                  </a:cubicBezTo>
                  <a:cubicBezTo>
                    <a:pt x="20079" y="11519"/>
                    <a:pt x="18758" y="11431"/>
                    <a:pt x="18552" y="10563"/>
                  </a:cubicBezTo>
                  <a:cubicBezTo>
                    <a:pt x="18465" y="10193"/>
                    <a:pt x="18884" y="8945"/>
                    <a:pt x="19427" y="7584"/>
                  </a:cubicBezTo>
                  <a:cubicBezTo>
                    <a:pt x="17781" y="6466"/>
                    <a:pt x="16095" y="5249"/>
                    <a:pt x="16095" y="5249"/>
                  </a:cubicBezTo>
                  <a:lnTo>
                    <a:pt x="16195" y="4044"/>
                  </a:lnTo>
                  <a:lnTo>
                    <a:pt x="8692" y="114"/>
                  </a:lnTo>
                  <a:cubicBezTo>
                    <a:pt x="8643" y="1017"/>
                    <a:pt x="8267" y="1715"/>
                    <a:pt x="7733" y="1959"/>
                  </a:cubicBezTo>
                  <a:cubicBezTo>
                    <a:pt x="7160" y="2219"/>
                    <a:pt x="8526" y="3045"/>
                    <a:pt x="7865" y="3175"/>
                  </a:cubicBezTo>
                  <a:cubicBezTo>
                    <a:pt x="7205" y="3306"/>
                    <a:pt x="5707" y="2567"/>
                    <a:pt x="4650" y="3001"/>
                  </a:cubicBezTo>
                  <a:cubicBezTo>
                    <a:pt x="3940" y="3293"/>
                    <a:pt x="4087" y="1540"/>
                    <a:pt x="4640" y="0"/>
                  </a:cubicBezTo>
                  <a:lnTo>
                    <a:pt x="2983" y="134"/>
                  </a:lnTo>
                  <a:cubicBezTo>
                    <a:pt x="2983" y="134"/>
                    <a:pt x="2534" y="245"/>
                    <a:pt x="2048" y="379"/>
                  </a:cubicBezTo>
                  <a:lnTo>
                    <a:pt x="2374" y="1237"/>
                  </a:lnTo>
                  <a:cubicBezTo>
                    <a:pt x="2374" y="1237"/>
                    <a:pt x="2781" y="2038"/>
                    <a:pt x="2678" y="2539"/>
                  </a:cubicBezTo>
                  <a:cubicBezTo>
                    <a:pt x="2632" y="2768"/>
                    <a:pt x="2268" y="2869"/>
                    <a:pt x="1887" y="2914"/>
                  </a:cubicBezTo>
                  <a:cubicBezTo>
                    <a:pt x="2022" y="3506"/>
                    <a:pt x="1967" y="3944"/>
                    <a:pt x="1967" y="3944"/>
                  </a:cubicBezTo>
                  <a:lnTo>
                    <a:pt x="2475" y="4245"/>
                  </a:lnTo>
                  <a:cubicBezTo>
                    <a:pt x="2475" y="4245"/>
                    <a:pt x="1357" y="6351"/>
                    <a:pt x="849" y="6552"/>
                  </a:cubicBezTo>
                  <a:cubicBezTo>
                    <a:pt x="713" y="6606"/>
                    <a:pt x="392" y="6797"/>
                    <a:pt x="0" y="7046"/>
                  </a:cubicBezTo>
                  <a:cubicBezTo>
                    <a:pt x="299" y="8526"/>
                    <a:pt x="666" y="10285"/>
                    <a:pt x="1215" y="10780"/>
                  </a:cubicBezTo>
                  <a:cubicBezTo>
                    <a:pt x="2228" y="11692"/>
                    <a:pt x="2053" y="12735"/>
                    <a:pt x="2272" y="13344"/>
                  </a:cubicBezTo>
                  <a:cubicBezTo>
                    <a:pt x="2492" y="13952"/>
                    <a:pt x="3373" y="14648"/>
                    <a:pt x="2757" y="14908"/>
                  </a:cubicBezTo>
                  <a:cubicBezTo>
                    <a:pt x="2359" y="15076"/>
                    <a:pt x="2005" y="14656"/>
                    <a:pt x="1651" y="14085"/>
                  </a:cubicBezTo>
                  <a:cubicBezTo>
                    <a:pt x="1615" y="14188"/>
                    <a:pt x="1573" y="14290"/>
                    <a:pt x="1523" y="14386"/>
                  </a:cubicBezTo>
                  <a:cubicBezTo>
                    <a:pt x="1506" y="14420"/>
                    <a:pt x="1474" y="14443"/>
                    <a:pt x="1448" y="14471"/>
                  </a:cubicBezTo>
                  <a:cubicBezTo>
                    <a:pt x="1987" y="14863"/>
                    <a:pt x="2616" y="15277"/>
                    <a:pt x="2882" y="15277"/>
                  </a:cubicBezTo>
                  <a:cubicBezTo>
                    <a:pt x="3390" y="15277"/>
                    <a:pt x="4204" y="15879"/>
                    <a:pt x="4711" y="15979"/>
                  </a:cubicBezTo>
                  <a:cubicBezTo>
                    <a:pt x="5220" y="16078"/>
                    <a:pt x="7033" y="16793"/>
                    <a:pt x="7252" y="17082"/>
                  </a:cubicBezTo>
                  <a:cubicBezTo>
                    <a:pt x="7291" y="17132"/>
                    <a:pt x="7335" y="17199"/>
                    <a:pt x="7381" y="17275"/>
                  </a:cubicBezTo>
                  <a:cubicBezTo>
                    <a:pt x="7813" y="17254"/>
                    <a:pt x="8382" y="17238"/>
                    <a:pt x="8719" y="17279"/>
                  </a:cubicBezTo>
                  <a:cubicBezTo>
                    <a:pt x="8791" y="17214"/>
                    <a:pt x="8881" y="17167"/>
                    <a:pt x="9010" y="17167"/>
                  </a:cubicBezTo>
                  <a:cubicBezTo>
                    <a:pt x="9681" y="17167"/>
                    <a:pt x="10473" y="19677"/>
                    <a:pt x="10438" y="21138"/>
                  </a:cubicBezTo>
                  <a:cubicBezTo>
                    <a:pt x="10839" y="21189"/>
                    <a:pt x="11387" y="21252"/>
                    <a:pt x="11564" y="21252"/>
                  </a:cubicBezTo>
                  <a:cubicBezTo>
                    <a:pt x="11859" y="21252"/>
                    <a:pt x="12212" y="20848"/>
                    <a:pt x="12740" y="21022"/>
                  </a:cubicBezTo>
                  <a:cubicBezTo>
                    <a:pt x="13268" y="21195"/>
                    <a:pt x="12916" y="21600"/>
                    <a:pt x="13386" y="21600"/>
                  </a:cubicBezTo>
                  <a:cubicBezTo>
                    <a:pt x="13855" y="21600"/>
                    <a:pt x="14793" y="21311"/>
                    <a:pt x="15088" y="21369"/>
                  </a:cubicBezTo>
                  <a:cubicBezTo>
                    <a:pt x="15382" y="21426"/>
                    <a:pt x="16204" y="21600"/>
                    <a:pt x="16264" y="21252"/>
                  </a:cubicBezTo>
                  <a:cubicBezTo>
                    <a:pt x="16320" y="20905"/>
                    <a:pt x="16499" y="20384"/>
                    <a:pt x="16909" y="20499"/>
                  </a:cubicBezTo>
                  <a:cubicBezTo>
                    <a:pt x="17320" y="20616"/>
                    <a:pt x="17612" y="20963"/>
                    <a:pt x="18082" y="20557"/>
                  </a:cubicBezTo>
                  <a:cubicBezTo>
                    <a:pt x="18553" y="20152"/>
                    <a:pt x="19316" y="20557"/>
                    <a:pt x="19492" y="20209"/>
                  </a:cubicBezTo>
                  <a:cubicBezTo>
                    <a:pt x="19584" y="20028"/>
                    <a:pt x="20628" y="19528"/>
                    <a:pt x="21600" y="19093"/>
                  </a:cubicBezTo>
                  <a:cubicBezTo>
                    <a:pt x="21544" y="17978"/>
                    <a:pt x="20253" y="18474"/>
                    <a:pt x="20196" y="17313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98" name="出自【趣你的PPT】(微信:qunideppt)：最优质的PPT资源库"/>
            <p:cNvSpPr/>
            <p:nvPr/>
          </p:nvSpPr>
          <p:spPr>
            <a:xfrm>
              <a:off x="6666103" y="4628097"/>
              <a:ext cx="63896" cy="1554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69" h="21202" extrusionOk="0">
                  <a:moveTo>
                    <a:pt x="19591" y="14004"/>
                  </a:moveTo>
                  <a:cubicBezTo>
                    <a:pt x="18719" y="13546"/>
                    <a:pt x="17072" y="12906"/>
                    <a:pt x="15646" y="12378"/>
                  </a:cubicBezTo>
                  <a:cubicBezTo>
                    <a:pt x="15678" y="12580"/>
                    <a:pt x="15625" y="12744"/>
                    <a:pt x="15450" y="12849"/>
                  </a:cubicBezTo>
                  <a:cubicBezTo>
                    <a:pt x="13758" y="13897"/>
                    <a:pt x="8956" y="10626"/>
                    <a:pt x="8381" y="8587"/>
                  </a:cubicBezTo>
                  <a:cubicBezTo>
                    <a:pt x="7799" y="6548"/>
                    <a:pt x="11123" y="5559"/>
                    <a:pt x="9102" y="3645"/>
                  </a:cubicBezTo>
                  <a:cubicBezTo>
                    <a:pt x="7414" y="2045"/>
                    <a:pt x="6360" y="504"/>
                    <a:pt x="7568" y="36"/>
                  </a:cubicBezTo>
                  <a:cubicBezTo>
                    <a:pt x="6464" y="-22"/>
                    <a:pt x="4599" y="1"/>
                    <a:pt x="3184" y="30"/>
                  </a:cubicBezTo>
                  <a:cubicBezTo>
                    <a:pt x="4234" y="776"/>
                    <a:pt x="5761" y="2252"/>
                    <a:pt x="5761" y="2751"/>
                  </a:cubicBezTo>
                  <a:cubicBezTo>
                    <a:pt x="5761" y="3319"/>
                    <a:pt x="4094" y="2608"/>
                    <a:pt x="3427" y="3319"/>
                  </a:cubicBezTo>
                  <a:cubicBezTo>
                    <a:pt x="2762" y="4034"/>
                    <a:pt x="2430" y="7311"/>
                    <a:pt x="3759" y="7880"/>
                  </a:cubicBezTo>
                  <a:cubicBezTo>
                    <a:pt x="5093" y="8452"/>
                    <a:pt x="1093" y="8024"/>
                    <a:pt x="1093" y="8595"/>
                  </a:cubicBezTo>
                  <a:cubicBezTo>
                    <a:pt x="1093" y="9164"/>
                    <a:pt x="764" y="11160"/>
                    <a:pt x="97" y="11303"/>
                  </a:cubicBezTo>
                  <a:cubicBezTo>
                    <a:pt x="-275" y="11382"/>
                    <a:pt x="496" y="11869"/>
                    <a:pt x="1248" y="12526"/>
                  </a:cubicBezTo>
                  <a:cubicBezTo>
                    <a:pt x="1258" y="12526"/>
                    <a:pt x="1303" y="12520"/>
                    <a:pt x="1305" y="12520"/>
                  </a:cubicBezTo>
                  <a:cubicBezTo>
                    <a:pt x="1883" y="12520"/>
                    <a:pt x="4580" y="13920"/>
                    <a:pt x="5737" y="13836"/>
                  </a:cubicBezTo>
                  <a:cubicBezTo>
                    <a:pt x="6893" y="13755"/>
                    <a:pt x="10354" y="13015"/>
                    <a:pt x="10933" y="14167"/>
                  </a:cubicBezTo>
                  <a:cubicBezTo>
                    <a:pt x="11511" y="15318"/>
                    <a:pt x="9199" y="17296"/>
                    <a:pt x="9583" y="17789"/>
                  </a:cubicBezTo>
                  <a:cubicBezTo>
                    <a:pt x="9967" y="18284"/>
                    <a:pt x="15165" y="21578"/>
                    <a:pt x="15551" y="21167"/>
                  </a:cubicBezTo>
                  <a:cubicBezTo>
                    <a:pt x="15933" y="20755"/>
                    <a:pt x="14398" y="19272"/>
                    <a:pt x="16128" y="18613"/>
                  </a:cubicBezTo>
                  <a:cubicBezTo>
                    <a:pt x="17862" y="17957"/>
                    <a:pt x="19978" y="18778"/>
                    <a:pt x="19781" y="16803"/>
                  </a:cubicBezTo>
                  <a:cubicBezTo>
                    <a:pt x="19591" y="14825"/>
                    <a:pt x="21325" y="14909"/>
                    <a:pt x="19591" y="14004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599" name="出自【趣你的PPT】(微信:qunideppt)：最优质的PPT资源库"/>
            <p:cNvSpPr/>
            <p:nvPr/>
          </p:nvSpPr>
          <p:spPr>
            <a:xfrm>
              <a:off x="9345688" y="4865528"/>
              <a:ext cx="59734" cy="42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68" h="17117" extrusionOk="0">
                  <a:moveTo>
                    <a:pt x="6" y="353"/>
                  </a:moveTo>
                  <a:cubicBezTo>
                    <a:pt x="-392" y="-2696"/>
                    <a:pt x="21208" y="14998"/>
                    <a:pt x="18894" y="16948"/>
                  </a:cubicBezTo>
                  <a:cubicBezTo>
                    <a:pt x="16579" y="18904"/>
                    <a:pt x="393" y="3283"/>
                    <a:pt x="6" y="353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600" name="出自【趣你的PPT】(微信:qunideppt)：最优质的PPT资源库"/>
            <p:cNvSpPr/>
            <p:nvPr/>
          </p:nvSpPr>
          <p:spPr>
            <a:xfrm>
              <a:off x="7391965" y="3542696"/>
              <a:ext cx="155777" cy="1032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44" h="21140" extrusionOk="0">
                  <a:moveTo>
                    <a:pt x="17463" y="17183"/>
                  </a:moveTo>
                  <a:cubicBezTo>
                    <a:pt x="18087" y="17739"/>
                    <a:pt x="17961" y="18482"/>
                    <a:pt x="18543" y="18356"/>
                  </a:cubicBezTo>
                  <a:cubicBezTo>
                    <a:pt x="19021" y="18257"/>
                    <a:pt x="20024" y="18577"/>
                    <a:pt x="20507" y="19273"/>
                  </a:cubicBezTo>
                  <a:cubicBezTo>
                    <a:pt x="21018" y="19089"/>
                    <a:pt x="21444" y="19018"/>
                    <a:pt x="21444" y="19018"/>
                  </a:cubicBezTo>
                  <a:cubicBezTo>
                    <a:pt x="21444" y="19018"/>
                    <a:pt x="21000" y="14728"/>
                    <a:pt x="20889" y="13408"/>
                  </a:cubicBezTo>
                  <a:cubicBezTo>
                    <a:pt x="20777" y="12087"/>
                    <a:pt x="18113" y="10765"/>
                    <a:pt x="18113" y="10765"/>
                  </a:cubicBezTo>
                  <a:lnTo>
                    <a:pt x="17669" y="7138"/>
                  </a:lnTo>
                  <a:cubicBezTo>
                    <a:pt x="17669" y="7138"/>
                    <a:pt x="14561" y="7798"/>
                    <a:pt x="14008" y="7469"/>
                  </a:cubicBezTo>
                  <a:cubicBezTo>
                    <a:pt x="13453" y="7138"/>
                    <a:pt x="12231" y="7964"/>
                    <a:pt x="11679" y="6807"/>
                  </a:cubicBezTo>
                  <a:cubicBezTo>
                    <a:pt x="11122" y="5653"/>
                    <a:pt x="10123" y="7634"/>
                    <a:pt x="9125" y="6643"/>
                  </a:cubicBezTo>
                  <a:cubicBezTo>
                    <a:pt x="8127" y="5653"/>
                    <a:pt x="5241" y="6974"/>
                    <a:pt x="5129" y="6148"/>
                  </a:cubicBezTo>
                  <a:cubicBezTo>
                    <a:pt x="5019" y="5322"/>
                    <a:pt x="6349" y="3509"/>
                    <a:pt x="7126" y="3674"/>
                  </a:cubicBezTo>
                  <a:cubicBezTo>
                    <a:pt x="7313" y="3712"/>
                    <a:pt x="7625" y="3724"/>
                    <a:pt x="7993" y="3711"/>
                  </a:cubicBezTo>
                  <a:cubicBezTo>
                    <a:pt x="8358" y="2838"/>
                    <a:pt x="9183" y="767"/>
                    <a:pt x="8985" y="280"/>
                  </a:cubicBezTo>
                  <a:cubicBezTo>
                    <a:pt x="8736" y="-337"/>
                    <a:pt x="7738" y="156"/>
                    <a:pt x="7073" y="897"/>
                  </a:cubicBezTo>
                  <a:cubicBezTo>
                    <a:pt x="6407" y="1640"/>
                    <a:pt x="5162" y="526"/>
                    <a:pt x="4912" y="1640"/>
                  </a:cubicBezTo>
                  <a:cubicBezTo>
                    <a:pt x="4662" y="2750"/>
                    <a:pt x="4332" y="3862"/>
                    <a:pt x="3583" y="3862"/>
                  </a:cubicBezTo>
                  <a:cubicBezTo>
                    <a:pt x="2835" y="3862"/>
                    <a:pt x="3415" y="5720"/>
                    <a:pt x="2668" y="6211"/>
                  </a:cubicBezTo>
                  <a:cubicBezTo>
                    <a:pt x="1920" y="6706"/>
                    <a:pt x="174" y="6582"/>
                    <a:pt x="9" y="7695"/>
                  </a:cubicBezTo>
                  <a:cubicBezTo>
                    <a:pt x="-156" y="8805"/>
                    <a:pt x="1920" y="9547"/>
                    <a:pt x="1755" y="10906"/>
                  </a:cubicBezTo>
                  <a:cubicBezTo>
                    <a:pt x="1589" y="12268"/>
                    <a:pt x="2835" y="13749"/>
                    <a:pt x="2087" y="14614"/>
                  </a:cubicBezTo>
                  <a:cubicBezTo>
                    <a:pt x="1447" y="15355"/>
                    <a:pt x="872" y="16556"/>
                    <a:pt x="927" y="18975"/>
                  </a:cubicBezTo>
                  <a:cubicBezTo>
                    <a:pt x="1467" y="19491"/>
                    <a:pt x="1986" y="19947"/>
                    <a:pt x="2242" y="19183"/>
                  </a:cubicBezTo>
                  <a:cubicBezTo>
                    <a:pt x="2688" y="17861"/>
                    <a:pt x="5129" y="19183"/>
                    <a:pt x="5129" y="18027"/>
                  </a:cubicBezTo>
                  <a:cubicBezTo>
                    <a:pt x="5129" y="16870"/>
                    <a:pt x="7794" y="17201"/>
                    <a:pt x="7794" y="16049"/>
                  </a:cubicBezTo>
                  <a:cubicBezTo>
                    <a:pt x="7794" y="14892"/>
                    <a:pt x="9347" y="12253"/>
                    <a:pt x="10344" y="12417"/>
                  </a:cubicBezTo>
                  <a:cubicBezTo>
                    <a:pt x="11344" y="12582"/>
                    <a:pt x="10235" y="15058"/>
                    <a:pt x="11455" y="15882"/>
                  </a:cubicBezTo>
                  <a:cubicBezTo>
                    <a:pt x="12676" y="16708"/>
                    <a:pt x="10900" y="19677"/>
                    <a:pt x="11566" y="20833"/>
                  </a:cubicBezTo>
                  <a:cubicBezTo>
                    <a:pt x="11816" y="21263"/>
                    <a:pt x="12301" y="21190"/>
                    <a:pt x="12894" y="20930"/>
                  </a:cubicBezTo>
                  <a:cubicBezTo>
                    <a:pt x="13347" y="20737"/>
                    <a:pt x="13864" y="20439"/>
                    <a:pt x="14393" y="20181"/>
                  </a:cubicBezTo>
                  <a:cubicBezTo>
                    <a:pt x="15483" y="18746"/>
                    <a:pt x="16967" y="16741"/>
                    <a:pt x="17463" y="17183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601" name="出自【趣你的PPT】(微信:qunideppt)：最优质的PPT资源库"/>
            <p:cNvSpPr/>
            <p:nvPr/>
          </p:nvSpPr>
          <p:spPr>
            <a:xfrm>
              <a:off x="4400328" y="3902235"/>
              <a:ext cx="15609" cy="319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35" h="18329" extrusionOk="0">
                  <a:moveTo>
                    <a:pt x="18785" y="17957"/>
                  </a:moveTo>
                  <a:cubicBezTo>
                    <a:pt x="17177" y="19490"/>
                    <a:pt x="8851" y="15964"/>
                    <a:pt x="8629" y="13266"/>
                  </a:cubicBezTo>
                  <a:cubicBezTo>
                    <a:pt x="8416" y="10571"/>
                    <a:pt x="0" y="10070"/>
                    <a:pt x="0" y="5383"/>
                  </a:cubicBezTo>
                  <a:cubicBezTo>
                    <a:pt x="0" y="685"/>
                    <a:pt x="4103" y="-2110"/>
                    <a:pt x="9282" y="1981"/>
                  </a:cubicBezTo>
                  <a:cubicBezTo>
                    <a:pt x="14460" y="6078"/>
                    <a:pt x="11009" y="8776"/>
                    <a:pt x="11867" y="10769"/>
                  </a:cubicBezTo>
                  <a:cubicBezTo>
                    <a:pt x="12733" y="12765"/>
                    <a:pt x="21600" y="15266"/>
                    <a:pt x="18785" y="1795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602" name="出自【趣你的PPT】(微信:qunideppt)：最优质的PPT资源库"/>
            <p:cNvSpPr/>
            <p:nvPr/>
          </p:nvSpPr>
          <p:spPr>
            <a:xfrm>
              <a:off x="4739516" y="4207503"/>
              <a:ext cx="19737" cy="16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215" h="17275" extrusionOk="0">
                  <a:moveTo>
                    <a:pt x="1201" y="16293"/>
                  </a:moveTo>
                  <a:cubicBezTo>
                    <a:pt x="-1168" y="13567"/>
                    <a:pt x="4703" y="8201"/>
                    <a:pt x="741" y="5946"/>
                  </a:cubicBezTo>
                  <a:cubicBezTo>
                    <a:pt x="-3211" y="3698"/>
                    <a:pt x="9721" y="-2874"/>
                    <a:pt x="13827" y="1429"/>
                  </a:cubicBezTo>
                  <a:cubicBezTo>
                    <a:pt x="17935" y="5767"/>
                    <a:pt x="18389" y="12339"/>
                    <a:pt x="14740" y="14230"/>
                  </a:cubicBezTo>
                  <a:cubicBezTo>
                    <a:pt x="11085" y="16100"/>
                    <a:pt x="3327" y="18726"/>
                    <a:pt x="1201" y="16293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603" name="出自【趣你的PPT】(微信:qunideppt)：最优质的PPT资源库"/>
            <p:cNvSpPr/>
            <p:nvPr/>
          </p:nvSpPr>
          <p:spPr>
            <a:xfrm>
              <a:off x="6889968" y="3529128"/>
              <a:ext cx="68355" cy="582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15" extrusionOk="0">
                  <a:moveTo>
                    <a:pt x="20325" y="16640"/>
                  </a:moveTo>
                  <a:cubicBezTo>
                    <a:pt x="20325" y="14868"/>
                    <a:pt x="16320" y="13313"/>
                    <a:pt x="16320" y="11096"/>
                  </a:cubicBezTo>
                  <a:cubicBezTo>
                    <a:pt x="16320" y="8876"/>
                    <a:pt x="13647" y="6879"/>
                    <a:pt x="14028" y="5107"/>
                  </a:cubicBezTo>
                  <a:cubicBezTo>
                    <a:pt x="14292" y="3883"/>
                    <a:pt x="12948" y="2148"/>
                    <a:pt x="12257" y="748"/>
                  </a:cubicBezTo>
                  <a:cubicBezTo>
                    <a:pt x="10496" y="271"/>
                    <a:pt x="8256" y="-170"/>
                    <a:pt x="6536" y="66"/>
                  </a:cubicBezTo>
                  <a:cubicBezTo>
                    <a:pt x="4143" y="395"/>
                    <a:pt x="2355" y="1185"/>
                    <a:pt x="0" y="1605"/>
                  </a:cubicBezTo>
                  <a:cubicBezTo>
                    <a:pt x="1264" y="3828"/>
                    <a:pt x="371" y="4444"/>
                    <a:pt x="1440" y="7546"/>
                  </a:cubicBezTo>
                  <a:cubicBezTo>
                    <a:pt x="2579" y="10874"/>
                    <a:pt x="5445" y="9103"/>
                    <a:pt x="6398" y="9984"/>
                  </a:cubicBezTo>
                  <a:cubicBezTo>
                    <a:pt x="6766" y="10331"/>
                    <a:pt x="7191" y="11475"/>
                    <a:pt x="7578" y="12744"/>
                  </a:cubicBezTo>
                  <a:cubicBezTo>
                    <a:pt x="7758" y="12726"/>
                    <a:pt x="7930" y="12700"/>
                    <a:pt x="8181" y="12751"/>
                  </a:cubicBezTo>
                  <a:cubicBezTo>
                    <a:pt x="9236" y="12973"/>
                    <a:pt x="9640" y="13614"/>
                    <a:pt x="9883" y="14409"/>
                  </a:cubicBezTo>
                  <a:cubicBezTo>
                    <a:pt x="11221" y="14770"/>
                    <a:pt x="12414" y="15813"/>
                    <a:pt x="13036" y="16137"/>
                  </a:cubicBezTo>
                  <a:cubicBezTo>
                    <a:pt x="13863" y="16559"/>
                    <a:pt x="14411" y="15281"/>
                    <a:pt x="16063" y="17416"/>
                  </a:cubicBezTo>
                  <a:cubicBezTo>
                    <a:pt x="17503" y="19279"/>
                    <a:pt x="17614" y="19756"/>
                    <a:pt x="17438" y="21415"/>
                  </a:cubicBezTo>
                  <a:cubicBezTo>
                    <a:pt x="18918" y="21430"/>
                    <a:pt x="20306" y="21032"/>
                    <a:pt x="21600" y="20390"/>
                  </a:cubicBezTo>
                  <a:cubicBezTo>
                    <a:pt x="20951" y="19038"/>
                    <a:pt x="20325" y="17504"/>
                    <a:pt x="20325" y="16640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604" name="出自【趣你的PPT】(微信:qunideppt)：最优质的PPT资源库"/>
            <p:cNvSpPr/>
            <p:nvPr/>
          </p:nvSpPr>
          <p:spPr>
            <a:xfrm>
              <a:off x="6923886" y="3515560"/>
              <a:ext cx="97931" cy="82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66" h="21600" extrusionOk="0">
                  <a:moveTo>
                    <a:pt x="2116" y="14943"/>
                  </a:moveTo>
                  <a:cubicBezTo>
                    <a:pt x="1698" y="14714"/>
                    <a:pt x="898" y="13974"/>
                    <a:pt x="0" y="13719"/>
                  </a:cubicBezTo>
                  <a:cubicBezTo>
                    <a:pt x="275" y="14652"/>
                    <a:pt x="250" y="15878"/>
                    <a:pt x="1423" y="16535"/>
                  </a:cubicBezTo>
                  <a:cubicBezTo>
                    <a:pt x="3301" y="17583"/>
                    <a:pt x="568" y="18002"/>
                    <a:pt x="4331" y="18632"/>
                  </a:cubicBezTo>
                  <a:cubicBezTo>
                    <a:pt x="4580" y="18676"/>
                    <a:pt x="4825" y="18681"/>
                    <a:pt x="5070" y="18684"/>
                  </a:cubicBezTo>
                  <a:cubicBezTo>
                    <a:pt x="5188" y="17508"/>
                    <a:pt x="5113" y="17170"/>
                    <a:pt x="4147" y="15850"/>
                  </a:cubicBezTo>
                  <a:cubicBezTo>
                    <a:pt x="3039" y="14337"/>
                    <a:pt x="2670" y="15243"/>
                    <a:pt x="2116" y="14943"/>
                  </a:cubicBezTo>
                  <a:close/>
                  <a:moveTo>
                    <a:pt x="20319" y="7127"/>
                  </a:moveTo>
                  <a:cubicBezTo>
                    <a:pt x="19793" y="5952"/>
                    <a:pt x="18165" y="3570"/>
                    <a:pt x="16454" y="992"/>
                  </a:cubicBezTo>
                  <a:cubicBezTo>
                    <a:pt x="15923" y="2935"/>
                    <a:pt x="14030" y="2390"/>
                    <a:pt x="13662" y="3508"/>
                  </a:cubicBezTo>
                  <a:cubicBezTo>
                    <a:pt x="13278" y="4686"/>
                    <a:pt x="12317" y="3271"/>
                    <a:pt x="11741" y="3508"/>
                  </a:cubicBezTo>
                  <a:cubicBezTo>
                    <a:pt x="11164" y="3741"/>
                    <a:pt x="9821" y="912"/>
                    <a:pt x="8476" y="677"/>
                  </a:cubicBezTo>
                  <a:cubicBezTo>
                    <a:pt x="8070" y="607"/>
                    <a:pt x="7591" y="333"/>
                    <a:pt x="7108" y="0"/>
                  </a:cubicBezTo>
                  <a:cubicBezTo>
                    <a:pt x="6552" y="728"/>
                    <a:pt x="6046" y="1543"/>
                    <a:pt x="6239" y="1935"/>
                  </a:cubicBezTo>
                  <a:cubicBezTo>
                    <a:pt x="6622" y="2720"/>
                    <a:pt x="8285" y="3508"/>
                    <a:pt x="7646" y="4293"/>
                  </a:cubicBezTo>
                  <a:cubicBezTo>
                    <a:pt x="7007" y="5081"/>
                    <a:pt x="4956" y="4766"/>
                    <a:pt x="4320" y="3978"/>
                  </a:cubicBezTo>
                  <a:cubicBezTo>
                    <a:pt x="3675" y="3193"/>
                    <a:pt x="1756" y="1935"/>
                    <a:pt x="1372" y="2881"/>
                  </a:cubicBezTo>
                  <a:cubicBezTo>
                    <a:pt x="988" y="3824"/>
                    <a:pt x="3039" y="5867"/>
                    <a:pt x="2781" y="7127"/>
                  </a:cubicBezTo>
                  <a:cubicBezTo>
                    <a:pt x="2526" y="8382"/>
                    <a:pt x="4320" y="9798"/>
                    <a:pt x="4320" y="11371"/>
                  </a:cubicBezTo>
                  <a:cubicBezTo>
                    <a:pt x="4320" y="12942"/>
                    <a:pt x="7007" y="14044"/>
                    <a:pt x="7007" y="15300"/>
                  </a:cubicBezTo>
                  <a:cubicBezTo>
                    <a:pt x="7007" y="15912"/>
                    <a:pt x="7427" y="16999"/>
                    <a:pt x="7863" y="17958"/>
                  </a:cubicBezTo>
                  <a:cubicBezTo>
                    <a:pt x="9964" y="16863"/>
                    <a:pt x="11691" y="14847"/>
                    <a:pt x="13046" y="14013"/>
                  </a:cubicBezTo>
                  <a:cubicBezTo>
                    <a:pt x="15097" y="12753"/>
                    <a:pt x="14243" y="18007"/>
                    <a:pt x="13903" y="18844"/>
                  </a:cubicBezTo>
                  <a:cubicBezTo>
                    <a:pt x="13664" y="19425"/>
                    <a:pt x="15293" y="20799"/>
                    <a:pt x="17002" y="21600"/>
                  </a:cubicBezTo>
                  <a:cubicBezTo>
                    <a:pt x="16943" y="20461"/>
                    <a:pt x="17166" y="19347"/>
                    <a:pt x="17762" y="18448"/>
                  </a:cubicBezTo>
                  <a:cubicBezTo>
                    <a:pt x="19937" y="15145"/>
                    <a:pt x="21600" y="9958"/>
                    <a:pt x="20319" y="7127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605" name="出自【趣你的PPT】(微信:qunideppt)：最优质的PPT资源库"/>
            <p:cNvSpPr/>
            <p:nvPr/>
          </p:nvSpPr>
          <p:spPr>
            <a:xfrm>
              <a:off x="7249506" y="3603749"/>
              <a:ext cx="290647" cy="2073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5" h="21310" extrusionOk="0">
                  <a:moveTo>
                    <a:pt x="20618" y="2986"/>
                  </a:moveTo>
                  <a:cubicBezTo>
                    <a:pt x="20307" y="3049"/>
                    <a:pt x="20374" y="2676"/>
                    <a:pt x="20040" y="2397"/>
                  </a:cubicBezTo>
                  <a:cubicBezTo>
                    <a:pt x="19776" y="2175"/>
                    <a:pt x="18983" y="3182"/>
                    <a:pt x="18398" y="3900"/>
                  </a:cubicBezTo>
                  <a:cubicBezTo>
                    <a:pt x="18124" y="4028"/>
                    <a:pt x="17854" y="4170"/>
                    <a:pt x="17617" y="4270"/>
                  </a:cubicBezTo>
                  <a:cubicBezTo>
                    <a:pt x="17290" y="4406"/>
                    <a:pt x="17024" y="4451"/>
                    <a:pt x="16887" y="4230"/>
                  </a:cubicBezTo>
                  <a:cubicBezTo>
                    <a:pt x="16530" y="3649"/>
                    <a:pt x="17480" y="2158"/>
                    <a:pt x="16827" y="1743"/>
                  </a:cubicBezTo>
                  <a:cubicBezTo>
                    <a:pt x="16175" y="1330"/>
                    <a:pt x="16768" y="86"/>
                    <a:pt x="16233" y="3"/>
                  </a:cubicBezTo>
                  <a:cubicBezTo>
                    <a:pt x="15700" y="-79"/>
                    <a:pt x="14869" y="1246"/>
                    <a:pt x="14869" y="1827"/>
                  </a:cubicBezTo>
                  <a:cubicBezTo>
                    <a:pt x="14869" y="2406"/>
                    <a:pt x="13444" y="2240"/>
                    <a:pt x="13444" y="2821"/>
                  </a:cubicBezTo>
                  <a:cubicBezTo>
                    <a:pt x="13444" y="3401"/>
                    <a:pt x="12139" y="2737"/>
                    <a:pt x="11901" y="3401"/>
                  </a:cubicBezTo>
                  <a:cubicBezTo>
                    <a:pt x="11664" y="4063"/>
                    <a:pt x="11012" y="2903"/>
                    <a:pt x="10596" y="2903"/>
                  </a:cubicBezTo>
                  <a:cubicBezTo>
                    <a:pt x="10180" y="2903"/>
                    <a:pt x="9883" y="2076"/>
                    <a:pt x="9350" y="2322"/>
                  </a:cubicBezTo>
                  <a:cubicBezTo>
                    <a:pt x="8816" y="2572"/>
                    <a:pt x="8519" y="2076"/>
                    <a:pt x="8103" y="1992"/>
                  </a:cubicBezTo>
                  <a:cubicBezTo>
                    <a:pt x="7688" y="1909"/>
                    <a:pt x="7391" y="3235"/>
                    <a:pt x="6917" y="2986"/>
                  </a:cubicBezTo>
                  <a:cubicBezTo>
                    <a:pt x="6442" y="2737"/>
                    <a:pt x="6204" y="4230"/>
                    <a:pt x="6026" y="5058"/>
                  </a:cubicBezTo>
                  <a:cubicBezTo>
                    <a:pt x="5848" y="5886"/>
                    <a:pt x="3830" y="5886"/>
                    <a:pt x="3890" y="6797"/>
                  </a:cubicBezTo>
                  <a:cubicBezTo>
                    <a:pt x="3949" y="7708"/>
                    <a:pt x="2703" y="8042"/>
                    <a:pt x="2584" y="7461"/>
                  </a:cubicBezTo>
                  <a:cubicBezTo>
                    <a:pt x="2466" y="6881"/>
                    <a:pt x="1694" y="7212"/>
                    <a:pt x="1516" y="7046"/>
                  </a:cubicBezTo>
                  <a:cubicBezTo>
                    <a:pt x="1338" y="6881"/>
                    <a:pt x="804" y="7212"/>
                    <a:pt x="863" y="8042"/>
                  </a:cubicBezTo>
                  <a:cubicBezTo>
                    <a:pt x="922" y="8869"/>
                    <a:pt x="329" y="9366"/>
                    <a:pt x="270" y="9697"/>
                  </a:cubicBezTo>
                  <a:cubicBezTo>
                    <a:pt x="211" y="10029"/>
                    <a:pt x="-145" y="11024"/>
                    <a:pt x="92" y="11521"/>
                  </a:cubicBezTo>
                  <a:cubicBezTo>
                    <a:pt x="329" y="12017"/>
                    <a:pt x="-205" y="12846"/>
                    <a:pt x="92" y="13758"/>
                  </a:cubicBezTo>
                  <a:cubicBezTo>
                    <a:pt x="389" y="14669"/>
                    <a:pt x="211" y="15829"/>
                    <a:pt x="329" y="16160"/>
                  </a:cubicBezTo>
                  <a:cubicBezTo>
                    <a:pt x="448" y="16493"/>
                    <a:pt x="1575" y="16327"/>
                    <a:pt x="1813" y="17237"/>
                  </a:cubicBezTo>
                  <a:cubicBezTo>
                    <a:pt x="2050" y="18148"/>
                    <a:pt x="329" y="19724"/>
                    <a:pt x="270" y="20221"/>
                  </a:cubicBezTo>
                  <a:cubicBezTo>
                    <a:pt x="245" y="20428"/>
                    <a:pt x="388" y="20665"/>
                    <a:pt x="574" y="20918"/>
                  </a:cubicBezTo>
                  <a:cubicBezTo>
                    <a:pt x="1251" y="20959"/>
                    <a:pt x="2108" y="21075"/>
                    <a:pt x="2885" y="21272"/>
                  </a:cubicBezTo>
                  <a:cubicBezTo>
                    <a:pt x="3862" y="21521"/>
                    <a:pt x="8841" y="20467"/>
                    <a:pt x="8928" y="20218"/>
                  </a:cubicBezTo>
                  <a:cubicBezTo>
                    <a:pt x="9018" y="19970"/>
                    <a:pt x="8752" y="18417"/>
                    <a:pt x="8795" y="18108"/>
                  </a:cubicBezTo>
                  <a:cubicBezTo>
                    <a:pt x="8841" y="17799"/>
                    <a:pt x="9462" y="17053"/>
                    <a:pt x="9996" y="17115"/>
                  </a:cubicBezTo>
                  <a:cubicBezTo>
                    <a:pt x="10529" y="17178"/>
                    <a:pt x="11018" y="17300"/>
                    <a:pt x="11018" y="16743"/>
                  </a:cubicBezTo>
                  <a:cubicBezTo>
                    <a:pt x="11018" y="16184"/>
                    <a:pt x="12484" y="15502"/>
                    <a:pt x="12618" y="15997"/>
                  </a:cubicBezTo>
                  <a:cubicBezTo>
                    <a:pt x="12751" y="16496"/>
                    <a:pt x="13285" y="16309"/>
                    <a:pt x="13328" y="15067"/>
                  </a:cubicBezTo>
                  <a:cubicBezTo>
                    <a:pt x="13373" y="13826"/>
                    <a:pt x="13285" y="12896"/>
                    <a:pt x="13818" y="12833"/>
                  </a:cubicBezTo>
                  <a:cubicBezTo>
                    <a:pt x="14351" y="12772"/>
                    <a:pt x="14885" y="12337"/>
                    <a:pt x="14840" y="11964"/>
                  </a:cubicBezTo>
                  <a:cubicBezTo>
                    <a:pt x="14794" y="11593"/>
                    <a:pt x="14173" y="10848"/>
                    <a:pt x="14351" y="10599"/>
                  </a:cubicBezTo>
                  <a:cubicBezTo>
                    <a:pt x="14529" y="10352"/>
                    <a:pt x="15862" y="11221"/>
                    <a:pt x="16040" y="10661"/>
                  </a:cubicBezTo>
                  <a:cubicBezTo>
                    <a:pt x="16218" y="10103"/>
                    <a:pt x="15951" y="9482"/>
                    <a:pt x="16173" y="8987"/>
                  </a:cubicBezTo>
                  <a:cubicBezTo>
                    <a:pt x="16395" y="8490"/>
                    <a:pt x="16928" y="7994"/>
                    <a:pt x="16885" y="7497"/>
                  </a:cubicBezTo>
                  <a:cubicBezTo>
                    <a:pt x="16840" y="7001"/>
                    <a:pt x="16928" y="6691"/>
                    <a:pt x="16617" y="6257"/>
                  </a:cubicBezTo>
                  <a:cubicBezTo>
                    <a:pt x="16307" y="5822"/>
                    <a:pt x="16439" y="5263"/>
                    <a:pt x="16840" y="5201"/>
                  </a:cubicBezTo>
                  <a:cubicBezTo>
                    <a:pt x="16909" y="5191"/>
                    <a:pt x="16986" y="5139"/>
                    <a:pt x="17064" y="5067"/>
                  </a:cubicBezTo>
                  <a:cubicBezTo>
                    <a:pt x="17372" y="4982"/>
                    <a:pt x="17637" y="4898"/>
                    <a:pt x="17841" y="4688"/>
                  </a:cubicBezTo>
                  <a:cubicBezTo>
                    <a:pt x="18397" y="4112"/>
                    <a:pt x="19460" y="3637"/>
                    <a:pt x="19870" y="3845"/>
                  </a:cubicBezTo>
                  <a:cubicBezTo>
                    <a:pt x="20204" y="4015"/>
                    <a:pt x="20943" y="3873"/>
                    <a:pt x="21395" y="3201"/>
                  </a:cubicBezTo>
                  <a:cubicBezTo>
                    <a:pt x="21129" y="3027"/>
                    <a:pt x="20802" y="2949"/>
                    <a:pt x="20618" y="29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606" name="出自【趣你的PPT】(微信:qunideppt)：最优质的PPT资源库"/>
            <p:cNvSpPr/>
            <p:nvPr/>
          </p:nvSpPr>
          <p:spPr>
            <a:xfrm>
              <a:off x="7256291" y="3630884"/>
              <a:ext cx="337731" cy="3049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80" y="2244"/>
                  </a:moveTo>
                  <a:cubicBezTo>
                    <a:pt x="19972" y="1923"/>
                    <a:pt x="19914" y="1347"/>
                    <a:pt x="19914" y="1154"/>
                  </a:cubicBezTo>
                  <a:cubicBezTo>
                    <a:pt x="19914" y="986"/>
                    <a:pt x="19226" y="521"/>
                    <a:pt x="18724" y="85"/>
                  </a:cubicBezTo>
                  <a:cubicBezTo>
                    <a:pt x="18658" y="95"/>
                    <a:pt x="18503" y="123"/>
                    <a:pt x="18328" y="171"/>
                  </a:cubicBezTo>
                  <a:cubicBezTo>
                    <a:pt x="18264" y="102"/>
                    <a:pt x="18180" y="47"/>
                    <a:pt x="18090" y="0"/>
                  </a:cubicBezTo>
                  <a:cubicBezTo>
                    <a:pt x="17697" y="463"/>
                    <a:pt x="17055" y="561"/>
                    <a:pt x="16765" y="444"/>
                  </a:cubicBezTo>
                  <a:cubicBezTo>
                    <a:pt x="16409" y="301"/>
                    <a:pt x="15485" y="628"/>
                    <a:pt x="15002" y="1025"/>
                  </a:cubicBezTo>
                  <a:cubicBezTo>
                    <a:pt x="14825" y="1170"/>
                    <a:pt x="14595" y="1227"/>
                    <a:pt x="14327" y="1286"/>
                  </a:cubicBezTo>
                  <a:cubicBezTo>
                    <a:pt x="14259" y="1335"/>
                    <a:pt x="14193" y="1371"/>
                    <a:pt x="14132" y="1378"/>
                  </a:cubicBezTo>
                  <a:cubicBezTo>
                    <a:pt x="13784" y="1421"/>
                    <a:pt x="13669" y="1806"/>
                    <a:pt x="13939" y="2106"/>
                  </a:cubicBezTo>
                  <a:cubicBezTo>
                    <a:pt x="14209" y="2405"/>
                    <a:pt x="14132" y="2619"/>
                    <a:pt x="14171" y="2961"/>
                  </a:cubicBezTo>
                  <a:cubicBezTo>
                    <a:pt x="14209" y="3303"/>
                    <a:pt x="13746" y="3645"/>
                    <a:pt x="13553" y="3987"/>
                  </a:cubicBezTo>
                  <a:cubicBezTo>
                    <a:pt x="13360" y="4329"/>
                    <a:pt x="13592" y="4757"/>
                    <a:pt x="13437" y="5142"/>
                  </a:cubicBezTo>
                  <a:cubicBezTo>
                    <a:pt x="13283" y="5527"/>
                    <a:pt x="12124" y="4928"/>
                    <a:pt x="11970" y="5099"/>
                  </a:cubicBezTo>
                  <a:cubicBezTo>
                    <a:pt x="11815" y="5270"/>
                    <a:pt x="12355" y="5784"/>
                    <a:pt x="12394" y="6039"/>
                  </a:cubicBezTo>
                  <a:cubicBezTo>
                    <a:pt x="12434" y="6296"/>
                    <a:pt x="11970" y="6597"/>
                    <a:pt x="11506" y="6639"/>
                  </a:cubicBezTo>
                  <a:cubicBezTo>
                    <a:pt x="11043" y="6681"/>
                    <a:pt x="11120" y="7323"/>
                    <a:pt x="11081" y="8178"/>
                  </a:cubicBezTo>
                  <a:cubicBezTo>
                    <a:pt x="11043" y="9034"/>
                    <a:pt x="10580" y="9163"/>
                    <a:pt x="10464" y="8819"/>
                  </a:cubicBezTo>
                  <a:cubicBezTo>
                    <a:pt x="10348" y="8478"/>
                    <a:pt x="9074" y="8948"/>
                    <a:pt x="9074" y="9333"/>
                  </a:cubicBezTo>
                  <a:cubicBezTo>
                    <a:pt x="9074" y="9717"/>
                    <a:pt x="8649" y="9633"/>
                    <a:pt x="8186" y="9589"/>
                  </a:cubicBezTo>
                  <a:cubicBezTo>
                    <a:pt x="7722" y="9547"/>
                    <a:pt x="7182" y="10061"/>
                    <a:pt x="7143" y="10274"/>
                  </a:cubicBezTo>
                  <a:cubicBezTo>
                    <a:pt x="7105" y="10487"/>
                    <a:pt x="7336" y="11557"/>
                    <a:pt x="7258" y="11728"/>
                  </a:cubicBezTo>
                  <a:cubicBezTo>
                    <a:pt x="7182" y="11900"/>
                    <a:pt x="2857" y="12626"/>
                    <a:pt x="2008" y="12455"/>
                  </a:cubicBezTo>
                  <a:cubicBezTo>
                    <a:pt x="1333" y="12318"/>
                    <a:pt x="588" y="12238"/>
                    <a:pt x="0" y="12210"/>
                  </a:cubicBezTo>
                  <a:cubicBezTo>
                    <a:pt x="224" y="12454"/>
                    <a:pt x="523" y="12719"/>
                    <a:pt x="613" y="12986"/>
                  </a:cubicBezTo>
                  <a:cubicBezTo>
                    <a:pt x="785" y="13493"/>
                    <a:pt x="1335" y="13956"/>
                    <a:pt x="1954" y="14242"/>
                  </a:cubicBezTo>
                  <a:cubicBezTo>
                    <a:pt x="2571" y="14528"/>
                    <a:pt x="2262" y="15727"/>
                    <a:pt x="2571" y="15841"/>
                  </a:cubicBezTo>
                  <a:cubicBezTo>
                    <a:pt x="2881" y="15956"/>
                    <a:pt x="3294" y="16869"/>
                    <a:pt x="2881" y="16926"/>
                  </a:cubicBezTo>
                  <a:cubicBezTo>
                    <a:pt x="2468" y="16984"/>
                    <a:pt x="2107" y="17098"/>
                    <a:pt x="1696" y="17327"/>
                  </a:cubicBezTo>
                  <a:cubicBezTo>
                    <a:pt x="1283" y="17554"/>
                    <a:pt x="819" y="18124"/>
                    <a:pt x="870" y="18811"/>
                  </a:cubicBezTo>
                  <a:cubicBezTo>
                    <a:pt x="877" y="18902"/>
                    <a:pt x="889" y="19026"/>
                    <a:pt x="903" y="19171"/>
                  </a:cubicBezTo>
                  <a:cubicBezTo>
                    <a:pt x="1956" y="19198"/>
                    <a:pt x="3205" y="19140"/>
                    <a:pt x="3339" y="18977"/>
                  </a:cubicBezTo>
                  <a:cubicBezTo>
                    <a:pt x="3551" y="18720"/>
                    <a:pt x="4054" y="18592"/>
                    <a:pt x="4343" y="18805"/>
                  </a:cubicBezTo>
                  <a:cubicBezTo>
                    <a:pt x="4633" y="19019"/>
                    <a:pt x="5926" y="19105"/>
                    <a:pt x="6448" y="18784"/>
                  </a:cubicBezTo>
                  <a:cubicBezTo>
                    <a:pt x="7082" y="18394"/>
                    <a:pt x="7471" y="18784"/>
                    <a:pt x="7490" y="19126"/>
                  </a:cubicBezTo>
                  <a:cubicBezTo>
                    <a:pt x="7509" y="19468"/>
                    <a:pt x="7799" y="19618"/>
                    <a:pt x="8088" y="19917"/>
                  </a:cubicBezTo>
                  <a:cubicBezTo>
                    <a:pt x="8378" y="20217"/>
                    <a:pt x="8167" y="20559"/>
                    <a:pt x="8359" y="20901"/>
                  </a:cubicBezTo>
                  <a:cubicBezTo>
                    <a:pt x="8552" y="21243"/>
                    <a:pt x="8938" y="21179"/>
                    <a:pt x="9498" y="21456"/>
                  </a:cubicBezTo>
                  <a:cubicBezTo>
                    <a:pt x="9577" y="21495"/>
                    <a:pt x="9643" y="21545"/>
                    <a:pt x="9707" y="21600"/>
                  </a:cubicBezTo>
                  <a:cubicBezTo>
                    <a:pt x="9742" y="21555"/>
                    <a:pt x="9771" y="21520"/>
                    <a:pt x="9790" y="21494"/>
                  </a:cubicBezTo>
                  <a:cubicBezTo>
                    <a:pt x="10100" y="21095"/>
                    <a:pt x="10151" y="20409"/>
                    <a:pt x="10976" y="20580"/>
                  </a:cubicBezTo>
                  <a:cubicBezTo>
                    <a:pt x="11801" y="20752"/>
                    <a:pt x="11749" y="20409"/>
                    <a:pt x="12213" y="20524"/>
                  </a:cubicBezTo>
                  <a:cubicBezTo>
                    <a:pt x="12678" y="20638"/>
                    <a:pt x="12986" y="20580"/>
                    <a:pt x="13192" y="20239"/>
                  </a:cubicBezTo>
                  <a:cubicBezTo>
                    <a:pt x="13399" y="19896"/>
                    <a:pt x="12986" y="19211"/>
                    <a:pt x="12730" y="18925"/>
                  </a:cubicBezTo>
                  <a:cubicBezTo>
                    <a:pt x="12472" y="18639"/>
                    <a:pt x="12110" y="18011"/>
                    <a:pt x="12162" y="17441"/>
                  </a:cubicBezTo>
                  <a:cubicBezTo>
                    <a:pt x="12213" y="16869"/>
                    <a:pt x="11336" y="16869"/>
                    <a:pt x="11336" y="16412"/>
                  </a:cubicBezTo>
                  <a:cubicBezTo>
                    <a:pt x="11336" y="15956"/>
                    <a:pt x="12162" y="15213"/>
                    <a:pt x="12317" y="15042"/>
                  </a:cubicBezTo>
                  <a:cubicBezTo>
                    <a:pt x="12472" y="14870"/>
                    <a:pt x="13141" y="15499"/>
                    <a:pt x="13296" y="15156"/>
                  </a:cubicBezTo>
                  <a:cubicBezTo>
                    <a:pt x="13451" y="14813"/>
                    <a:pt x="13915" y="15042"/>
                    <a:pt x="14173" y="15099"/>
                  </a:cubicBezTo>
                  <a:cubicBezTo>
                    <a:pt x="14431" y="15156"/>
                    <a:pt x="14842" y="14528"/>
                    <a:pt x="14894" y="14014"/>
                  </a:cubicBezTo>
                  <a:cubicBezTo>
                    <a:pt x="14945" y="13501"/>
                    <a:pt x="15823" y="13443"/>
                    <a:pt x="15978" y="13272"/>
                  </a:cubicBezTo>
                  <a:cubicBezTo>
                    <a:pt x="16132" y="13100"/>
                    <a:pt x="16390" y="11959"/>
                    <a:pt x="16493" y="11730"/>
                  </a:cubicBezTo>
                  <a:cubicBezTo>
                    <a:pt x="16597" y="11502"/>
                    <a:pt x="17266" y="11673"/>
                    <a:pt x="17266" y="11045"/>
                  </a:cubicBezTo>
                  <a:cubicBezTo>
                    <a:pt x="17266" y="10416"/>
                    <a:pt x="17576" y="10302"/>
                    <a:pt x="17885" y="10245"/>
                  </a:cubicBezTo>
                  <a:cubicBezTo>
                    <a:pt x="18194" y="10188"/>
                    <a:pt x="18091" y="9617"/>
                    <a:pt x="18143" y="9161"/>
                  </a:cubicBezTo>
                  <a:cubicBezTo>
                    <a:pt x="18194" y="8703"/>
                    <a:pt x="18401" y="8189"/>
                    <a:pt x="18813" y="8074"/>
                  </a:cubicBezTo>
                  <a:cubicBezTo>
                    <a:pt x="19226" y="7960"/>
                    <a:pt x="18658" y="7333"/>
                    <a:pt x="18194" y="7447"/>
                  </a:cubicBezTo>
                  <a:cubicBezTo>
                    <a:pt x="17731" y="7561"/>
                    <a:pt x="17421" y="6076"/>
                    <a:pt x="17421" y="6076"/>
                  </a:cubicBezTo>
                  <a:cubicBezTo>
                    <a:pt x="17421" y="6076"/>
                    <a:pt x="17472" y="4877"/>
                    <a:pt x="17214" y="4706"/>
                  </a:cubicBezTo>
                  <a:cubicBezTo>
                    <a:pt x="16956" y="4535"/>
                    <a:pt x="17318" y="3907"/>
                    <a:pt x="17885" y="3907"/>
                  </a:cubicBezTo>
                  <a:cubicBezTo>
                    <a:pt x="18452" y="3907"/>
                    <a:pt x="19484" y="4591"/>
                    <a:pt x="19844" y="4306"/>
                  </a:cubicBezTo>
                  <a:cubicBezTo>
                    <a:pt x="20204" y="4020"/>
                    <a:pt x="20927" y="3849"/>
                    <a:pt x="21133" y="3735"/>
                  </a:cubicBezTo>
                  <a:cubicBezTo>
                    <a:pt x="21289" y="3648"/>
                    <a:pt x="21506" y="3101"/>
                    <a:pt x="21600" y="2844"/>
                  </a:cubicBezTo>
                  <a:cubicBezTo>
                    <a:pt x="21361" y="2664"/>
                    <a:pt x="20966" y="2447"/>
                    <a:pt x="20580" y="2244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607" name="出自【趣你的PPT】(微信:qunideppt)：最优质的PPT资源库"/>
            <p:cNvSpPr/>
            <p:nvPr/>
          </p:nvSpPr>
          <p:spPr>
            <a:xfrm>
              <a:off x="7934666" y="4316044"/>
              <a:ext cx="935883" cy="3309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05" h="20905" extrusionOk="0">
                  <a:moveTo>
                    <a:pt x="10379" y="18064"/>
                  </a:moveTo>
                  <a:cubicBezTo>
                    <a:pt x="10324" y="18408"/>
                    <a:pt x="10088" y="18483"/>
                    <a:pt x="9949" y="18216"/>
                  </a:cubicBezTo>
                  <a:cubicBezTo>
                    <a:pt x="9810" y="17950"/>
                    <a:pt x="9638" y="18578"/>
                    <a:pt x="9727" y="18903"/>
                  </a:cubicBezTo>
                  <a:cubicBezTo>
                    <a:pt x="9769" y="19055"/>
                    <a:pt x="10060" y="19665"/>
                    <a:pt x="10406" y="19208"/>
                  </a:cubicBezTo>
                  <a:cubicBezTo>
                    <a:pt x="10754" y="18750"/>
                    <a:pt x="10989" y="19170"/>
                    <a:pt x="11072" y="18674"/>
                  </a:cubicBezTo>
                  <a:cubicBezTo>
                    <a:pt x="11156" y="18178"/>
                    <a:pt x="10434" y="17721"/>
                    <a:pt x="10379" y="18064"/>
                  </a:cubicBezTo>
                  <a:close/>
                  <a:moveTo>
                    <a:pt x="11072" y="19931"/>
                  </a:moveTo>
                  <a:cubicBezTo>
                    <a:pt x="11156" y="20275"/>
                    <a:pt x="11392" y="20275"/>
                    <a:pt x="11489" y="20504"/>
                  </a:cubicBezTo>
                  <a:cubicBezTo>
                    <a:pt x="11586" y="20732"/>
                    <a:pt x="11933" y="21229"/>
                    <a:pt x="11933" y="20580"/>
                  </a:cubicBezTo>
                  <a:cubicBezTo>
                    <a:pt x="11933" y="19931"/>
                    <a:pt x="10980" y="19550"/>
                    <a:pt x="11072" y="19931"/>
                  </a:cubicBezTo>
                  <a:close/>
                  <a:moveTo>
                    <a:pt x="10032" y="9256"/>
                  </a:moveTo>
                  <a:cubicBezTo>
                    <a:pt x="10282" y="8836"/>
                    <a:pt x="10337" y="8035"/>
                    <a:pt x="10310" y="7272"/>
                  </a:cubicBezTo>
                  <a:cubicBezTo>
                    <a:pt x="10282" y="6510"/>
                    <a:pt x="10920" y="6472"/>
                    <a:pt x="11017" y="6167"/>
                  </a:cubicBezTo>
                  <a:cubicBezTo>
                    <a:pt x="11114" y="5862"/>
                    <a:pt x="10878" y="5366"/>
                    <a:pt x="10698" y="5137"/>
                  </a:cubicBezTo>
                  <a:cubicBezTo>
                    <a:pt x="10518" y="4908"/>
                    <a:pt x="10670" y="4413"/>
                    <a:pt x="10545" y="4108"/>
                  </a:cubicBezTo>
                  <a:cubicBezTo>
                    <a:pt x="10420" y="3803"/>
                    <a:pt x="10212" y="3001"/>
                    <a:pt x="10393" y="2964"/>
                  </a:cubicBezTo>
                  <a:cubicBezTo>
                    <a:pt x="10573" y="2925"/>
                    <a:pt x="10268" y="2239"/>
                    <a:pt x="10420" y="2010"/>
                  </a:cubicBezTo>
                  <a:cubicBezTo>
                    <a:pt x="10441" y="1980"/>
                    <a:pt x="10465" y="1947"/>
                    <a:pt x="10490" y="1913"/>
                  </a:cubicBezTo>
                  <a:cubicBezTo>
                    <a:pt x="10399" y="1788"/>
                    <a:pt x="10319" y="1705"/>
                    <a:pt x="10268" y="1705"/>
                  </a:cubicBezTo>
                  <a:cubicBezTo>
                    <a:pt x="10046" y="1705"/>
                    <a:pt x="9519" y="1552"/>
                    <a:pt x="9546" y="2543"/>
                  </a:cubicBezTo>
                  <a:cubicBezTo>
                    <a:pt x="9575" y="3536"/>
                    <a:pt x="9241" y="3154"/>
                    <a:pt x="9269" y="3688"/>
                  </a:cubicBezTo>
                  <a:cubicBezTo>
                    <a:pt x="9297" y="4222"/>
                    <a:pt x="9103" y="4222"/>
                    <a:pt x="9130" y="4908"/>
                  </a:cubicBezTo>
                  <a:cubicBezTo>
                    <a:pt x="9158" y="5595"/>
                    <a:pt x="8992" y="5289"/>
                    <a:pt x="8714" y="5671"/>
                  </a:cubicBezTo>
                  <a:cubicBezTo>
                    <a:pt x="8437" y="6053"/>
                    <a:pt x="8548" y="5442"/>
                    <a:pt x="8270" y="5442"/>
                  </a:cubicBezTo>
                  <a:cubicBezTo>
                    <a:pt x="7993" y="5442"/>
                    <a:pt x="7965" y="5824"/>
                    <a:pt x="7798" y="5976"/>
                  </a:cubicBezTo>
                  <a:cubicBezTo>
                    <a:pt x="7632" y="6128"/>
                    <a:pt x="7299" y="5900"/>
                    <a:pt x="7188" y="6128"/>
                  </a:cubicBezTo>
                  <a:cubicBezTo>
                    <a:pt x="7077" y="6357"/>
                    <a:pt x="6911" y="5595"/>
                    <a:pt x="6800" y="5595"/>
                  </a:cubicBezTo>
                  <a:cubicBezTo>
                    <a:pt x="6743" y="5595"/>
                    <a:pt x="6694" y="5178"/>
                    <a:pt x="6659" y="4770"/>
                  </a:cubicBezTo>
                  <a:cubicBezTo>
                    <a:pt x="6639" y="4759"/>
                    <a:pt x="6621" y="4752"/>
                    <a:pt x="6605" y="4755"/>
                  </a:cubicBezTo>
                  <a:cubicBezTo>
                    <a:pt x="6425" y="4794"/>
                    <a:pt x="6127" y="6103"/>
                    <a:pt x="6300" y="6548"/>
                  </a:cubicBezTo>
                  <a:cubicBezTo>
                    <a:pt x="6508" y="7082"/>
                    <a:pt x="6453" y="7920"/>
                    <a:pt x="6550" y="8340"/>
                  </a:cubicBezTo>
                  <a:cubicBezTo>
                    <a:pt x="6647" y="8760"/>
                    <a:pt x="6953" y="8835"/>
                    <a:pt x="6953" y="9636"/>
                  </a:cubicBezTo>
                  <a:cubicBezTo>
                    <a:pt x="6953" y="10437"/>
                    <a:pt x="7216" y="11695"/>
                    <a:pt x="7396" y="11353"/>
                  </a:cubicBezTo>
                  <a:cubicBezTo>
                    <a:pt x="7577" y="11009"/>
                    <a:pt x="7715" y="11505"/>
                    <a:pt x="7771" y="11848"/>
                  </a:cubicBezTo>
                  <a:cubicBezTo>
                    <a:pt x="7826" y="12191"/>
                    <a:pt x="8256" y="11581"/>
                    <a:pt x="8395" y="11658"/>
                  </a:cubicBezTo>
                  <a:cubicBezTo>
                    <a:pt x="8534" y="11734"/>
                    <a:pt x="8964" y="11963"/>
                    <a:pt x="8992" y="12420"/>
                  </a:cubicBezTo>
                  <a:cubicBezTo>
                    <a:pt x="9019" y="12878"/>
                    <a:pt x="9408" y="12382"/>
                    <a:pt x="9671" y="12115"/>
                  </a:cubicBezTo>
                  <a:cubicBezTo>
                    <a:pt x="9935" y="11848"/>
                    <a:pt x="9783" y="9674"/>
                    <a:pt x="10032" y="9256"/>
                  </a:cubicBezTo>
                  <a:close/>
                  <a:moveTo>
                    <a:pt x="13890" y="19073"/>
                  </a:moveTo>
                  <a:cubicBezTo>
                    <a:pt x="13847" y="19151"/>
                    <a:pt x="13798" y="19213"/>
                    <a:pt x="13738" y="19250"/>
                  </a:cubicBezTo>
                  <a:cubicBezTo>
                    <a:pt x="13719" y="19392"/>
                    <a:pt x="13700" y="19550"/>
                    <a:pt x="13669" y="19619"/>
                  </a:cubicBezTo>
                  <a:cubicBezTo>
                    <a:pt x="13630" y="19703"/>
                    <a:pt x="13563" y="19535"/>
                    <a:pt x="13515" y="19387"/>
                  </a:cubicBezTo>
                  <a:cubicBezTo>
                    <a:pt x="13247" y="19693"/>
                    <a:pt x="13106" y="20574"/>
                    <a:pt x="13292" y="20847"/>
                  </a:cubicBezTo>
                  <a:cubicBezTo>
                    <a:pt x="13471" y="21110"/>
                    <a:pt x="13732" y="20414"/>
                    <a:pt x="13881" y="19922"/>
                  </a:cubicBezTo>
                  <a:cubicBezTo>
                    <a:pt x="13905" y="19842"/>
                    <a:pt x="13927" y="19767"/>
                    <a:pt x="13944" y="19703"/>
                  </a:cubicBezTo>
                  <a:cubicBezTo>
                    <a:pt x="13954" y="19667"/>
                    <a:pt x="13971" y="19627"/>
                    <a:pt x="13991" y="19587"/>
                  </a:cubicBezTo>
                  <a:cubicBezTo>
                    <a:pt x="14005" y="19559"/>
                    <a:pt x="14021" y="19531"/>
                    <a:pt x="14038" y="19502"/>
                  </a:cubicBezTo>
                  <a:cubicBezTo>
                    <a:pt x="13994" y="19335"/>
                    <a:pt x="13939" y="19173"/>
                    <a:pt x="13890" y="19073"/>
                  </a:cubicBezTo>
                  <a:close/>
                  <a:moveTo>
                    <a:pt x="19896" y="9407"/>
                  </a:moveTo>
                  <a:cubicBezTo>
                    <a:pt x="19688" y="9446"/>
                    <a:pt x="19660" y="10437"/>
                    <a:pt x="19480" y="10437"/>
                  </a:cubicBezTo>
                  <a:cubicBezTo>
                    <a:pt x="19299" y="10437"/>
                    <a:pt x="19049" y="11466"/>
                    <a:pt x="18717" y="11772"/>
                  </a:cubicBezTo>
                  <a:cubicBezTo>
                    <a:pt x="18384" y="12077"/>
                    <a:pt x="18369" y="9141"/>
                    <a:pt x="18217" y="8569"/>
                  </a:cubicBezTo>
                  <a:cubicBezTo>
                    <a:pt x="18065" y="7997"/>
                    <a:pt x="17232" y="7539"/>
                    <a:pt x="17149" y="8187"/>
                  </a:cubicBezTo>
                  <a:cubicBezTo>
                    <a:pt x="17066" y="8836"/>
                    <a:pt x="16776" y="8493"/>
                    <a:pt x="16746" y="9027"/>
                  </a:cubicBezTo>
                  <a:cubicBezTo>
                    <a:pt x="16719" y="9522"/>
                    <a:pt x="16816" y="9369"/>
                    <a:pt x="16996" y="9369"/>
                  </a:cubicBezTo>
                  <a:cubicBezTo>
                    <a:pt x="17177" y="9369"/>
                    <a:pt x="17177" y="9751"/>
                    <a:pt x="17260" y="10246"/>
                  </a:cubicBezTo>
                  <a:cubicBezTo>
                    <a:pt x="17343" y="10743"/>
                    <a:pt x="17843" y="10399"/>
                    <a:pt x="18009" y="10361"/>
                  </a:cubicBezTo>
                  <a:cubicBezTo>
                    <a:pt x="18176" y="10323"/>
                    <a:pt x="18203" y="10971"/>
                    <a:pt x="17967" y="10743"/>
                  </a:cubicBezTo>
                  <a:cubicBezTo>
                    <a:pt x="17732" y="10515"/>
                    <a:pt x="17732" y="11048"/>
                    <a:pt x="17565" y="10933"/>
                  </a:cubicBezTo>
                  <a:cubicBezTo>
                    <a:pt x="17399" y="10818"/>
                    <a:pt x="17177" y="10857"/>
                    <a:pt x="17287" y="11123"/>
                  </a:cubicBezTo>
                  <a:cubicBezTo>
                    <a:pt x="17399" y="11390"/>
                    <a:pt x="17579" y="11658"/>
                    <a:pt x="17579" y="12267"/>
                  </a:cubicBezTo>
                  <a:cubicBezTo>
                    <a:pt x="17579" y="12878"/>
                    <a:pt x="17898" y="12764"/>
                    <a:pt x="17898" y="12267"/>
                  </a:cubicBezTo>
                  <a:cubicBezTo>
                    <a:pt x="17898" y="11772"/>
                    <a:pt x="18065" y="12420"/>
                    <a:pt x="18384" y="12648"/>
                  </a:cubicBezTo>
                  <a:cubicBezTo>
                    <a:pt x="18703" y="12878"/>
                    <a:pt x="18481" y="13221"/>
                    <a:pt x="18800" y="13259"/>
                  </a:cubicBezTo>
                  <a:cubicBezTo>
                    <a:pt x="19119" y="13298"/>
                    <a:pt x="19840" y="13946"/>
                    <a:pt x="20118" y="14518"/>
                  </a:cubicBezTo>
                  <a:cubicBezTo>
                    <a:pt x="20395" y="15090"/>
                    <a:pt x="20201" y="15470"/>
                    <a:pt x="20381" y="16005"/>
                  </a:cubicBezTo>
                  <a:cubicBezTo>
                    <a:pt x="20562" y="16539"/>
                    <a:pt x="20617" y="17149"/>
                    <a:pt x="20367" y="17149"/>
                  </a:cubicBezTo>
                  <a:cubicBezTo>
                    <a:pt x="20118" y="17149"/>
                    <a:pt x="19854" y="17835"/>
                    <a:pt x="19923" y="18178"/>
                  </a:cubicBezTo>
                  <a:cubicBezTo>
                    <a:pt x="19993" y="18522"/>
                    <a:pt x="20811" y="18026"/>
                    <a:pt x="21005" y="18026"/>
                  </a:cubicBezTo>
                  <a:cubicBezTo>
                    <a:pt x="21133" y="18026"/>
                    <a:pt x="21261" y="18646"/>
                    <a:pt x="21505" y="19097"/>
                  </a:cubicBezTo>
                  <a:lnTo>
                    <a:pt x="21505" y="10958"/>
                  </a:lnTo>
                  <a:cubicBezTo>
                    <a:pt x="20904" y="10402"/>
                    <a:pt x="20067" y="9376"/>
                    <a:pt x="19896" y="9407"/>
                  </a:cubicBezTo>
                  <a:close/>
                  <a:moveTo>
                    <a:pt x="8978" y="17721"/>
                  </a:moveTo>
                  <a:cubicBezTo>
                    <a:pt x="8964" y="17263"/>
                    <a:pt x="8423" y="17682"/>
                    <a:pt x="8159" y="17378"/>
                  </a:cubicBezTo>
                  <a:cubicBezTo>
                    <a:pt x="7896" y="17072"/>
                    <a:pt x="8451" y="16806"/>
                    <a:pt x="8631" y="16500"/>
                  </a:cubicBezTo>
                  <a:cubicBezTo>
                    <a:pt x="8811" y="16195"/>
                    <a:pt x="8520" y="16081"/>
                    <a:pt x="8076" y="16463"/>
                  </a:cubicBezTo>
                  <a:cubicBezTo>
                    <a:pt x="7632" y="16844"/>
                    <a:pt x="7119" y="15623"/>
                    <a:pt x="7105" y="16157"/>
                  </a:cubicBezTo>
                  <a:cubicBezTo>
                    <a:pt x="7091" y="16691"/>
                    <a:pt x="6300" y="15928"/>
                    <a:pt x="6106" y="15548"/>
                  </a:cubicBezTo>
                  <a:cubicBezTo>
                    <a:pt x="5912" y="15166"/>
                    <a:pt x="5163" y="14669"/>
                    <a:pt x="5010" y="15395"/>
                  </a:cubicBezTo>
                  <a:cubicBezTo>
                    <a:pt x="4857" y="16119"/>
                    <a:pt x="4725" y="15469"/>
                    <a:pt x="4788" y="16157"/>
                  </a:cubicBezTo>
                  <a:cubicBezTo>
                    <a:pt x="4830" y="16614"/>
                    <a:pt x="5010" y="16348"/>
                    <a:pt x="5135" y="16348"/>
                  </a:cubicBezTo>
                  <a:cubicBezTo>
                    <a:pt x="5260" y="16348"/>
                    <a:pt x="5204" y="16996"/>
                    <a:pt x="5385" y="17072"/>
                  </a:cubicBezTo>
                  <a:cubicBezTo>
                    <a:pt x="5565" y="17149"/>
                    <a:pt x="6162" y="17606"/>
                    <a:pt x="6217" y="17263"/>
                  </a:cubicBezTo>
                  <a:cubicBezTo>
                    <a:pt x="6273" y="16920"/>
                    <a:pt x="6828" y="17263"/>
                    <a:pt x="7105" y="17873"/>
                  </a:cubicBezTo>
                  <a:cubicBezTo>
                    <a:pt x="7382" y="18483"/>
                    <a:pt x="8021" y="18522"/>
                    <a:pt x="8270" y="18408"/>
                  </a:cubicBezTo>
                  <a:cubicBezTo>
                    <a:pt x="8520" y="18293"/>
                    <a:pt x="8797" y="18864"/>
                    <a:pt x="8894" y="18483"/>
                  </a:cubicBezTo>
                  <a:cubicBezTo>
                    <a:pt x="8992" y="18103"/>
                    <a:pt x="9172" y="19093"/>
                    <a:pt x="9450" y="18522"/>
                  </a:cubicBezTo>
                  <a:cubicBezTo>
                    <a:pt x="9727" y="17950"/>
                    <a:pt x="8992" y="18178"/>
                    <a:pt x="8978" y="17721"/>
                  </a:cubicBezTo>
                  <a:close/>
                  <a:moveTo>
                    <a:pt x="16289" y="11162"/>
                  </a:moveTo>
                  <a:cubicBezTo>
                    <a:pt x="15928" y="10857"/>
                    <a:pt x="15312" y="11117"/>
                    <a:pt x="15373" y="11619"/>
                  </a:cubicBezTo>
                  <a:cubicBezTo>
                    <a:pt x="15429" y="12077"/>
                    <a:pt x="15720" y="11887"/>
                    <a:pt x="16011" y="11887"/>
                  </a:cubicBezTo>
                  <a:cubicBezTo>
                    <a:pt x="16302" y="11887"/>
                    <a:pt x="16455" y="12459"/>
                    <a:pt x="16608" y="12459"/>
                  </a:cubicBezTo>
                  <a:cubicBezTo>
                    <a:pt x="16760" y="12459"/>
                    <a:pt x="16650" y="11466"/>
                    <a:pt x="16289" y="11162"/>
                  </a:cubicBezTo>
                  <a:close/>
                  <a:moveTo>
                    <a:pt x="13320" y="18140"/>
                  </a:moveTo>
                  <a:cubicBezTo>
                    <a:pt x="12945" y="17989"/>
                    <a:pt x="12696" y="18750"/>
                    <a:pt x="12321" y="18369"/>
                  </a:cubicBezTo>
                  <a:cubicBezTo>
                    <a:pt x="11947" y="17989"/>
                    <a:pt x="11386" y="18376"/>
                    <a:pt x="11447" y="18712"/>
                  </a:cubicBezTo>
                  <a:cubicBezTo>
                    <a:pt x="11503" y="19017"/>
                    <a:pt x="11835" y="19055"/>
                    <a:pt x="12210" y="19093"/>
                  </a:cubicBezTo>
                  <a:cubicBezTo>
                    <a:pt x="12585" y="19131"/>
                    <a:pt x="12918" y="18559"/>
                    <a:pt x="13167" y="18522"/>
                  </a:cubicBezTo>
                  <a:cubicBezTo>
                    <a:pt x="13417" y="18483"/>
                    <a:pt x="13695" y="18293"/>
                    <a:pt x="13320" y="18140"/>
                  </a:cubicBezTo>
                  <a:close/>
                  <a:moveTo>
                    <a:pt x="14416" y="11695"/>
                  </a:moveTo>
                  <a:cubicBezTo>
                    <a:pt x="14471" y="12306"/>
                    <a:pt x="14874" y="12648"/>
                    <a:pt x="14985" y="12115"/>
                  </a:cubicBezTo>
                  <a:cubicBezTo>
                    <a:pt x="15096" y="11581"/>
                    <a:pt x="14352" y="10988"/>
                    <a:pt x="14416" y="11695"/>
                  </a:cubicBezTo>
                  <a:close/>
                  <a:moveTo>
                    <a:pt x="15554" y="6930"/>
                  </a:moveTo>
                  <a:cubicBezTo>
                    <a:pt x="15859" y="7006"/>
                    <a:pt x="15720" y="6510"/>
                    <a:pt x="15720" y="5976"/>
                  </a:cubicBezTo>
                  <a:cubicBezTo>
                    <a:pt x="15720" y="5442"/>
                    <a:pt x="15443" y="5900"/>
                    <a:pt x="15443" y="5632"/>
                  </a:cubicBezTo>
                  <a:cubicBezTo>
                    <a:pt x="15443" y="5366"/>
                    <a:pt x="15346" y="4298"/>
                    <a:pt x="15123" y="5137"/>
                  </a:cubicBezTo>
                  <a:cubicBezTo>
                    <a:pt x="14902" y="5976"/>
                    <a:pt x="15195" y="8048"/>
                    <a:pt x="15373" y="7959"/>
                  </a:cubicBezTo>
                  <a:cubicBezTo>
                    <a:pt x="15526" y="7883"/>
                    <a:pt x="15248" y="6853"/>
                    <a:pt x="15554" y="6930"/>
                  </a:cubicBezTo>
                  <a:close/>
                  <a:moveTo>
                    <a:pt x="4955" y="13031"/>
                  </a:moveTo>
                  <a:cubicBezTo>
                    <a:pt x="4941" y="12497"/>
                    <a:pt x="5024" y="11963"/>
                    <a:pt x="5024" y="11695"/>
                  </a:cubicBezTo>
                  <a:cubicBezTo>
                    <a:pt x="5024" y="11429"/>
                    <a:pt x="5093" y="11315"/>
                    <a:pt x="5218" y="11390"/>
                  </a:cubicBezTo>
                  <a:cubicBezTo>
                    <a:pt x="5343" y="11466"/>
                    <a:pt x="5329" y="10665"/>
                    <a:pt x="5232" y="10589"/>
                  </a:cubicBezTo>
                  <a:cubicBezTo>
                    <a:pt x="5135" y="10515"/>
                    <a:pt x="5080" y="9561"/>
                    <a:pt x="4843" y="9561"/>
                  </a:cubicBezTo>
                  <a:cubicBezTo>
                    <a:pt x="4608" y="9561"/>
                    <a:pt x="4649" y="10094"/>
                    <a:pt x="4788" y="10132"/>
                  </a:cubicBezTo>
                  <a:cubicBezTo>
                    <a:pt x="4927" y="10171"/>
                    <a:pt x="5010" y="10476"/>
                    <a:pt x="4968" y="10743"/>
                  </a:cubicBezTo>
                  <a:cubicBezTo>
                    <a:pt x="4927" y="11010"/>
                    <a:pt x="4872" y="10476"/>
                    <a:pt x="4677" y="10515"/>
                  </a:cubicBezTo>
                  <a:cubicBezTo>
                    <a:pt x="4483" y="10552"/>
                    <a:pt x="4608" y="9865"/>
                    <a:pt x="4386" y="9827"/>
                  </a:cubicBezTo>
                  <a:cubicBezTo>
                    <a:pt x="4164" y="9789"/>
                    <a:pt x="4206" y="8684"/>
                    <a:pt x="3969" y="8684"/>
                  </a:cubicBezTo>
                  <a:cubicBezTo>
                    <a:pt x="3734" y="8684"/>
                    <a:pt x="3720" y="8149"/>
                    <a:pt x="3873" y="7768"/>
                  </a:cubicBezTo>
                  <a:cubicBezTo>
                    <a:pt x="4025" y="7386"/>
                    <a:pt x="3637" y="7043"/>
                    <a:pt x="3637" y="6586"/>
                  </a:cubicBezTo>
                  <a:cubicBezTo>
                    <a:pt x="3637" y="6128"/>
                    <a:pt x="3387" y="6396"/>
                    <a:pt x="3387" y="6014"/>
                  </a:cubicBezTo>
                  <a:cubicBezTo>
                    <a:pt x="3387" y="5632"/>
                    <a:pt x="3276" y="5824"/>
                    <a:pt x="3151" y="5366"/>
                  </a:cubicBezTo>
                  <a:cubicBezTo>
                    <a:pt x="3026" y="4908"/>
                    <a:pt x="2971" y="5327"/>
                    <a:pt x="2860" y="4984"/>
                  </a:cubicBezTo>
                  <a:cubicBezTo>
                    <a:pt x="2749" y="4641"/>
                    <a:pt x="2596" y="4451"/>
                    <a:pt x="2499" y="4565"/>
                  </a:cubicBezTo>
                  <a:cubicBezTo>
                    <a:pt x="2402" y="4680"/>
                    <a:pt x="2180" y="4069"/>
                    <a:pt x="2097" y="3459"/>
                  </a:cubicBezTo>
                  <a:cubicBezTo>
                    <a:pt x="2031" y="2973"/>
                    <a:pt x="1389" y="2163"/>
                    <a:pt x="1306" y="1514"/>
                  </a:cubicBezTo>
                  <a:cubicBezTo>
                    <a:pt x="1223" y="867"/>
                    <a:pt x="1001" y="598"/>
                    <a:pt x="627" y="637"/>
                  </a:cubicBezTo>
                  <a:cubicBezTo>
                    <a:pt x="252" y="675"/>
                    <a:pt x="104" y="-371"/>
                    <a:pt x="16" y="141"/>
                  </a:cubicBezTo>
                  <a:cubicBezTo>
                    <a:pt x="-95" y="790"/>
                    <a:pt x="418" y="2239"/>
                    <a:pt x="654" y="2621"/>
                  </a:cubicBezTo>
                  <a:cubicBezTo>
                    <a:pt x="890" y="3002"/>
                    <a:pt x="1015" y="4374"/>
                    <a:pt x="1292" y="4451"/>
                  </a:cubicBezTo>
                  <a:cubicBezTo>
                    <a:pt x="1570" y="4527"/>
                    <a:pt x="1597" y="6930"/>
                    <a:pt x="1805" y="7043"/>
                  </a:cubicBezTo>
                  <a:cubicBezTo>
                    <a:pt x="2013" y="7158"/>
                    <a:pt x="2458" y="9027"/>
                    <a:pt x="2527" y="10017"/>
                  </a:cubicBezTo>
                  <a:cubicBezTo>
                    <a:pt x="2596" y="11009"/>
                    <a:pt x="3054" y="11505"/>
                    <a:pt x="3207" y="12230"/>
                  </a:cubicBezTo>
                  <a:cubicBezTo>
                    <a:pt x="3359" y="12954"/>
                    <a:pt x="3969" y="13946"/>
                    <a:pt x="4053" y="14250"/>
                  </a:cubicBezTo>
                  <a:cubicBezTo>
                    <a:pt x="4136" y="14555"/>
                    <a:pt x="4219" y="15242"/>
                    <a:pt x="4289" y="14898"/>
                  </a:cubicBezTo>
                  <a:cubicBezTo>
                    <a:pt x="4358" y="14555"/>
                    <a:pt x="4649" y="14898"/>
                    <a:pt x="4788" y="14937"/>
                  </a:cubicBezTo>
                  <a:cubicBezTo>
                    <a:pt x="4927" y="14976"/>
                    <a:pt x="4968" y="13564"/>
                    <a:pt x="4955" y="13031"/>
                  </a:cubicBezTo>
                  <a:close/>
                  <a:moveTo>
                    <a:pt x="11294" y="12039"/>
                  </a:moveTo>
                  <a:cubicBezTo>
                    <a:pt x="11503" y="12077"/>
                    <a:pt x="11475" y="12916"/>
                    <a:pt x="11433" y="13411"/>
                  </a:cubicBezTo>
                  <a:cubicBezTo>
                    <a:pt x="11392" y="13907"/>
                    <a:pt x="11308" y="15085"/>
                    <a:pt x="11489" y="14898"/>
                  </a:cubicBezTo>
                  <a:cubicBezTo>
                    <a:pt x="11711" y="14669"/>
                    <a:pt x="11850" y="13907"/>
                    <a:pt x="11725" y="13640"/>
                  </a:cubicBezTo>
                  <a:cubicBezTo>
                    <a:pt x="11600" y="13373"/>
                    <a:pt x="11614" y="11695"/>
                    <a:pt x="11669" y="11276"/>
                  </a:cubicBezTo>
                  <a:cubicBezTo>
                    <a:pt x="11725" y="10857"/>
                    <a:pt x="12099" y="11162"/>
                    <a:pt x="11974" y="11810"/>
                  </a:cubicBezTo>
                  <a:cubicBezTo>
                    <a:pt x="11850" y="12459"/>
                    <a:pt x="12210" y="12382"/>
                    <a:pt x="12210" y="13106"/>
                  </a:cubicBezTo>
                  <a:cubicBezTo>
                    <a:pt x="12210" y="13831"/>
                    <a:pt x="12418" y="13450"/>
                    <a:pt x="12640" y="13259"/>
                  </a:cubicBezTo>
                  <a:cubicBezTo>
                    <a:pt x="12862" y="13069"/>
                    <a:pt x="12821" y="12725"/>
                    <a:pt x="12668" y="12267"/>
                  </a:cubicBezTo>
                  <a:cubicBezTo>
                    <a:pt x="12515" y="11810"/>
                    <a:pt x="12779" y="11162"/>
                    <a:pt x="12571" y="10781"/>
                  </a:cubicBezTo>
                  <a:cubicBezTo>
                    <a:pt x="12363" y="10399"/>
                    <a:pt x="12224" y="9827"/>
                    <a:pt x="12418" y="9713"/>
                  </a:cubicBezTo>
                  <a:cubicBezTo>
                    <a:pt x="12613" y="9599"/>
                    <a:pt x="13195" y="8684"/>
                    <a:pt x="13126" y="8302"/>
                  </a:cubicBezTo>
                  <a:cubicBezTo>
                    <a:pt x="13056" y="7920"/>
                    <a:pt x="12238" y="8379"/>
                    <a:pt x="12168" y="9064"/>
                  </a:cubicBezTo>
                  <a:cubicBezTo>
                    <a:pt x="12099" y="9751"/>
                    <a:pt x="11517" y="8988"/>
                    <a:pt x="11586" y="7806"/>
                  </a:cubicBezTo>
                  <a:cubicBezTo>
                    <a:pt x="11655" y="6625"/>
                    <a:pt x="12807" y="6433"/>
                    <a:pt x="13140" y="6853"/>
                  </a:cubicBezTo>
                  <a:cubicBezTo>
                    <a:pt x="13473" y="7272"/>
                    <a:pt x="13833" y="6167"/>
                    <a:pt x="13958" y="5518"/>
                  </a:cubicBezTo>
                  <a:cubicBezTo>
                    <a:pt x="14083" y="4870"/>
                    <a:pt x="13695" y="5632"/>
                    <a:pt x="13458" y="6053"/>
                  </a:cubicBezTo>
                  <a:cubicBezTo>
                    <a:pt x="13223" y="6472"/>
                    <a:pt x="12599" y="6014"/>
                    <a:pt x="12280" y="5709"/>
                  </a:cubicBezTo>
                  <a:cubicBezTo>
                    <a:pt x="11961" y="5404"/>
                    <a:pt x="11974" y="6243"/>
                    <a:pt x="11711" y="6357"/>
                  </a:cubicBezTo>
                  <a:cubicBezTo>
                    <a:pt x="11447" y="6472"/>
                    <a:pt x="11503" y="8074"/>
                    <a:pt x="11378" y="8263"/>
                  </a:cubicBezTo>
                  <a:cubicBezTo>
                    <a:pt x="11253" y="8455"/>
                    <a:pt x="11253" y="9636"/>
                    <a:pt x="11003" y="10743"/>
                  </a:cubicBezTo>
                  <a:cubicBezTo>
                    <a:pt x="10753" y="11848"/>
                    <a:pt x="11086" y="12001"/>
                    <a:pt x="11294" y="12039"/>
                  </a:cubicBezTo>
                  <a:close/>
                  <a:moveTo>
                    <a:pt x="821" y="5518"/>
                  </a:moveTo>
                  <a:cubicBezTo>
                    <a:pt x="793" y="5900"/>
                    <a:pt x="945" y="7005"/>
                    <a:pt x="1112" y="6548"/>
                  </a:cubicBezTo>
                  <a:cubicBezTo>
                    <a:pt x="1279" y="6090"/>
                    <a:pt x="848" y="5144"/>
                    <a:pt x="821" y="5518"/>
                  </a:cubicBezTo>
                  <a:close/>
                  <a:moveTo>
                    <a:pt x="6037" y="11123"/>
                  </a:moveTo>
                  <a:cubicBezTo>
                    <a:pt x="6037" y="10781"/>
                    <a:pt x="5679" y="10947"/>
                    <a:pt x="5787" y="11429"/>
                  </a:cubicBezTo>
                  <a:cubicBezTo>
                    <a:pt x="5898" y="11924"/>
                    <a:pt x="6037" y="11466"/>
                    <a:pt x="6037" y="11123"/>
                  </a:cubicBezTo>
                  <a:close/>
                  <a:moveTo>
                    <a:pt x="1500" y="8798"/>
                  </a:moveTo>
                  <a:cubicBezTo>
                    <a:pt x="1473" y="8988"/>
                    <a:pt x="1625" y="9751"/>
                    <a:pt x="1722" y="9522"/>
                  </a:cubicBezTo>
                  <a:cubicBezTo>
                    <a:pt x="1820" y="9293"/>
                    <a:pt x="1588" y="8194"/>
                    <a:pt x="1500" y="8798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608" name="出自【趣你的PPT】(微信:qunideppt)：最优质的PPT资源库"/>
            <p:cNvSpPr/>
            <p:nvPr/>
          </p:nvSpPr>
          <p:spPr>
            <a:xfrm>
              <a:off x="8524852" y="4607745"/>
              <a:ext cx="65880" cy="238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9" h="18558" extrusionOk="0">
                  <a:moveTo>
                    <a:pt x="11365" y="1944"/>
                  </a:moveTo>
                  <a:cubicBezTo>
                    <a:pt x="8761" y="1619"/>
                    <a:pt x="7715" y="6853"/>
                    <a:pt x="5777" y="10591"/>
                  </a:cubicBezTo>
                  <a:cubicBezTo>
                    <a:pt x="5597" y="10932"/>
                    <a:pt x="5406" y="11241"/>
                    <a:pt x="5214" y="11556"/>
                  </a:cubicBezTo>
                  <a:cubicBezTo>
                    <a:pt x="5891" y="12788"/>
                    <a:pt x="6664" y="14789"/>
                    <a:pt x="7274" y="16841"/>
                  </a:cubicBezTo>
                  <a:cubicBezTo>
                    <a:pt x="11008" y="11437"/>
                    <a:pt x="20524" y="4708"/>
                    <a:pt x="21022" y="1465"/>
                  </a:cubicBezTo>
                  <a:cubicBezTo>
                    <a:pt x="21600" y="-2284"/>
                    <a:pt x="15230" y="2398"/>
                    <a:pt x="11365" y="1944"/>
                  </a:cubicBezTo>
                  <a:close/>
                  <a:moveTo>
                    <a:pt x="2103" y="14160"/>
                  </a:moveTo>
                  <a:cubicBezTo>
                    <a:pt x="1357" y="14304"/>
                    <a:pt x="650" y="14768"/>
                    <a:pt x="0" y="15423"/>
                  </a:cubicBezTo>
                  <a:cubicBezTo>
                    <a:pt x="661" y="17253"/>
                    <a:pt x="1588" y="19316"/>
                    <a:pt x="2130" y="18280"/>
                  </a:cubicBezTo>
                  <a:cubicBezTo>
                    <a:pt x="2575" y="17439"/>
                    <a:pt x="2836" y="15485"/>
                    <a:pt x="3092" y="13742"/>
                  </a:cubicBezTo>
                  <a:cubicBezTo>
                    <a:pt x="2816" y="13881"/>
                    <a:pt x="2535" y="14026"/>
                    <a:pt x="2224" y="14103"/>
                  </a:cubicBezTo>
                  <a:cubicBezTo>
                    <a:pt x="2181" y="14118"/>
                    <a:pt x="2149" y="14149"/>
                    <a:pt x="2103" y="14160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round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</p:grpSp>
      <p:grpSp>
        <p:nvGrpSpPr>
          <p:cNvPr id="609" name="Group 608出自【趣你的PPT】(微信:qunideppt)：最优质的PPT资源库"/>
          <p:cNvGrpSpPr/>
          <p:nvPr/>
        </p:nvGrpSpPr>
        <p:grpSpPr>
          <a:xfrm>
            <a:off x="2561929" y="2240214"/>
            <a:ext cx="6566255" cy="3156795"/>
            <a:chOff x="2561929" y="2240214"/>
            <a:chExt cx="6566255" cy="3156795"/>
          </a:xfrm>
          <a:solidFill>
            <a:schemeClr val="accent2"/>
          </a:solidFill>
        </p:grpSpPr>
        <p:sp>
          <p:nvSpPr>
            <p:cNvPr id="610" name="出自【趣你的PPT】(微信:qunideppt)：最优质的PPT资源库"/>
            <p:cNvSpPr/>
            <p:nvPr/>
          </p:nvSpPr>
          <p:spPr>
            <a:xfrm>
              <a:off x="6557563" y="3345966"/>
              <a:ext cx="63174" cy="784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44" extrusionOk="0">
                  <a:moveTo>
                    <a:pt x="15618" y="5455"/>
                  </a:moveTo>
                  <a:cubicBezTo>
                    <a:pt x="14787" y="3310"/>
                    <a:pt x="12111" y="2483"/>
                    <a:pt x="10660" y="2483"/>
                  </a:cubicBezTo>
                  <a:cubicBezTo>
                    <a:pt x="9217" y="2483"/>
                    <a:pt x="6741" y="-156"/>
                    <a:pt x="5090" y="7"/>
                  </a:cubicBezTo>
                  <a:cubicBezTo>
                    <a:pt x="4190" y="97"/>
                    <a:pt x="1959" y="531"/>
                    <a:pt x="0" y="1040"/>
                  </a:cubicBezTo>
                  <a:cubicBezTo>
                    <a:pt x="1792" y="3747"/>
                    <a:pt x="3715" y="6505"/>
                    <a:pt x="4600" y="7334"/>
                  </a:cubicBezTo>
                  <a:cubicBezTo>
                    <a:pt x="6490" y="9099"/>
                    <a:pt x="10592" y="13894"/>
                    <a:pt x="9020" y="15155"/>
                  </a:cubicBezTo>
                  <a:cubicBezTo>
                    <a:pt x="7785" y="16145"/>
                    <a:pt x="8293" y="20193"/>
                    <a:pt x="10227" y="21444"/>
                  </a:cubicBezTo>
                  <a:cubicBezTo>
                    <a:pt x="11124" y="20508"/>
                    <a:pt x="14170" y="17444"/>
                    <a:pt x="14170" y="16513"/>
                  </a:cubicBezTo>
                  <a:cubicBezTo>
                    <a:pt x="14170" y="15523"/>
                    <a:pt x="14381" y="13542"/>
                    <a:pt x="16852" y="14038"/>
                  </a:cubicBezTo>
                  <a:cubicBezTo>
                    <a:pt x="19330" y="14534"/>
                    <a:pt x="21600" y="15361"/>
                    <a:pt x="21600" y="14699"/>
                  </a:cubicBezTo>
                  <a:cubicBezTo>
                    <a:pt x="21600" y="14038"/>
                    <a:pt x="20982" y="11895"/>
                    <a:pt x="19951" y="11066"/>
                  </a:cubicBezTo>
                  <a:cubicBezTo>
                    <a:pt x="18920" y="10244"/>
                    <a:pt x="16445" y="7603"/>
                    <a:pt x="15618" y="545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sp>
          <p:nvSpPr>
            <p:cNvPr id="611" name="出自【趣你的PPT】(微信:qunideppt)：最优质的PPT资源库"/>
            <p:cNvSpPr/>
            <p:nvPr/>
          </p:nvSpPr>
          <p:spPr>
            <a:xfrm>
              <a:off x="6387970" y="3474857"/>
              <a:ext cx="24685" cy="327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7" y="0"/>
                  </a:moveTo>
                  <a:cubicBezTo>
                    <a:pt x="3913" y="3727"/>
                    <a:pt x="330" y="8445"/>
                    <a:pt x="736" y="9989"/>
                  </a:cubicBezTo>
                  <a:cubicBezTo>
                    <a:pt x="916" y="10668"/>
                    <a:pt x="614" y="12198"/>
                    <a:pt x="0" y="14159"/>
                  </a:cubicBezTo>
                  <a:cubicBezTo>
                    <a:pt x="4701" y="17024"/>
                    <a:pt x="9270" y="19912"/>
                    <a:pt x="12626" y="21220"/>
                  </a:cubicBezTo>
                  <a:cubicBezTo>
                    <a:pt x="12962" y="21358"/>
                    <a:pt x="13252" y="21476"/>
                    <a:pt x="13571" y="21600"/>
                  </a:cubicBezTo>
                  <a:cubicBezTo>
                    <a:pt x="14620" y="17174"/>
                    <a:pt x="18667" y="12611"/>
                    <a:pt x="21600" y="12081"/>
                  </a:cubicBezTo>
                  <a:cubicBezTo>
                    <a:pt x="17496" y="8290"/>
                    <a:pt x="11461" y="2934"/>
                    <a:pt x="7577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8000">
                  <a:solidFill>
                    <a:srgbClr val="53585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  <a:endParaRPr kumimoji="0" sz="4000" b="0" i="0" u="none" strike="noStrike" kern="1200" cap="none" spc="0" normalizeH="0" baseline="0" noProof="0">
                <a:ln>
                  <a:noFill/>
                </a:ln>
                <a:solidFill>
                  <a:srgbClr val="53585F"/>
                </a:solidFill>
                <a:effectLst/>
                <a:uLnTx/>
                <a:uFillTx/>
                <a:latin typeface="Open Sans"/>
                <a:sym typeface="Open Sans"/>
              </a:endParaRPr>
            </a:p>
          </p:txBody>
        </p:sp>
        <p:grpSp>
          <p:nvGrpSpPr>
            <p:cNvPr id="612" name="组合 611"/>
            <p:cNvGrpSpPr/>
            <p:nvPr/>
          </p:nvGrpSpPr>
          <p:grpSpPr>
            <a:xfrm>
              <a:off x="2561929" y="2240214"/>
              <a:ext cx="6566255" cy="3156795"/>
              <a:chOff x="2561929" y="2240214"/>
              <a:chExt cx="6566255" cy="3156795"/>
            </a:xfrm>
            <a:grpFill/>
          </p:grpSpPr>
          <p:sp>
            <p:nvSpPr>
              <p:cNvPr id="613" name="出自【趣你的PPT】(微信:qunideppt)：最优质的PPT资源库"/>
              <p:cNvSpPr/>
              <p:nvPr/>
            </p:nvSpPr>
            <p:spPr>
              <a:xfrm>
                <a:off x="6292996" y="3393452"/>
                <a:ext cx="109210" cy="952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517" y="17366"/>
                    </a:moveTo>
                    <a:cubicBezTo>
                      <a:pt x="12608" y="16550"/>
                      <a:pt x="9218" y="14298"/>
                      <a:pt x="9218" y="12766"/>
                    </a:cubicBezTo>
                    <a:cubicBezTo>
                      <a:pt x="9218" y="11234"/>
                      <a:pt x="7525" y="10618"/>
                      <a:pt x="7347" y="9596"/>
                    </a:cubicBezTo>
                    <a:cubicBezTo>
                      <a:pt x="7166" y="8573"/>
                      <a:pt x="8327" y="7655"/>
                      <a:pt x="9130" y="8370"/>
                    </a:cubicBezTo>
                    <a:cubicBezTo>
                      <a:pt x="9932" y="9086"/>
                      <a:pt x="10824" y="7347"/>
                      <a:pt x="11715" y="7754"/>
                    </a:cubicBezTo>
                    <a:cubicBezTo>
                      <a:pt x="12608" y="8166"/>
                      <a:pt x="17955" y="8469"/>
                      <a:pt x="17955" y="8469"/>
                    </a:cubicBezTo>
                    <a:cubicBezTo>
                      <a:pt x="17955" y="8469"/>
                      <a:pt x="19608" y="9007"/>
                      <a:pt x="21600" y="10584"/>
                    </a:cubicBezTo>
                    <a:cubicBezTo>
                      <a:pt x="21557" y="10159"/>
                      <a:pt x="21494" y="9804"/>
                      <a:pt x="21411" y="9590"/>
                    </a:cubicBezTo>
                    <a:cubicBezTo>
                      <a:pt x="20933" y="8299"/>
                      <a:pt x="21411" y="6830"/>
                      <a:pt x="20129" y="6279"/>
                    </a:cubicBezTo>
                    <a:cubicBezTo>
                      <a:pt x="19467" y="5993"/>
                      <a:pt x="19190" y="4681"/>
                      <a:pt x="19075" y="3476"/>
                    </a:cubicBezTo>
                    <a:cubicBezTo>
                      <a:pt x="18471" y="3687"/>
                      <a:pt x="17959" y="3860"/>
                      <a:pt x="17680" y="3941"/>
                    </a:cubicBezTo>
                    <a:cubicBezTo>
                      <a:pt x="16613" y="4247"/>
                      <a:pt x="14345" y="4092"/>
                      <a:pt x="13546" y="2868"/>
                    </a:cubicBezTo>
                    <a:cubicBezTo>
                      <a:pt x="12950" y="1957"/>
                      <a:pt x="11095" y="621"/>
                      <a:pt x="10187" y="0"/>
                    </a:cubicBezTo>
                    <a:cubicBezTo>
                      <a:pt x="9814" y="373"/>
                      <a:pt x="8392" y="1771"/>
                      <a:pt x="7773" y="1853"/>
                    </a:cubicBezTo>
                    <a:cubicBezTo>
                      <a:pt x="7055" y="1957"/>
                      <a:pt x="7504" y="4115"/>
                      <a:pt x="6786" y="4115"/>
                    </a:cubicBezTo>
                    <a:cubicBezTo>
                      <a:pt x="6069" y="4115"/>
                      <a:pt x="5532" y="5552"/>
                      <a:pt x="5354" y="6168"/>
                    </a:cubicBezTo>
                    <a:cubicBezTo>
                      <a:pt x="5176" y="6785"/>
                      <a:pt x="3565" y="5756"/>
                      <a:pt x="2847" y="6065"/>
                    </a:cubicBezTo>
                    <a:cubicBezTo>
                      <a:pt x="2335" y="6288"/>
                      <a:pt x="824" y="6557"/>
                      <a:pt x="0" y="6695"/>
                    </a:cubicBezTo>
                    <a:cubicBezTo>
                      <a:pt x="126" y="7630"/>
                      <a:pt x="77" y="8668"/>
                      <a:pt x="729" y="8668"/>
                    </a:cubicBezTo>
                    <a:cubicBezTo>
                      <a:pt x="1803" y="8668"/>
                      <a:pt x="3775" y="8533"/>
                      <a:pt x="3834" y="10175"/>
                    </a:cubicBezTo>
                    <a:cubicBezTo>
                      <a:pt x="3890" y="11817"/>
                      <a:pt x="6460" y="15448"/>
                      <a:pt x="7411" y="16680"/>
                    </a:cubicBezTo>
                    <a:cubicBezTo>
                      <a:pt x="8366" y="17913"/>
                      <a:pt x="10519" y="17641"/>
                      <a:pt x="10636" y="18667"/>
                    </a:cubicBezTo>
                    <a:cubicBezTo>
                      <a:pt x="10757" y="19695"/>
                      <a:pt x="12310" y="20651"/>
                      <a:pt x="14103" y="20788"/>
                    </a:cubicBezTo>
                    <a:cubicBezTo>
                      <a:pt x="14589" y="20826"/>
                      <a:pt x="15173" y="21148"/>
                      <a:pt x="15801" y="21600"/>
                    </a:cubicBezTo>
                    <a:cubicBezTo>
                      <a:pt x="14549" y="19499"/>
                      <a:pt x="12457" y="17940"/>
                      <a:pt x="12517" y="17366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000">
                    <a:solidFill>
                      <a:srgbClr val="53585F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pPr>
                <a:endParaRPr kumimoji="0" sz="4000" b="0" i="0" u="none" strike="noStrike" kern="1200" cap="none" spc="0" normalizeH="0" baseline="0" noProof="0">
                  <a:ln>
                    <a:noFill/>
                  </a:ln>
                  <a:solidFill>
                    <a:srgbClr val="53585F"/>
                  </a:solidFill>
                  <a:effectLst/>
                  <a:uLnTx/>
                  <a:uFillTx/>
                  <a:latin typeface="Open Sans"/>
                  <a:sym typeface="Open Sans"/>
                </a:endParaRPr>
              </a:p>
            </p:txBody>
          </p:sp>
          <p:sp>
            <p:nvSpPr>
              <p:cNvPr id="614" name="出自【趣你的PPT】(微信:qunideppt)：最优质的PPT资源库"/>
              <p:cNvSpPr/>
              <p:nvPr/>
            </p:nvSpPr>
            <p:spPr>
              <a:xfrm>
                <a:off x="6401537" y="3495209"/>
                <a:ext cx="37093" cy="748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26" h="21600" extrusionOk="0">
                    <a:moveTo>
                      <a:pt x="13714" y="18418"/>
                    </a:moveTo>
                    <a:cubicBezTo>
                      <a:pt x="16255" y="18161"/>
                      <a:pt x="14729" y="17113"/>
                      <a:pt x="16511" y="16198"/>
                    </a:cubicBezTo>
                    <a:cubicBezTo>
                      <a:pt x="18285" y="15285"/>
                      <a:pt x="20320" y="13457"/>
                      <a:pt x="20581" y="12804"/>
                    </a:cubicBezTo>
                    <a:cubicBezTo>
                      <a:pt x="20610" y="12733"/>
                      <a:pt x="20703" y="12684"/>
                      <a:pt x="20826" y="12641"/>
                    </a:cubicBezTo>
                    <a:cubicBezTo>
                      <a:pt x="17374" y="11308"/>
                      <a:pt x="14956" y="10352"/>
                      <a:pt x="14194" y="8985"/>
                    </a:cubicBezTo>
                    <a:cubicBezTo>
                      <a:pt x="13420" y="7589"/>
                      <a:pt x="14224" y="4861"/>
                      <a:pt x="15436" y="2870"/>
                    </a:cubicBezTo>
                    <a:cubicBezTo>
                      <a:pt x="13465" y="2152"/>
                      <a:pt x="7406" y="0"/>
                      <a:pt x="5501" y="0"/>
                    </a:cubicBezTo>
                    <a:cubicBezTo>
                      <a:pt x="3619" y="0"/>
                      <a:pt x="718" y="2152"/>
                      <a:pt x="0" y="4218"/>
                    </a:cubicBezTo>
                    <a:cubicBezTo>
                      <a:pt x="4448" y="5437"/>
                      <a:pt x="6197" y="6303"/>
                      <a:pt x="3117" y="7886"/>
                    </a:cubicBezTo>
                    <a:cubicBezTo>
                      <a:pt x="-93" y="9540"/>
                      <a:pt x="-774" y="15113"/>
                      <a:pt x="2778" y="16590"/>
                    </a:cubicBezTo>
                    <a:cubicBezTo>
                      <a:pt x="6163" y="18000"/>
                      <a:pt x="7138" y="20799"/>
                      <a:pt x="10418" y="21600"/>
                    </a:cubicBezTo>
                    <a:cubicBezTo>
                      <a:pt x="11345" y="20192"/>
                      <a:pt x="12040" y="18596"/>
                      <a:pt x="13714" y="18418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000">
                    <a:solidFill>
                      <a:srgbClr val="53585F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pPr>
                <a:endParaRPr kumimoji="0" sz="4000" b="0" i="0" u="none" strike="noStrike" kern="1200" cap="none" spc="0" normalizeH="0" baseline="0" noProof="0">
                  <a:ln>
                    <a:noFill/>
                  </a:ln>
                  <a:solidFill>
                    <a:srgbClr val="53585F"/>
                  </a:solidFill>
                  <a:effectLst/>
                  <a:uLnTx/>
                  <a:uFillTx/>
                  <a:latin typeface="Open Sans"/>
                  <a:sym typeface="Open Sans"/>
                </a:endParaRPr>
              </a:p>
            </p:txBody>
          </p:sp>
          <p:sp>
            <p:nvSpPr>
              <p:cNvPr id="615" name="出自【趣你的PPT】(微信:qunideppt)：最优质的PPT资源库"/>
              <p:cNvSpPr/>
              <p:nvPr/>
            </p:nvSpPr>
            <p:spPr>
              <a:xfrm>
                <a:off x="6265862" y="3278129"/>
                <a:ext cx="125951" cy="656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78" h="21551" extrusionOk="0">
                    <a:moveTo>
                      <a:pt x="19947" y="9787"/>
                    </a:moveTo>
                    <a:cubicBezTo>
                      <a:pt x="19380" y="9125"/>
                      <a:pt x="17802" y="9566"/>
                      <a:pt x="17687" y="8679"/>
                    </a:cubicBezTo>
                    <a:cubicBezTo>
                      <a:pt x="17578" y="7793"/>
                      <a:pt x="17465" y="6243"/>
                      <a:pt x="16785" y="6243"/>
                    </a:cubicBezTo>
                    <a:cubicBezTo>
                      <a:pt x="16109" y="6243"/>
                      <a:pt x="15205" y="5359"/>
                      <a:pt x="14868" y="6907"/>
                    </a:cubicBezTo>
                    <a:cubicBezTo>
                      <a:pt x="14528" y="8458"/>
                      <a:pt x="13174" y="6464"/>
                      <a:pt x="13060" y="5356"/>
                    </a:cubicBezTo>
                    <a:cubicBezTo>
                      <a:pt x="12950" y="4245"/>
                      <a:pt x="12384" y="3363"/>
                      <a:pt x="10804" y="2252"/>
                    </a:cubicBezTo>
                    <a:cubicBezTo>
                      <a:pt x="10177" y="1812"/>
                      <a:pt x="9463" y="922"/>
                      <a:pt x="8827" y="0"/>
                    </a:cubicBezTo>
                    <a:cubicBezTo>
                      <a:pt x="8776" y="267"/>
                      <a:pt x="8714" y="518"/>
                      <a:pt x="8648" y="714"/>
                    </a:cubicBezTo>
                    <a:cubicBezTo>
                      <a:pt x="8344" y="1610"/>
                      <a:pt x="7284" y="-29"/>
                      <a:pt x="6830" y="863"/>
                    </a:cubicBezTo>
                    <a:cubicBezTo>
                      <a:pt x="6374" y="1757"/>
                      <a:pt x="4859" y="1902"/>
                      <a:pt x="4026" y="3392"/>
                    </a:cubicBezTo>
                    <a:cubicBezTo>
                      <a:pt x="3192" y="4881"/>
                      <a:pt x="1448" y="5624"/>
                      <a:pt x="464" y="6070"/>
                    </a:cubicBezTo>
                    <a:cubicBezTo>
                      <a:pt x="-522" y="6519"/>
                      <a:pt x="313" y="8302"/>
                      <a:pt x="691" y="9640"/>
                    </a:cubicBezTo>
                    <a:cubicBezTo>
                      <a:pt x="1071" y="10976"/>
                      <a:pt x="1071" y="14250"/>
                      <a:pt x="1828" y="15293"/>
                    </a:cubicBezTo>
                    <a:cubicBezTo>
                      <a:pt x="2587" y="16332"/>
                      <a:pt x="5087" y="19457"/>
                      <a:pt x="5390" y="20499"/>
                    </a:cubicBezTo>
                    <a:cubicBezTo>
                      <a:pt x="5441" y="20679"/>
                      <a:pt x="5410" y="20844"/>
                      <a:pt x="5347" y="21001"/>
                    </a:cubicBezTo>
                    <a:cubicBezTo>
                      <a:pt x="6397" y="21558"/>
                      <a:pt x="8037" y="21571"/>
                      <a:pt x="8321" y="20643"/>
                    </a:cubicBezTo>
                    <a:cubicBezTo>
                      <a:pt x="8660" y="19538"/>
                      <a:pt x="8887" y="17541"/>
                      <a:pt x="8887" y="17541"/>
                    </a:cubicBezTo>
                    <a:cubicBezTo>
                      <a:pt x="8887" y="17541"/>
                      <a:pt x="11142" y="17541"/>
                      <a:pt x="12044" y="19538"/>
                    </a:cubicBezTo>
                    <a:cubicBezTo>
                      <a:pt x="12950" y="21532"/>
                      <a:pt x="14643" y="20199"/>
                      <a:pt x="14643" y="20199"/>
                    </a:cubicBezTo>
                    <a:cubicBezTo>
                      <a:pt x="14643" y="20199"/>
                      <a:pt x="14736" y="20763"/>
                      <a:pt x="14888" y="21551"/>
                    </a:cubicBezTo>
                    <a:cubicBezTo>
                      <a:pt x="15132" y="20457"/>
                      <a:pt x="15452" y="19496"/>
                      <a:pt x="15838" y="19382"/>
                    </a:cubicBezTo>
                    <a:cubicBezTo>
                      <a:pt x="16791" y="19117"/>
                      <a:pt x="18147" y="18851"/>
                      <a:pt x="19098" y="16186"/>
                    </a:cubicBezTo>
                    <a:cubicBezTo>
                      <a:pt x="19591" y="14811"/>
                      <a:pt x="20403" y="13719"/>
                      <a:pt x="21078" y="12986"/>
                    </a:cubicBezTo>
                    <a:cubicBezTo>
                      <a:pt x="20621" y="11888"/>
                      <a:pt x="20386" y="10305"/>
                      <a:pt x="19947" y="9787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000">
                    <a:solidFill>
                      <a:srgbClr val="53585F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pPr>
                <a:endParaRPr kumimoji="0" sz="4000" b="0" i="0" u="none" strike="noStrike" kern="1200" cap="none" spc="0" normalizeH="0" baseline="0" noProof="0">
                  <a:ln>
                    <a:noFill/>
                  </a:ln>
                  <a:solidFill>
                    <a:srgbClr val="53585F"/>
                  </a:solidFill>
                  <a:effectLst/>
                  <a:uLnTx/>
                  <a:uFillTx/>
                  <a:latin typeface="Open Sans"/>
                  <a:sym typeface="Open Sans"/>
                </a:endParaRPr>
              </a:p>
            </p:txBody>
          </p:sp>
          <p:sp>
            <p:nvSpPr>
              <p:cNvPr id="616" name="出自【趣你的PPT】(微信:qunideppt)：最优质的PPT资源库"/>
              <p:cNvSpPr/>
              <p:nvPr/>
            </p:nvSpPr>
            <p:spPr>
              <a:xfrm>
                <a:off x="6354051" y="3318832"/>
                <a:ext cx="114344" cy="459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454" extrusionOk="0">
                    <a:moveTo>
                      <a:pt x="16029" y="1972"/>
                    </a:moveTo>
                    <a:cubicBezTo>
                      <a:pt x="14755" y="2262"/>
                      <a:pt x="14115" y="468"/>
                      <a:pt x="13100" y="1368"/>
                    </a:cubicBezTo>
                    <a:cubicBezTo>
                      <a:pt x="12080" y="2262"/>
                      <a:pt x="10422" y="1368"/>
                      <a:pt x="9788" y="468"/>
                    </a:cubicBezTo>
                    <a:cubicBezTo>
                      <a:pt x="9147" y="-432"/>
                      <a:pt x="8386" y="2262"/>
                      <a:pt x="7492" y="1068"/>
                    </a:cubicBezTo>
                    <a:cubicBezTo>
                      <a:pt x="7296" y="803"/>
                      <a:pt x="7131" y="424"/>
                      <a:pt x="6987" y="0"/>
                    </a:cubicBezTo>
                    <a:cubicBezTo>
                      <a:pt x="6225" y="993"/>
                      <a:pt x="5309" y="2470"/>
                      <a:pt x="4752" y="4332"/>
                    </a:cubicBezTo>
                    <a:cubicBezTo>
                      <a:pt x="3678" y="7940"/>
                      <a:pt x="2147" y="8301"/>
                      <a:pt x="1072" y="8659"/>
                    </a:cubicBezTo>
                    <a:cubicBezTo>
                      <a:pt x="636" y="8814"/>
                      <a:pt x="275" y="10115"/>
                      <a:pt x="0" y="11597"/>
                    </a:cubicBezTo>
                    <a:cubicBezTo>
                      <a:pt x="350" y="13722"/>
                      <a:pt x="994" y="17159"/>
                      <a:pt x="1760" y="18759"/>
                    </a:cubicBezTo>
                    <a:cubicBezTo>
                      <a:pt x="2908" y="21168"/>
                      <a:pt x="6981" y="20865"/>
                      <a:pt x="6981" y="18759"/>
                    </a:cubicBezTo>
                    <a:cubicBezTo>
                      <a:pt x="6981" y="16664"/>
                      <a:pt x="10293" y="15764"/>
                      <a:pt x="11058" y="15764"/>
                    </a:cubicBezTo>
                    <a:cubicBezTo>
                      <a:pt x="11824" y="15764"/>
                      <a:pt x="14246" y="10062"/>
                      <a:pt x="14627" y="10367"/>
                    </a:cubicBezTo>
                    <a:cubicBezTo>
                      <a:pt x="15011" y="10666"/>
                      <a:pt x="17557" y="11570"/>
                      <a:pt x="18192" y="13065"/>
                    </a:cubicBezTo>
                    <a:cubicBezTo>
                      <a:pt x="18509" y="13811"/>
                      <a:pt x="19545" y="14552"/>
                      <a:pt x="20619" y="15112"/>
                    </a:cubicBezTo>
                    <a:cubicBezTo>
                      <a:pt x="20168" y="14181"/>
                      <a:pt x="19813" y="12973"/>
                      <a:pt x="19813" y="11980"/>
                    </a:cubicBezTo>
                    <a:cubicBezTo>
                      <a:pt x="19813" y="10375"/>
                      <a:pt x="21098" y="6144"/>
                      <a:pt x="21524" y="5337"/>
                    </a:cubicBezTo>
                    <a:cubicBezTo>
                      <a:pt x="21559" y="5275"/>
                      <a:pt x="21575" y="5157"/>
                      <a:pt x="21600" y="5056"/>
                    </a:cubicBezTo>
                    <a:cubicBezTo>
                      <a:pt x="20619" y="4711"/>
                      <a:pt x="19541" y="4240"/>
                      <a:pt x="19339" y="3767"/>
                    </a:cubicBezTo>
                    <a:cubicBezTo>
                      <a:pt x="18958" y="2864"/>
                      <a:pt x="17300" y="1667"/>
                      <a:pt x="16029" y="1972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000">
                    <a:solidFill>
                      <a:srgbClr val="53585F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pPr>
                <a:endParaRPr kumimoji="0" sz="4000" b="0" i="0" u="none" strike="noStrike" kern="1200" cap="none" spc="0" normalizeH="0" baseline="0" noProof="0">
                  <a:ln>
                    <a:noFill/>
                  </a:ln>
                  <a:solidFill>
                    <a:srgbClr val="53585F"/>
                  </a:solidFill>
                  <a:effectLst/>
                  <a:uLnTx/>
                  <a:uFillTx/>
                  <a:latin typeface="Open Sans"/>
                  <a:sym typeface="Open Sans"/>
                </a:endParaRPr>
              </a:p>
            </p:txBody>
          </p:sp>
          <p:sp>
            <p:nvSpPr>
              <p:cNvPr id="617" name="出自【趣你的PPT】(微信:qunideppt)：最优质的PPT资源库"/>
              <p:cNvSpPr/>
              <p:nvPr/>
            </p:nvSpPr>
            <p:spPr>
              <a:xfrm>
                <a:off x="6069132" y="3264561"/>
                <a:ext cx="78742" cy="548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46" h="20650" extrusionOk="0">
                    <a:moveTo>
                      <a:pt x="715" y="5440"/>
                    </a:moveTo>
                    <a:cubicBezTo>
                      <a:pt x="839" y="6636"/>
                      <a:pt x="2196" y="9535"/>
                      <a:pt x="2688" y="8343"/>
                    </a:cubicBezTo>
                    <a:cubicBezTo>
                      <a:pt x="3183" y="7148"/>
                      <a:pt x="4416" y="9880"/>
                      <a:pt x="5525" y="10731"/>
                    </a:cubicBezTo>
                    <a:cubicBezTo>
                      <a:pt x="6636" y="11584"/>
                      <a:pt x="8855" y="12607"/>
                      <a:pt x="8978" y="13632"/>
                    </a:cubicBezTo>
                    <a:cubicBezTo>
                      <a:pt x="9101" y="14655"/>
                      <a:pt x="9472" y="16876"/>
                      <a:pt x="10582" y="16192"/>
                    </a:cubicBezTo>
                    <a:cubicBezTo>
                      <a:pt x="11692" y="15508"/>
                      <a:pt x="13048" y="13119"/>
                      <a:pt x="13048" y="14483"/>
                    </a:cubicBezTo>
                    <a:cubicBezTo>
                      <a:pt x="13048" y="15847"/>
                      <a:pt x="13418" y="18411"/>
                      <a:pt x="14651" y="18068"/>
                    </a:cubicBezTo>
                    <a:cubicBezTo>
                      <a:pt x="15885" y="17723"/>
                      <a:pt x="16255" y="20967"/>
                      <a:pt x="17489" y="20624"/>
                    </a:cubicBezTo>
                    <a:cubicBezTo>
                      <a:pt x="17712" y="20568"/>
                      <a:pt x="18020" y="20530"/>
                      <a:pt x="18377" y="20515"/>
                    </a:cubicBezTo>
                    <a:cubicBezTo>
                      <a:pt x="18225" y="16655"/>
                      <a:pt x="19227" y="14831"/>
                      <a:pt x="20322" y="13983"/>
                    </a:cubicBezTo>
                    <a:cubicBezTo>
                      <a:pt x="20577" y="13302"/>
                      <a:pt x="21315" y="12592"/>
                      <a:pt x="21436" y="11756"/>
                    </a:cubicBezTo>
                    <a:cubicBezTo>
                      <a:pt x="21600" y="10619"/>
                      <a:pt x="19793" y="8343"/>
                      <a:pt x="19955" y="6979"/>
                    </a:cubicBezTo>
                    <a:cubicBezTo>
                      <a:pt x="19963" y="6908"/>
                      <a:pt x="19972" y="6811"/>
                      <a:pt x="19978" y="6733"/>
                    </a:cubicBezTo>
                    <a:cubicBezTo>
                      <a:pt x="19569" y="6299"/>
                      <a:pt x="19149" y="5814"/>
                      <a:pt x="18764" y="5276"/>
                    </a:cubicBezTo>
                    <a:cubicBezTo>
                      <a:pt x="17254" y="3190"/>
                      <a:pt x="15747" y="2847"/>
                      <a:pt x="14741" y="1456"/>
                    </a:cubicBezTo>
                    <a:cubicBezTo>
                      <a:pt x="13735" y="62"/>
                      <a:pt x="11977" y="-633"/>
                      <a:pt x="10972" y="757"/>
                    </a:cubicBezTo>
                    <a:cubicBezTo>
                      <a:pt x="9966" y="2152"/>
                      <a:pt x="7203" y="3190"/>
                      <a:pt x="5691" y="3190"/>
                    </a:cubicBezTo>
                    <a:cubicBezTo>
                      <a:pt x="5348" y="3190"/>
                      <a:pt x="4620" y="2806"/>
                      <a:pt x="3710" y="2223"/>
                    </a:cubicBezTo>
                    <a:cubicBezTo>
                      <a:pt x="2522" y="3171"/>
                      <a:pt x="1259" y="4072"/>
                      <a:pt x="0" y="4423"/>
                    </a:cubicBezTo>
                    <a:cubicBezTo>
                      <a:pt x="250" y="4897"/>
                      <a:pt x="635" y="4648"/>
                      <a:pt x="715" y="544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000">
                    <a:solidFill>
                      <a:srgbClr val="53585F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pPr>
                <a:endParaRPr kumimoji="0" sz="4000" b="0" i="0" u="none" strike="noStrike" kern="1200" cap="none" spc="0" normalizeH="0" baseline="0" noProof="0">
                  <a:ln>
                    <a:noFill/>
                  </a:ln>
                  <a:solidFill>
                    <a:srgbClr val="53585F"/>
                  </a:solidFill>
                  <a:effectLst/>
                  <a:uLnTx/>
                  <a:uFillTx/>
                  <a:latin typeface="Open Sans"/>
                  <a:sym typeface="Open Sans"/>
                </a:endParaRPr>
              </a:p>
            </p:txBody>
          </p:sp>
          <p:sp>
            <p:nvSpPr>
              <p:cNvPr id="618" name="出自【趣你的PPT】(微信:qunideppt)：最优质的PPT资源库"/>
              <p:cNvSpPr/>
              <p:nvPr/>
            </p:nvSpPr>
            <p:spPr>
              <a:xfrm>
                <a:off x="6428672" y="3345966"/>
                <a:ext cx="183966" cy="1198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57" h="21573" extrusionOk="0">
                    <a:moveTo>
                      <a:pt x="19264" y="14426"/>
                    </a:moveTo>
                    <a:cubicBezTo>
                      <a:pt x="18771" y="14319"/>
                      <a:pt x="18135" y="13994"/>
                      <a:pt x="18347" y="13558"/>
                    </a:cubicBezTo>
                    <a:cubicBezTo>
                      <a:pt x="18360" y="13530"/>
                      <a:pt x="18389" y="13476"/>
                      <a:pt x="18410" y="13434"/>
                    </a:cubicBezTo>
                    <a:cubicBezTo>
                      <a:pt x="17750" y="12610"/>
                      <a:pt x="17577" y="9945"/>
                      <a:pt x="17998" y="9293"/>
                    </a:cubicBezTo>
                    <a:cubicBezTo>
                      <a:pt x="18534" y="8463"/>
                      <a:pt x="17135" y="5306"/>
                      <a:pt x="16490" y="4144"/>
                    </a:cubicBezTo>
                    <a:cubicBezTo>
                      <a:pt x="16188" y="3598"/>
                      <a:pt x="15532" y="1782"/>
                      <a:pt x="14921" y="0"/>
                    </a:cubicBezTo>
                    <a:cubicBezTo>
                      <a:pt x="14362" y="280"/>
                      <a:pt x="13867" y="595"/>
                      <a:pt x="13770" y="843"/>
                    </a:cubicBezTo>
                    <a:cubicBezTo>
                      <a:pt x="13560" y="1383"/>
                      <a:pt x="12853" y="1930"/>
                      <a:pt x="12432" y="1930"/>
                    </a:cubicBezTo>
                    <a:cubicBezTo>
                      <a:pt x="12010" y="1930"/>
                      <a:pt x="11587" y="1603"/>
                      <a:pt x="11235" y="2146"/>
                    </a:cubicBezTo>
                    <a:cubicBezTo>
                      <a:pt x="10882" y="2689"/>
                      <a:pt x="10391" y="2906"/>
                      <a:pt x="10178" y="2581"/>
                    </a:cubicBezTo>
                    <a:cubicBezTo>
                      <a:pt x="9967" y="2255"/>
                      <a:pt x="9263" y="1930"/>
                      <a:pt x="8769" y="1930"/>
                    </a:cubicBezTo>
                    <a:cubicBezTo>
                      <a:pt x="8278" y="1930"/>
                      <a:pt x="6728" y="1277"/>
                      <a:pt x="6377" y="1277"/>
                    </a:cubicBezTo>
                    <a:cubicBezTo>
                      <a:pt x="6167" y="1277"/>
                      <a:pt x="5829" y="1321"/>
                      <a:pt x="5459" y="1398"/>
                    </a:cubicBezTo>
                    <a:cubicBezTo>
                      <a:pt x="5539" y="1633"/>
                      <a:pt x="5477" y="1915"/>
                      <a:pt x="5231" y="2200"/>
                    </a:cubicBezTo>
                    <a:cubicBezTo>
                      <a:pt x="4809" y="2689"/>
                      <a:pt x="3963" y="3423"/>
                      <a:pt x="3647" y="3749"/>
                    </a:cubicBezTo>
                    <a:cubicBezTo>
                      <a:pt x="3330" y="4074"/>
                      <a:pt x="2220" y="8150"/>
                      <a:pt x="1481" y="9291"/>
                    </a:cubicBezTo>
                    <a:cubicBezTo>
                      <a:pt x="742" y="10432"/>
                      <a:pt x="55" y="10596"/>
                      <a:pt x="2" y="11002"/>
                    </a:cubicBezTo>
                    <a:cubicBezTo>
                      <a:pt x="-50" y="11410"/>
                      <a:pt x="847" y="12471"/>
                      <a:pt x="847" y="13123"/>
                    </a:cubicBezTo>
                    <a:cubicBezTo>
                      <a:pt x="847" y="13776"/>
                      <a:pt x="1058" y="14426"/>
                      <a:pt x="1640" y="14426"/>
                    </a:cubicBezTo>
                    <a:cubicBezTo>
                      <a:pt x="2220" y="14426"/>
                      <a:pt x="1587" y="16547"/>
                      <a:pt x="1956" y="16710"/>
                    </a:cubicBezTo>
                    <a:cubicBezTo>
                      <a:pt x="2327" y="16872"/>
                      <a:pt x="4596" y="17116"/>
                      <a:pt x="4596" y="17933"/>
                    </a:cubicBezTo>
                    <a:cubicBezTo>
                      <a:pt x="4596" y="18567"/>
                      <a:pt x="4847" y="19100"/>
                      <a:pt x="4738" y="19540"/>
                    </a:cubicBezTo>
                    <a:cubicBezTo>
                      <a:pt x="5376" y="19706"/>
                      <a:pt x="5845" y="21045"/>
                      <a:pt x="6094" y="20948"/>
                    </a:cubicBezTo>
                    <a:cubicBezTo>
                      <a:pt x="6377" y="20841"/>
                      <a:pt x="8278" y="21493"/>
                      <a:pt x="8629" y="21384"/>
                    </a:cubicBezTo>
                    <a:cubicBezTo>
                      <a:pt x="8981" y="21275"/>
                      <a:pt x="10602" y="21384"/>
                      <a:pt x="11165" y="21493"/>
                    </a:cubicBezTo>
                    <a:cubicBezTo>
                      <a:pt x="11728" y="21600"/>
                      <a:pt x="12361" y="21166"/>
                      <a:pt x="12853" y="20406"/>
                    </a:cubicBezTo>
                    <a:cubicBezTo>
                      <a:pt x="13348" y="19643"/>
                      <a:pt x="15110" y="19536"/>
                      <a:pt x="15673" y="19643"/>
                    </a:cubicBezTo>
                    <a:cubicBezTo>
                      <a:pt x="16234" y="19754"/>
                      <a:pt x="17361" y="19971"/>
                      <a:pt x="17573" y="20516"/>
                    </a:cubicBezTo>
                    <a:cubicBezTo>
                      <a:pt x="17684" y="20798"/>
                      <a:pt x="18347" y="21225"/>
                      <a:pt x="19018" y="21573"/>
                    </a:cubicBezTo>
                    <a:cubicBezTo>
                      <a:pt x="19097" y="21034"/>
                      <a:pt x="18995" y="20332"/>
                      <a:pt x="19016" y="19643"/>
                    </a:cubicBezTo>
                    <a:cubicBezTo>
                      <a:pt x="19050" y="18502"/>
                      <a:pt x="19473" y="16765"/>
                      <a:pt x="20212" y="16654"/>
                    </a:cubicBezTo>
                    <a:cubicBezTo>
                      <a:pt x="20951" y="16547"/>
                      <a:pt x="21550" y="16547"/>
                      <a:pt x="21445" y="14646"/>
                    </a:cubicBezTo>
                    <a:cubicBezTo>
                      <a:pt x="21443" y="14580"/>
                      <a:pt x="21443" y="14531"/>
                      <a:pt x="21439" y="14471"/>
                    </a:cubicBezTo>
                    <a:cubicBezTo>
                      <a:pt x="21066" y="13976"/>
                      <a:pt x="20715" y="13558"/>
                      <a:pt x="20600" y="13558"/>
                    </a:cubicBezTo>
                    <a:cubicBezTo>
                      <a:pt x="20319" y="13558"/>
                      <a:pt x="19473" y="14472"/>
                      <a:pt x="19264" y="14426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000">
                    <a:solidFill>
                      <a:srgbClr val="53585F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pPr>
                <a:endParaRPr kumimoji="0" sz="4000" b="0" i="0" u="none" strike="noStrike" kern="1200" cap="none" spc="0" normalizeH="0" baseline="0" noProof="0">
                  <a:ln>
                    <a:noFill/>
                  </a:ln>
                  <a:solidFill>
                    <a:srgbClr val="53585F"/>
                  </a:solidFill>
                  <a:effectLst/>
                  <a:uLnTx/>
                  <a:uFillTx/>
                  <a:latin typeface="Open Sans"/>
                  <a:sym typeface="Open Sans"/>
                </a:endParaRPr>
              </a:p>
            </p:txBody>
          </p:sp>
          <p:sp>
            <p:nvSpPr>
              <p:cNvPr id="619" name="出自【趣你的PPT】(微信:qunideppt)：最优质的PPT资源库"/>
              <p:cNvSpPr/>
              <p:nvPr/>
            </p:nvSpPr>
            <p:spPr>
              <a:xfrm>
                <a:off x="6428672" y="3501993"/>
                <a:ext cx="54869" cy="394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74" h="21600" extrusionOk="0">
                    <a:moveTo>
                      <a:pt x="4768" y="21600"/>
                    </a:moveTo>
                    <a:lnTo>
                      <a:pt x="4768" y="21600"/>
                    </a:lnTo>
                    <a:cubicBezTo>
                      <a:pt x="4842" y="21518"/>
                      <a:pt x="4944" y="21460"/>
                      <a:pt x="5067" y="21411"/>
                    </a:cubicBezTo>
                    <a:cubicBezTo>
                      <a:pt x="5090" y="21406"/>
                      <a:pt x="5105" y="21390"/>
                      <a:pt x="5131" y="21379"/>
                    </a:cubicBezTo>
                    <a:cubicBezTo>
                      <a:pt x="5259" y="21341"/>
                      <a:pt x="5412" y="21313"/>
                      <a:pt x="5573" y="21292"/>
                    </a:cubicBezTo>
                    <a:cubicBezTo>
                      <a:pt x="5594" y="21281"/>
                      <a:pt x="5617" y="21281"/>
                      <a:pt x="5637" y="21281"/>
                    </a:cubicBezTo>
                    <a:cubicBezTo>
                      <a:pt x="6317" y="21199"/>
                      <a:pt x="7230" y="21259"/>
                      <a:pt x="8163" y="21215"/>
                    </a:cubicBezTo>
                    <a:cubicBezTo>
                      <a:pt x="8219" y="21210"/>
                      <a:pt x="8288" y="21210"/>
                      <a:pt x="8355" y="21210"/>
                    </a:cubicBezTo>
                    <a:cubicBezTo>
                      <a:pt x="8562" y="21194"/>
                      <a:pt x="8769" y="21172"/>
                      <a:pt x="8979" y="21150"/>
                    </a:cubicBezTo>
                    <a:cubicBezTo>
                      <a:pt x="9058" y="21134"/>
                      <a:pt x="9140" y="21134"/>
                      <a:pt x="9224" y="21117"/>
                    </a:cubicBezTo>
                    <a:cubicBezTo>
                      <a:pt x="9495" y="21068"/>
                      <a:pt x="9763" y="21009"/>
                      <a:pt x="10017" y="20916"/>
                    </a:cubicBezTo>
                    <a:cubicBezTo>
                      <a:pt x="12108" y="20172"/>
                      <a:pt x="12634" y="16951"/>
                      <a:pt x="13683" y="17691"/>
                    </a:cubicBezTo>
                    <a:cubicBezTo>
                      <a:pt x="14731" y="18434"/>
                      <a:pt x="20322" y="14387"/>
                      <a:pt x="21022" y="12900"/>
                    </a:cubicBezTo>
                    <a:cubicBezTo>
                      <a:pt x="21112" y="12726"/>
                      <a:pt x="21153" y="12557"/>
                      <a:pt x="21168" y="12394"/>
                    </a:cubicBezTo>
                    <a:cubicBezTo>
                      <a:pt x="21278" y="11249"/>
                      <a:pt x="19780" y="10569"/>
                      <a:pt x="19621" y="9261"/>
                    </a:cubicBezTo>
                    <a:cubicBezTo>
                      <a:pt x="19450" y="7777"/>
                      <a:pt x="15784" y="2814"/>
                      <a:pt x="15255" y="2068"/>
                    </a:cubicBezTo>
                    <a:cubicBezTo>
                      <a:pt x="15147" y="1917"/>
                      <a:pt x="15101" y="1634"/>
                      <a:pt x="15078" y="1302"/>
                    </a:cubicBezTo>
                    <a:cubicBezTo>
                      <a:pt x="15078" y="1270"/>
                      <a:pt x="15071" y="1243"/>
                      <a:pt x="15071" y="1212"/>
                    </a:cubicBezTo>
                    <a:cubicBezTo>
                      <a:pt x="15055" y="858"/>
                      <a:pt x="15071" y="444"/>
                      <a:pt x="15101" y="0"/>
                    </a:cubicBezTo>
                    <a:cubicBezTo>
                      <a:pt x="9636" y="1125"/>
                      <a:pt x="1531" y="3519"/>
                      <a:pt x="1531" y="3519"/>
                    </a:cubicBezTo>
                    <a:cubicBezTo>
                      <a:pt x="1531" y="3519"/>
                      <a:pt x="1332" y="3318"/>
                      <a:pt x="1064" y="3051"/>
                    </a:cubicBezTo>
                    <a:cubicBezTo>
                      <a:pt x="230" y="6832"/>
                      <a:pt x="-322" y="12009"/>
                      <a:pt x="210" y="14659"/>
                    </a:cubicBezTo>
                    <a:cubicBezTo>
                      <a:pt x="734" y="17255"/>
                      <a:pt x="2396" y="19069"/>
                      <a:pt x="4768" y="2160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000">
                    <a:solidFill>
                      <a:srgbClr val="53585F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pPr>
                <a:endParaRPr kumimoji="0" sz="4000" b="0" i="0" u="none" strike="noStrike" kern="1200" cap="none" spc="0" normalizeH="0" baseline="0" noProof="0">
                  <a:ln>
                    <a:noFill/>
                  </a:ln>
                  <a:solidFill>
                    <a:srgbClr val="53585F"/>
                  </a:solidFill>
                  <a:effectLst/>
                  <a:uLnTx/>
                  <a:uFillTx/>
                  <a:latin typeface="Open Sans"/>
                  <a:sym typeface="Open Sans"/>
                </a:endParaRPr>
              </a:p>
            </p:txBody>
          </p:sp>
          <p:sp>
            <p:nvSpPr>
              <p:cNvPr id="620" name="出自【趣你的PPT】(微信:qunideppt)：最优质的PPT资源库"/>
              <p:cNvSpPr/>
              <p:nvPr/>
            </p:nvSpPr>
            <p:spPr>
              <a:xfrm>
                <a:off x="6279430" y="3386669"/>
                <a:ext cx="68712" cy="376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92" h="21137" extrusionOk="0">
                    <a:moveTo>
                      <a:pt x="47" y="18654"/>
                    </a:moveTo>
                    <a:cubicBezTo>
                      <a:pt x="1570" y="17559"/>
                      <a:pt x="3286" y="17118"/>
                      <a:pt x="4123" y="17724"/>
                    </a:cubicBezTo>
                    <a:cubicBezTo>
                      <a:pt x="4861" y="18254"/>
                      <a:pt x="5103" y="19644"/>
                      <a:pt x="5236" y="21137"/>
                    </a:cubicBezTo>
                    <a:cubicBezTo>
                      <a:pt x="6539" y="20797"/>
                      <a:pt x="8929" y="20130"/>
                      <a:pt x="9739" y="19579"/>
                    </a:cubicBezTo>
                    <a:cubicBezTo>
                      <a:pt x="10874" y="18815"/>
                      <a:pt x="13421" y="21360"/>
                      <a:pt x="13703" y="19834"/>
                    </a:cubicBezTo>
                    <a:cubicBezTo>
                      <a:pt x="13985" y="18310"/>
                      <a:pt x="14834" y="14754"/>
                      <a:pt x="15968" y="14754"/>
                    </a:cubicBezTo>
                    <a:cubicBezTo>
                      <a:pt x="17103" y="14754"/>
                      <a:pt x="16392" y="9416"/>
                      <a:pt x="17528" y="9159"/>
                    </a:cubicBezTo>
                    <a:cubicBezTo>
                      <a:pt x="18659" y="8910"/>
                      <a:pt x="21492" y="4336"/>
                      <a:pt x="21492" y="4336"/>
                    </a:cubicBezTo>
                    <a:cubicBezTo>
                      <a:pt x="21492" y="4336"/>
                      <a:pt x="20361" y="273"/>
                      <a:pt x="19934" y="16"/>
                    </a:cubicBezTo>
                    <a:cubicBezTo>
                      <a:pt x="19509" y="-240"/>
                      <a:pt x="18092" y="2554"/>
                      <a:pt x="15543" y="2554"/>
                    </a:cubicBezTo>
                    <a:cubicBezTo>
                      <a:pt x="12996" y="2554"/>
                      <a:pt x="11156" y="6117"/>
                      <a:pt x="10023" y="6117"/>
                    </a:cubicBezTo>
                    <a:cubicBezTo>
                      <a:pt x="8889" y="6117"/>
                      <a:pt x="5348" y="4080"/>
                      <a:pt x="2942" y="3829"/>
                    </a:cubicBezTo>
                    <a:cubicBezTo>
                      <a:pt x="2091" y="3745"/>
                      <a:pt x="1208" y="3617"/>
                      <a:pt x="383" y="3463"/>
                    </a:cubicBezTo>
                    <a:cubicBezTo>
                      <a:pt x="149" y="7301"/>
                      <a:pt x="-108" y="13223"/>
                      <a:pt x="47" y="18654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000">
                    <a:solidFill>
                      <a:srgbClr val="53585F"/>
                    </a:solidFill>
                    <a:latin typeface="Open Sans"/>
                    <a:ea typeface="Open Sans"/>
                    <a:cs typeface="Open Sans"/>
                    <a:sym typeface="Open Sans"/>
                  </a:defRPr>
                </a:pPr>
                <a:endParaRPr kumimoji="0" sz="4000" b="0" i="0" u="none" strike="noStrike" kern="1200" cap="none" spc="0" normalizeH="0" baseline="0" noProof="0">
                  <a:ln>
                    <a:noFill/>
                  </a:ln>
                  <a:solidFill>
                    <a:srgbClr val="53585F"/>
                  </a:solidFill>
                  <a:effectLst/>
                  <a:uLnTx/>
                  <a:uFillTx/>
                  <a:latin typeface="Open Sans"/>
                  <a:sym typeface="Open Sans"/>
                </a:endParaRPr>
              </a:p>
            </p:txBody>
          </p:sp>
          <p:grpSp>
            <p:nvGrpSpPr>
              <p:cNvPr id="621" name="组合 620"/>
              <p:cNvGrpSpPr/>
              <p:nvPr/>
            </p:nvGrpSpPr>
            <p:grpSpPr>
              <a:xfrm>
                <a:off x="2561929" y="2240214"/>
                <a:ext cx="6566255" cy="3156795"/>
                <a:chOff x="2561929" y="2240214"/>
                <a:chExt cx="6566255" cy="3156795"/>
              </a:xfrm>
              <a:grpFill/>
            </p:grpSpPr>
            <p:sp>
              <p:nvSpPr>
                <p:cNvPr id="622" name="出自【趣你的PPT】(微信:qunideppt)：最优质的PPT资源库"/>
                <p:cNvSpPr/>
                <p:nvPr/>
              </p:nvSpPr>
              <p:spPr>
                <a:xfrm>
                  <a:off x="6306564" y="3169589"/>
                  <a:ext cx="194156" cy="15832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244" h="21220" extrusionOk="0">
                      <a:moveTo>
                        <a:pt x="246" y="4251"/>
                      </a:moveTo>
                      <a:cubicBezTo>
                        <a:pt x="395" y="4736"/>
                        <a:pt x="544" y="6435"/>
                        <a:pt x="197" y="7104"/>
                      </a:cubicBezTo>
                      <a:cubicBezTo>
                        <a:pt x="-149" y="7771"/>
                        <a:pt x="0" y="7953"/>
                        <a:pt x="345" y="8195"/>
                      </a:cubicBezTo>
                      <a:cubicBezTo>
                        <a:pt x="693" y="8439"/>
                        <a:pt x="841" y="9045"/>
                        <a:pt x="841" y="9531"/>
                      </a:cubicBezTo>
                      <a:cubicBezTo>
                        <a:pt x="841" y="10016"/>
                        <a:pt x="1089" y="9956"/>
                        <a:pt x="1139" y="10988"/>
                      </a:cubicBezTo>
                      <a:cubicBezTo>
                        <a:pt x="1188" y="12020"/>
                        <a:pt x="1386" y="12747"/>
                        <a:pt x="1683" y="13172"/>
                      </a:cubicBezTo>
                      <a:cubicBezTo>
                        <a:pt x="1916" y="13505"/>
                        <a:pt x="1873" y="14015"/>
                        <a:pt x="1751" y="14398"/>
                      </a:cubicBezTo>
                      <a:cubicBezTo>
                        <a:pt x="2166" y="14774"/>
                        <a:pt x="2633" y="15137"/>
                        <a:pt x="3043" y="15317"/>
                      </a:cubicBezTo>
                      <a:cubicBezTo>
                        <a:pt x="4076" y="15770"/>
                        <a:pt x="4447" y="16130"/>
                        <a:pt x="4518" y="16583"/>
                      </a:cubicBezTo>
                      <a:cubicBezTo>
                        <a:pt x="4593" y="17035"/>
                        <a:pt x="5478" y="17849"/>
                        <a:pt x="5701" y="17216"/>
                      </a:cubicBezTo>
                      <a:cubicBezTo>
                        <a:pt x="5921" y="16585"/>
                        <a:pt x="6512" y="16945"/>
                        <a:pt x="6954" y="16945"/>
                      </a:cubicBezTo>
                      <a:cubicBezTo>
                        <a:pt x="7398" y="16945"/>
                        <a:pt x="7472" y="17578"/>
                        <a:pt x="7543" y="17939"/>
                      </a:cubicBezTo>
                      <a:cubicBezTo>
                        <a:pt x="7619" y="18301"/>
                        <a:pt x="8650" y="18121"/>
                        <a:pt x="9021" y="18391"/>
                      </a:cubicBezTo>
                      <a:cubicBezTo>
                        <a:pt x="9389" y="18662"/>
                        <a:pt x="9537" y="19657"/>
                        <a:pt x="10053" y="20018"/>
                      </a:cubicBezTo>
                      <a:cubicBezTo>
                        <a:pt x="10571" y="20378"/>
                        <a:pt x="11012" y="19566"/>
                        <a:pt x="11383" y="19837"/>
                      </a:cubicBezTo>
                      <a:cubicBezTo>
                        <a:pt x="11750" y="20109"/>
                        <a:pt x="12711" y="20378"/>
                        <a:pt x="13301" y="20109"/>
                      </a:cubicBezTo>
                      <a:cubicBezTo>
                        <a:pt x="13889" y="19837"/>
                        <a:pt x="14260" y="20378"/>
                        <a:pt x="14998" y="20291"/>
                      </a:cubicBezTo>
                      <a:cubicBezTo>
                        <a:pt x="15734" y="20199"/>
                        <a:pt x="16694" y="20559"/>
                        <a:pt x="16915" y="20832"/>
                      </a:cubicBezTo>
                      <a:cubicBezTo>
                        <a:pt x="17032" y="20974"/>
                        <a:pt x="17656" y="21116"/>
                        <a:pt x="18225" y="21220"/>
                      </a:cubicBezTo>
                      <a:cubicBezTo>
                        <a:pt x="18371" y="20849"/>
                        <a:pt x="18085" y="19704"/>
                        <a:pt x="18131" y="19423"/>
                      </a:cubicBezTo>
                      <a:cubicBezTo>
                        <a:pt x="18180" y="19121"/>
                        <a:pt x="19914" y="17238"/>
                        <a:pt x="20211" y="16813"/>
                      </a:cubicBezTo>
                      <a:cubicBezTo>
                        <a:pt x="20509" y="16389"/>
                        <a:pt x="20956" y="16389"/>
                        <a:pt x="21202" y="15843"/>
                      </a:cubicBezTo>
                      <a:cubicBezTo>
                        <a:pt x="21451" y="15297"/>
                        <a:pt x="20509" y="13537"/>
                        <a:pt x="20312" y="13172"/>
                      </a:cubicBezTo>
                      <a:cubicBezTo>
                        <a:pt x="20113" y="12808"/>
                        <a:pt x="20014" y="11352"/>
                        <a:pt x="20163" y="10744"/>
                      </a:cubicBezTo>
                      <a:cubicBezTo>
                        <a:pt x="20312" y="10138"/>
                        <a:pt x="19419" y="9773"/>
                        <a:pt x="19419" y="9349"/>
                      </a:cubicBezTo>
                      <a:cubicBezTo>
                        <a:pt x="19419" y="8924"/>
                        <a:pt x="20262" y="8195"/>
                        <a:pt x="20707" y="7953"/>
                      </a:cubicBezTo>
                      <a:cubicBezTo>
                        <a:pt x="21154" y="7710"/>
                        <a:pt x="21004" y="6010"/>
                        <a:pt x="20609" y="5586"/>
                      </a:cubicBezTo>
                      <a:cubicBezTo>
                        <a:pt x="20211" y="5161"/>
                        <a:pt x="20014" y="4372"/>
                        <a:pt x="20262" y="3523"/>
                      </a:cubicBezTo>
                      <a:cubicBezTo>
                        <a:pt x="20509" y="2674"/>
                        <a:pt x="18776" y="2006"/>
                        <a:pt x="18528" y="2006"/>
                      </a:cubicBezTo>
                      <a:cubicBezTo>
                        <a:pt x="18486" y="2006"/>
                        <a:pt x="18462" y="1952"/>
                        <a:pt x="18445" y="1880"/>
                      </a:cubicBezTo>
                      <a:cubicBezTo>
                        <a:pt x="16897" y="2231"/>
                        <a:pt x="12937" y="1726"/>
                        <a:pt x="12637" y="1580"/>
                      </a:cubicBezTo>
                      <a:cubicBezTo>
                        <a:pt x="12441" y="1484"/>
                        <a:pt x="11939" y="1263"/>
                        <a:pt x="11507" y="1074"/>
                      </a:cubicBezTo>
                      <a:cubicBezTo>
                        <a:pt x="11311" y="1476"/>
                        <a:pt x="10902" y="1844"/>
                        <a:pt x="10285" y="1844"/>
                      </a:cubicBezTo>
                      <a:cubicBezTo>
                        <a:pt x="9330" y="1844"/>
                        <a:pt x="9263" y="670"/>
                        <a:pt x="9230" y="145"/>
                      </a:cubicBezTo>
                      <a:cubicBezTo>
                        <a:pt x="9198" y="-380"/>
                        <a:pt x="5366" y="591"/>
                        <a:pt x="4340" y="1844"/>
                      </a:cubicBezTo>
                      <a:cubicBezTo>
                        <a:pt x="3318" y="3099"/>
                        <a:pt x="939" y="2612"/>
                        <a:pt x="874" y="3300"/>
                      </a:cubicBezTo>
                      <a:cubicBezTo>
                        <a:pt x="825" y="3800"/>
                        <a:pt x="469" y="4059"/>
                        <a:pt x="236" y="3919"/>
                      </a:cubicBezTo>
                      <a:cubicBezTo>
                        <a:pt x="220" y="4041"/>
                        <a:pt x="216" y="4156"/>
                        <a:pt x="246" y="4251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19050" tIns="19050" rIns="19050" bIns="19050" numCol="1" anchor="ctr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000">
                      <a:solidFill>
                        <a:srgbClr val="53585F"/>
                      </a:solidFill>
                      <a:latin typeface="Open Sans"/>
                      <a:ea typeface="Open Sans"/>
                      <a:cs typeface="Open Sans"/>
                      <a:sym typeface="Open Sans"/>
                    </a:defRPr>
                  </a:pPr>
                  <a:endParaRPr kumimoji="0" sz="4000" b="0" i="0" u="none" strike="noStrike" kern="1200" cap="none" spc="0" normalizeH="0" baseline="0" noProof="0">
                    <a:ln>
                      <a:noFill/>
                    </a:ln>
                    <a:solidFill>
                      <a:srgbClr val="53585F"/>
                    </a:solidFill>
                    <a:effectLst/>
                    <a:uLnTx/>
                    <a:uFillTx/>
                    <a:latin typeface="Open Sans"/>
                    <a:sym typeface="Open Sans"/>
                  </a:endParaRPr>
                </a:p>
              </p:txBody>
            </p:sp>
            <p:sp>
              <p:nvSpPr>
                <p:cNvPr id="623" name="出自【趣你的PPT】(微信:qunideppt)：最优质的PPT资源库"/>
                <p:cNvSpPr/>
                <p:nvPr/>
              </p:nvSpPr>
              <p:spPr>
                <a:xfrm>
                  <a:off x="6333699" y="3427372"/>
                  <a:ext cx="72621" cy="6906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164" h="21135" extrusionOk="0">
                      <a:moveTo>
                        <a:pt x="15785" y="19199"/>
                      </a:moveTo>
                      <a:cubicBezTo>
                        <a:pt x="15552" y="17955"/>
                        <a:pt x="19334" y="12243"/>
                        <a:pt x="20280" y="12243"/>
                      </a:cubicBezTo>
                      <a:cubicBezTo>
                        <a:pt x="21066" y="12243"/>
                        <a:pt x="21361" y="6755"/>
                        <a:pt x="21029" y="3903"/>
                      </a:cubicBezTo>
                      <a:cubicBezTo>
                        <a:pt x="18094" y="1775"/>
                        <a:pt x="15658" y="1049"/>
                        <a:pt x="15658" y="1049"/>
                      </a:cubicBezTo>
                      <a:cubicBezTo>
                        <a:pt x="15658" y="1049"/>
                        <a:pt x="7779" y="640"/>
                        <a:pt x="6464" y="84"/>
                      </a:cubicBezTo>
                      <a:cubicBezTo>
                        <a:pt x="5151" y="-465"/>
                        <a:pt x="3837" y="1882"/>
                        <a:pt x="2655" y="916"/>
                      </a:cubicBezTo>
                      <a:cubicBezTo>
                        <a:pt x="1472" y="-49"/>
                        <a:pt x="-239" y="1189"/>
                        <a:pt x="27" y="2570"/>
                      </a:cubicBezTo>
                      <a:cubicBezTo>
                        <a:pt x="290" y="3948"/>
                        <a:pt x="2784" y="4780"/>
                        <a:pt x="2784" y="6847"/>
                      </a:cubicBezTo>
                      <a:cubicBezTo>
                        <a:pt x="2784" y="8913"/>
                        <a:pt x="7779" y="11951"/>
                        <a:pt x="7646" y="13053"/>
                      </a:cubicBezTo>
                      <a:cubicBezTo>
                        <a:pt x="7557" y="13828"/>
                        <a:pt x="10640" y="15930"/>
                        <a:pt x="12484" y="18765"/>
                      </a:cubicBezTo>
                      <a:cubicBezTo>
                        <a:pt x="13465" y="19415"/>
                        <a:pt x="14507" y="20264"/>
                        <a:pt x="15540" y="21135"/>
                      </a:cubicBezTo>
                      <a:cubicBezTo>
                        <a:pt x="15745" y="20225"/>
                        <a:pt x="15845" y="19514"/>
                        <a:pt x="15785" y="19199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19050" tIns="19050" rIns="19050" bIns="19050" numCol="1" anchor="ctr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000">
                      <a:solidFill>
                        <a:srgbClr val="53585F"/>
                      </a:solidFill>
                      <a:latin typeface="Open Sans"/>
                      <a:ea typeface="Open Sans"/>
                      <a:cs typeface="Open Sans"/>
                      <a:sym typeface="Open Sans"/>
                    </a:defRPr>
                  </a:pPr>
                  <a:endParaRPr kumimoji="0" sz="4000" b="0" i="0" u="none" strike="noStrike" kern="1200" cap="none" spc="0" normalizeH="0" baseline="0" noProof="0">
                    <a:ln>
                      <a:noFill/>
                    </a:ln>
                    <a:solidFill>
                      <a:srgbClr val="53585F"/>
                    </a:solidFill>
                    <a:effectLst/>
                    <a:uLnTx/>
                    <a:uFillTx/>
                    <a:latin typeface="Open Sans"/>
                    <a:sym typeface="Open Sans"/>
                  </a:endParaRPr>
                </a:p>
              </p:txBody>
            </p:sp>
            <p:sp>
              <p:nvSpPr>
                <p:cNvPr id="624" name="出自【趣你的PPT】(微信:qunideppt)：最优质的PPT资源库"/>
                <p:cNvSpPr/>
                <p:nvPr/>
              </p:nvSpPr>
              <p:spPr>
                <a:xfrm>
                  <a:off x="6211592" y="3332399"/>
                  <a:ext cx="150207" cy="6832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399" h="21600" extrusionOk="0">
                      <a:moveTo>
                        <a:pt x="18043" y="1923"/>
                      </a:moveTo>
                      <a:cubicBezTo>
                        <a:pt x="17276" y="0"/>
                        <a:pt x="15356" y="0"/>
                        <a:pt x="15356" y="0"/>
                      </a:cubicBezTo>
                      <a:cubicBezTo>
                        <a:pt x="15356" y="0"/>
                        <a:pt x="15162" y="1923"/>
                        <a:pt x="14874" y="2985"/>
                      </a:cubicBezTo>
                      <a:cubicBezTo>
                        <a:pt x="14632" y="3879"/>
                        <a:pt x="13236" y="3866"/>
                        <a:pt x="12342" y="3330"/>
                      </a:cubicBezTo>
                      <a:cubicBezTo>
                        <a:pt x="12088" y="4067"/>
                        <a:pt x="10927" y="4643"/>
                        <a:pt x="10765" y="5709"/>
                      </a:cubicBezTo>
                      <a:cubicBezTo>
                        <a:pt x="10572" y="6998"/>
                        <a:pt x="9153" y="6283"/>
                        <a:pt x="9605" y="9717"/>
                      </a:cubicBezTo>
                      <a:cubicBezTo>
                        <a:pt x="10056" y="13154"/>
                        <a:pt x="8896" y="12009"/>
                        <a:pt x="8444" y="11580"/>
                      </a:cubicBezTo>
                      <a:cubicBezTo>
                        <a:pt x="7992" y="11149"/>
                        <a:pt x="5993" y="11720"/>
                        <a:pt x="5477" y="12864"/>
                      </a:cubicBezTo>
                      <a:cubicBezTo>
                        <a:pt x="4960" y="14012"/>
                        <a:pt x="4250" y="13724"/>
                        <a:pt x="3799" y="13154"/>
                      </a:cubicBezTo>
                      <a:cubicBezTo>
                        <a:pt x="3348" y="12583"/>
                        <a:pt x="2445" y="12294"/>
                        <a:pt x="2057" y="13724"/>
                      </a:cubicBezTo>
                      <a:cubicBezTo>
                        <a:pt x="1670" y="15157"/>
                        <a:pt x="960" y="12583"/>
                        <a:pt x="380" y="12723"/>
                      </a:cubicBezTo>
                      <a:cubicBezTo>
                        <a:pt x="-201" y="12864"/>
                        <a:pt x="57" y="15586"/>
                        <a:pt x="57" y="16160"/>
                      </a:cubicBezTo>
                      <a:cubicBezTo>
                        <a:pt x="57" y="16731"/>
                        <a:pt x="960" y="18449"/>
                        <a:pt x="1541" y="17878"/>
                      </a:cubicBezTo>
                      <a:cubicBezTo>
                        <a:pt x="2121" y="17305"/>
                        <a:pt x="2831" y="18019"/>
                        <a:pt x="3348" y="18737"/>
                      </a:cubicBezTo>
                      <a:cubicBezTo>
                        <a:pt x="3863" y="19452"/>
                        <a:pt x="4831" y="18163"/>
                        <a:pt x="5154" y="17448"/>
                      </a:cubicBezTo>
                      <a:cubicBezTo>
                        <a:pt x="5477" y="16731"/>
                        <a:pt x="7283" y="16731"/>
                        <a:pt x="7476" y="16731"/>
                      </a:cubicBezTo>
                      <a:cubicBezTo>
                        <a:pt x="7670" y="16731"/>
                        <a:pt x="7733" y="19023"/>
                        <a:pt x="8057" y="19452"/>
                      </a:cubicBezTo>
                      <a:cubicBezTo>
                        <a:pt x="8379" y="19882"/>
                        <a:pt x="9605" y="20170"/>
                        <a:pt x="10702" y="20311"/>
                      </a:cubicBezTo>
                      <a:cubicBezTo>
                        <a:pt x="11798" y="20452"/>
                        <a:pt x="13411" y="21600"/>
                        <a:pt x="13927" y="21600"/>
                      </a:cubicBezTo>
                      <a:cubicBezTo>
                        <a:pt x="14443" y="21600"/>
                        <a:pt x="15281" y="19593"/>
                        <a:pt x="16441" y="19593"/>
                      </a:cubicBezTo>
                      <a:cubicBezTo>
                        <a:pt x="17602" y="19593"/>
                        <a:pt x="18248" y="18019"/>
                        <a:pt x="18441" y="18163"/>
                      </a:cubicBezTo>
                      <a:cubicBezTo>
                        <a:pt x="18446" y="18166"/>
                        <a:pt x="18451" y="18179"/>
                        <a:pt x="18452" y="18185"/>
                      </a:cubicBezTo>
                      <a:cubicBezTo>
                        <a:pt x="18536" y="17386"/>
                        <a:pt x="18672" y="16743"/>
                        <a:pt x="18923" y="16665"/>
                      </a:cubicBezTo>
                      <a:cubicBezTo>
                        <a:pt x="19395" y="16517"/>
                        <a:pt x="19057" y="14721"/>
                        <a:pt x="19395" y="13827"/>
                      </a:cubicBezTo>
                      <a:cubicBezTo>
                        <a:pt x="19731" y="12934"/>
                        <a:pt x="19125" y="11140"/>
                        <a:pt x="19731" y="11287"/>
                      </a:cubicBezTo>
                      <a:cubicBezTo>
                        <a:pt x="20336" y="11438"/>
                        <a:pt x="21009" y="11588"/>
                        <a:pt x="21009" y="9648"/>
                      </a:cubicBezTo>
                      <a:cubicBezTo>
                        <a:pt x="21009" y="8992"/>
                        <a:pt x="21169" y="8415"/>
                        <a:pt x="21399" y="7932"/>
                      </a:cubicBezTo>
                      <a:cubicBezTo>
                        <a:pt x="20734" y="5863"/>
                        <a:pt x="20256" y="2558"/>
                        <a:pt x="20256" y="2558"/>
                      </a:cubicBezTo>
                      <a:cubicBezTo>
                        <a:pt x="20256" y="2558"/>
                        <a:pt x="18815" y="3841"/>
                        <a:pt x="18043" y="1923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19050" tIns="19050" rIns="19050" bIns="19050" numCol="1" anchor="ctr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000">
                      <a:solidFill>
                        <a:srgbClr val="53585F"/>
                      </a:solidFill>
                      <a:latin typeface="Open Sans"/>
                      <a:ea typeface="Open Sans"/>
                      <a:cs typeface="Open Sans"/>
                      <a:sym typeface="Open Sans"/>
                    </a:defRPr>
                  </a:pPr>
                  <a:endParaRPr kumimoji="0" sz="4000" b="0" i="0" u="none" strike="noStrike" kern="1200" cap="none" spc="0" normalizeH="0" baseline="0" noProof="0">
                    <a:ln>
                      <a:noFill/>
                    </a:ln>
                    <a:solidFill>
                      <a:srgbClr val="53585F"/>
                    </a:solidFill>
                    <a:effectLst/>
                    <a:uLnTx/>
                    <a:uFillTx/>
                    <a:latin typeface="Open Sans"/>
                    <a:sym typeface="Open Sans"/>
                  </a:endParaRPr>
                </a:p>
              </p:txBody>
            </p:sp>
            <p:sp>
              <p:nvSpPr>
                <p:cNvPr id="625" name="出自【趣你的PPT】(微信:qunideppt)：最优质的PPT资源库"/>
                <p:cNvSpPr/>
                <p:nvPr/>
              </p:nvSpPr>
              <p:spPr>
                <a:xfrm>
                  <a:off x="6340483" y="3339182"/>
                  <a:ext cx="131692" cy="7413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381" h="21196" extrusionOk="0">
                      <a:moveTo>
                        <a:pt x="20792" y="3896"/>
                      </a:moveTo>
                      <a:cubicBezTo>
                        <a:pt x="20537" y="3748"/>
                        <a:pt x="20259" y="3439"/>
                        <a:pt x="20015" y="3059"/>
                      </a:cubicBezTo>
                      <a:cubicBezTo>
                        <a:pt x="19092" y="2699"/>
                        <a:pt x="18201" y="2222"/>
                        <a:pt x="17929" y="1743"/>
                      </a:cubicBezTo>
                      <a:cubicBezTo>
                        <a:pt x="17383" y="782"/>
                        <a:pt x="15195" y="200"/>
                        <a:pt x="14865" y="8"/>
                      </a:cubicBezTo>
                      <a:cubicBezTo>
                        <a:pt x="14538" y="-188"/>
                        <a:pt x="12455" y="3478"/>
                        <a:pt x="11797" y="3478"/>
                      </a:cubicBezTo>
                      <a:cubicBezTo>
                        <a:pt x="11140" y="3478"/>
                        <a:pt x="8293" y="4057"/>
                        <a:pt x="8293" y="5404"/>
                      </a:cubicBezTo>
                      <a:cubicBezTo>
                        <a:pt x="8293" y="6757"/>
                        <a:pt x="4793" y="6952"/>
                        <a:pt x="3805" y="5404"/>
                      </a:cubicBezTo>
                      <a:cubicBezTo>
                        <a:pt x="3649" y="5160"/>
                        <a:pt x="3501" y="4835"/>
                        <a:pt x="3358" y="4482"/>
                      </a:cubicBezTo>
                      <a:cubicBezTo>
                        <a:pt x="3096" y="4919"/>
                        <a:pt x="2914" y="5441"/>
                        <a:pt x="2914" y="6034"/>
                      </a:cubicBezTo>
                      <a:cubicBezTo>
                        <a:pt x="2914" y="7789"/>
                        <a:pt x="2147" y="7653"/>
                        <a:pt x="1457" y="7517"/>
                      </a:cubicBezTo>
                      <a:cubicBezTo>
                        <a:pt x="767" y="7383"/>
                        <a:pt x="1457" y="9006"/>
                        <a:pt x="1075" y="9814"/>
                      </a:cubicBezTo>
                      <a:cubicBezTo>
                        <a:pt x="689" y="10622"/>
                        <a:pt x="1075" y="12247"/>
                        <a:pt x="537" y="12380"/>
                      </a:cubicBezTo>
                      <a:cubicBezTo>
                        <a:pt x="251" y="12451"/>
                        <a:pt x="96" y="13033"/>
                        <a:pt x="0" y="13755"/>
                      </a:cubicBezTo>
                      <a:cubicBezTo>
                        <a:pt x="231" y="13949"/>
                        <a:pt x="796" y="15937"/>
                        <a:pt x="796" y="15937"/>
                      </a:cubicBezTo>
                      <a:cubicBezTo>
                        <a:pt x="796" y="15937"/>
                        <a:pt x="767" y="15985"/>
                        <a:pt x="721" y="16058"/>
                      </a:cubicBezTo>
                      <a:cubicBezTo>
                        <a:pt x="1466" y="16841"/>
                        <a:pt x="2988" y="18525"/>
                        <a:pt x="3477" y="19674"/>
                      </a:cubicBezTo>
                      <a:cubicBezTo>
                        <a:pt x="4133" y="21217"/>
                        <a:pt x="5995" y="21412"/>
                        <a:pt x="6871" y="21027"/>
                      </a:cubicBezTo>
                      <a:cubicBezTo>
                        <a:pt x="7747" y="20644"/>
                        <a:pt x="11470" y="18519"/>
                        <a:pt x="11470" y="18519"/>
                      </a:cubicBezTo>
                      <a:cubicBezTo>
                        <a:pt x="11470" y="18519"/>
                        <a:pt x="12348" y="19098"/>
                        <a:pt x="12894" y="19289"/>
                      </a:cubicBezTo>
                      <a:cubicBezTo>
                        <a:pt x="13022" y="19337"/>
                        <a:pt x="13372" y="19435"/>
                        <a:pt x="13826" y="19558"/>
                      </a:cubicBezTo>
                      <a:cubicBezTo>
                        <a:pt x="14093" y="19067"/>
                        <a:pt x="14916" y="18653"/>
                        <a:pt x="15794" y="17102"/>
                      </a:cubicBezTo>
                      <a:cubicBezTo>
                        <a:pt x="16822" y="15290"/>
                        <a:pt x="18367" y="8815"/>
                        <a:pt x="18808" y="8299"/>
                      </a:cubicBezTo>
                      <a:cubicBezTo>
                        <a:pt x="19249" y="7781"/>
                        <a:pt x="20427" y="6615"/>
                        <a:pt x="21014" y="5839"/>
                      </a:cubicBezTo>
                      <a:cubicBezTo>
                        <a:pt x="21600" y="5061"/>
                        <a:pt x="21455" y="4284"/>
                        <a:pt x="20792" y="3896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19050" tIns="19050" rIns="19050" bIns="19050" numCol="1" anchor="ctr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000">
                      <a:solidFill>
                        <a:srgbClr val="53585F"/>
                      </a:solidFill>
                      <a:latin typeface="Open Sans"/>
                      <a:ea typeface="Open Sans"/>
                      <a:cs typeface="Open Sans"/>
                      <a:sym typeface="Open Sans"/>
                    </a:defRPr>
                  </a:pPr>
                  <a:endParaRPr kumimoji="0" sz="4000" b="0" i="0" u="none" strike="noStrike" kern="1200" cap="none" spc="0" normalizeH="0" baseline="0" noProof="0">
                    <a:ln>
                      <a:noFill/>
                    </a:ln>
                    <a:solidFill>
                      <a:srgbClr val="53585F"/>
                    </a:solidFill>
                    <a:effectLst/>
                    <a:uLnTx/>
                    <a:uFillTx/>
                    <a:latin typeface="Open Sans"/>
                    <a:sym typeface="Open Sans"/>
                  </a:endParaRPr>
                </a:p>
              </p:txBody>
            </p:sp>
            <p:sp>
              <p:nvSpPr>
                <p:cNvPr id="626" name="出自【趣你的PPT】(微信:qunideppt)：最优质的PPT资源库"/>
                <p:cNvSpPr/>
                <p:nvPr/>
              </p:nvSpPr>
              <p:spPr>
                <a:xfrm>
                  <a:off x="5818133" y="3508777"/>
                  <a:ext cx="68142" cy="1246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155" h="21134" extrusionOk="0">
                      <a:moveTo>
                        <a:pt x="14337" y="17314"/>
                      </a:moveTo>
                      <a:cubicBezTo>
                        <a:pt x="16607" y="17065"/>
                        <a:pt x="13715" y="15944"/>
                        <a:pt x="13094" y="15570"/>
                      </a:cubicBezTo>
                      <a:cubicBezTo>
                        <a:pt x="12473" y="15197"/>
                        <a:pt x="13302" y="13703"/>
                        <a:pt x="14541" y="13703"/>
                      </a:cubicBezTo>
                      <a:cubicBezTo>
                        <a:pt x="15779" y="13703"/>
                        <a:pt x="14541" y="12832"/>
                        <a:pt x="12888" y="11833"/>
                      </a:cubicBezTo>
                      <a:cubicBezTo>
                        <a:pt x="11238" y="10838"/>
                        <a:pt x="12888" y="10464"/>
                        <a:pt x="14337" y="10464"/>
                      </a:cubicBezTo>
                      <a:cubicBezTo>
                        <a:pt x="15779" y="10464"/>
                        <a:pt x="13922" y="8970"/>
                        <a:pt x="15365" y="8099"/>
                      </a:cubicBezTo>
                      <a:cubicBezTo>
                        <a:pt x="16811" y="7225"/>
                        <a:pt x="14951" y="5609"/>
                        <a:pt x="14951" y="4861"/>
                      </a:cubicBezTo>
                      <a:cubicBezTo>
                        <a:pt x="14951" y="4114"/>
                        <a:pt x="17016" y="3866"/>
                        <a:pt x="18671" y="2871"/>
                      </a:cubicBezTo>
                      <a:cubicBezTo>
                        <a:pt x="20322" y="1872"/>
                        <a:pt x="17224" y="2247"/>
                        <a:pt x="17224" y="1500"/>
                      </a:cubicBezTo>
                      <a:cubicBezTo>
                        <a:pt x="17224" y="752"/>
                        <a:pt x="15159" y="502"/>
                        <a:pt x="13715" y="1127"/>
                      </a:cubicBezTo>
                      <a:cubicBezTo>
                        <a:pt x="12266" y="1751"/>
                        <a:pt x="12680" y="1127"/>
                        <a:pt x="11443" y="1127"/>
                      </a:cubicBezTo>
                      <a:cubicBezTo>
                        <a:pt x="10203" y="1127"/>
                        <a:pt x="7930" y="1376"/>
                        <a:pt x="7930" y="628"/>
                      </a:cubicBezTo>
                      <a:cubicBezTo>
                        <a:pt x="7930" y="-122"/>
                        <a:pt x="6900" y="-243"/>
                        <a:pt x="5866" y="502"/>
                      </a:cubicBezTo>
                      <a:cubicBezTo>
                        <a:pt x="5563" y="723"/>
                        <a:pt x="5042" y="841"/>
                        <a:pt x="4338" y="893"/>
                      </a:cubicBezTo>
                      <a:cubicBezTo>
                        <a:pt x="4188" y="1870"/>
                        <a:pt x="4022" y="2781"/>
                        <a:pt x="4494" y="3242"/>
                      </a:cubicBezTo>
                      <a:cubicBezTo>
                        <a:pt x="5597" y="4316"/>
                        <a:pt x="3137" y="9997"/>
                        <a:pt x="930" y="11532"/>
                      </a:cubicBezTo>
                      <a:cubicBezTo>
                        <a:pt x="-1278" y="13067"/>
                        <a:pt x="848" y="13477"/>
                        <a:pt x="3137" y="14552"/>
                      </a:cubicBezTo>
                      <a:cubicBezTo>
                        <a:pt x="5428" y="15626"/>
                        <a:pt x="3902" y="19515"/>
                        <a:pt x="3902" y="20436"/>
                      </a:cubicBezTo>
                      <a:cubicBezTo>
                        <a:pt x="3902" y="21357"/>
                        <a:pt x="5938" y="21102"/>
                        <a:pt x="8313" y="21102"/>
                      </a:cubicBezTo>
                      <a:cubicBezTo>
                        <a:pt x="9729" y="21102"/>
                        <a:pt x="11328" y="20723"/>
                        <a:pt x="12896" y="20557"/>
                      </a:cubicBezTo>
                      <a:cubicBezTo>
                        <a:pt x="12430" y="20128"/>
                        <a:pt x="12064" y="19708"/>
                        <a:pt x="12064" y="19430"/>
                      </a:cubicBezTo>
                      <a:cubicBezTo>
                        <a:pt x="12064" y="18682"/>
                        <a:pt x="12064" y="17562"/>
                        <a:pt x="14337" y="17314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19050" tIns="19050" rIns="19050" bIns="19050" numCol="1" anchor="ctr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000">
                      <a:solidFill>
                        <a:srgbClr val="53585F"/>
                      </a:solidFill>
                      <a:latin typeface="Open Sans"/>
                      <a:ea typeface="Open Sans"/>
                      <a:cs typeface="Open Sans"/>
                      <a:sym typeface="Open Sans"/>
                    </a:defRPr>
                  </a:pPr>
                  <a:endParaRPr kumimoji="0" sz="4000" b="0" i="0" u="none" strike="noStrike" kern="1200" cap="none" spc="0" normalizeH="0" baseline="0" noProof="0">
                    <a:ln>
                      <a:noFill/>
                    </a:ln>
                    <a:solidFill>
                      <a:srgbClr val="53585F"/>
                    </a:solidFill>
                    <a:effectLst/>
                    <a:uLnTx/>
                    <a:uFillTx/>
                    <a:latin typeface="Open Sans"/>
                    <a:sym typeface="Open Sans"/>
                  </a:endParaRPr>
                </a:p>
              </p:txBody>
            </p:sp>
            <p:sp>
              <p:nvSpPr>
                <p:cNvPr id="627" name="出自【趣你的PPT】(微信:qunideppt)：最优质的PPT资源库"/>
                <p:cNvSpPr/>
                <p:nvPr/>
              </p:nvSpPr>
              <p:spPr>
                <a:xfrm>
                  <a:off x="6082700" y="3210291"/>
                  <a:ext cx="83605" cy="7174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412" h="21404" extrusionOk="0">
                      <a:moveTo>
                        <a:pt x="6829" y="16673"/>
                      </a:moveTo>
                      <a:cubicBezTo>
                        <a:pt x="7774" y="15572"/>
                        <a:pt x="9427" y="16122"/>
                        <a:pt x="10373" y="17226"/>
                      </a:cubicBezTo>
                      <a:cubicBezTo>
                        <a:pt x="11319" y="18327"/>
                        <a:pt x="12736" y="18599"/>
                        <a:pt x="14156" y="20250"/>
                      </a:cubicBezTo>
                      <a:cubicBezTo>
                        <a:pt x="14518" y="20676"/>
                        <a:pt x="14913" y="21060"/>
                        <a:pt x="15298" y="21404"/>
                      </a:cubicBezTo>
                      <a:cubicBezTo>
                        <a:pt x="15432" y="20244"/>
                        <a:pt x="15457" y="17930"/>
                        <a:pt x="15897" y="16735"/>
                      </a:cubicBezTo>
                      <a:cubicBezTo>
                        <a:pt x="16360" y="15477"/>
                        <a:pt x="15432" y="13852"/>
                        <a:pt x="16204" y="13852"/>
                      </a:cubicBezTo>
                      <a:cubicBezTo>
                        <a:pt x="16976" y="13852"/>
                        <a:pt x="19142" y="13852"/>
                        <a:pt x="19142" y="12235"/>
                      </a:cubicBezTo>
                      <a:cubicBezTo>
                        <a:pt x="19142" y="10613"/>
                        <a:pt x="19762" y="11151"/>
                        <a:pt x="20227" y="10249"/>
                      </a:cubicBezTo>
                      <a:cubicBezTo>
                        <a:pt x="20691" y="9349"/>
                        <a:pt x="18835" y="7548"/>
                        <a:pt x="18524" y="7006"/>
                      </a:cubicBezTo>
                      <a:cubicBezTo>
                        <a:pt x="18217" y="6467"/>
                        <a:pt x="19916" y="6287"/>
                        <a:pt x="21154" y="4130"/>
                      </a:cubicBezTo>
                      <a:cubicBezTo>
                        <a:pt x="21600" y="3343"/>
                        <a:pt x="21416" y="1737"/>
                        <a:pt x="21003" y="0"/>
                      </a:cubicBezTo>
                      <a:cubicBezTo>
                        <a:pt x="20796" y="642"/>
                        <a:pt x="20383" y="1103"/>
                        <a:pt x="19684" y="615"/>
                      </a:cubicBezTo>
                      <a:cubicBezTo>
                        <a:pt x="18524" y="-196"/>
                        <a:pt x="16748" y="255"/>
                        <a:pt x="14428" y="795"/>
                      </a:cubicBezTo>
                      <a:cubicBezTo>
                        <a:pt x="12109" y="1334"/>
                        <a:pt x="11413" y="3947"/>
                        <a:pt x="12260" y="5027"/>
                      </a:cubicBezTo>
                      <a:cubicBezTo>
                        <a:pt x="13112" y="6110"/>
                        <a:pt x="10021" y="6648"/>
                        <a:pt x="9790" y="5210"/>
                      </a:cubicBezTo>
                      <a:cubicBezTo>
                        <a:pt x="9558" y="3763"/>
                        <a:pt x="7238" y="4758"/>
                        <a:pt x="7389" y="6648"/>
                      </a:cubicBezTo>
                      <a:cubicBezTo>
                        <a:pt x="7547" y="8539"/>
                        <a:pt x="4838" y="9261"/>
                        <a:pt x="4995" y="11598"/>
                      </a:cubicBezTo>
                      <a:cubicBezTo>
                        <a:pt x="5150" y="13944"/>
                        <a:pt x="2519" y="16104"/>
                        <a:pt x="820" y="17273"/>
                      </a:cubicBezTo>
                      <a:cubicBezTo>
                        <a:pt x="555" y="17459"/>
                        <a:pt x="280" y="17646"/>
                        <a:pt x="0" y="17833"/>
                      </a:cubicBezTo>
                      <a:cubicBezTo>
                        <a:pt x="856" y="18294"/>
                        <a:pt x="1541" y="18599"/>
                        <a:pt x="1863" y="18599"/>
                      </a:cubicBezTo>
                      <a:cubicBezTo>
                        <a:pt x="3285" y="18599"/>
                        <a:pt x="5883" y="17776"/>
                        <a:pt x="6829" y="16673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19050" tIns="19050" rIns="19050" bIns="19050" numCol="1" anchor="ctr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000">
                      <a:solidFill>
                        <a:srgbClr val="53585F"/>
                      </a:solidFill>
                      <a:latin typeface="Open Sans"/>
                      <a:ea typeface="Open Sans"/>
                      <a:cs typeface="Open Sans"/>
                      <a:sym typeface="Open Sans"/>
                    </a:defRPr>
                  </a:pPr>
                  <a:endParaRPr kumimoji="0" sz="4000" b="0" i="0" u="none" strike="noStrike" kern="1200" cap="none" spc="0" normalizeH="0" baseline="0" noProof="0">
                    <a:ln>
                      <a:noFill/>
                    </a:ln>
                    <a:solidFill>
                      <a:srgbClr val="53585F"/>
                    </a:solidFill>
                    <a:effectLst/>
                    <a:uLnTx/>
                    <a:uFillTx/>
                    <a:latin typeface="Open Sans"/>
                    <a:sym typeface="Open Sans"/>
                  </a:endParaRPr>
                </a:p>
              </p:txBody>
            </p:sp>
            <p:sp>
              <p:nvSpPr>
                <p:cNvPr id="628" name="出自【趣你的PPT】(微信:qunideppt)：最优质的PPT资源库"/>
                <p:cNvSpPr/>
                <p:nvPr/>
              </p:nvSpPr>
              <p:spPr>
                <a:xfrm>
                  <a:off x="6462591" y="3454507"/>
                  <a:ext cx="127319" cy="7000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381" h="21594" extrusionOk="0">
                      <a:moveTo>
                        <a:pt x="16565" y="177"/>
                      </a:moveTo>
                      <a:cubicBezTo>
                        <a:pt x="15754" y="-6"/>
                        <a:pt x="13217" y="177"/>
                        <a:pt x="12505" y="1484"/>
                      </a:cubicBezTo>
                      <a:cubicBezTo>
                        <a:pt x="11796" y="2786"/>
                        <a:pt x="10885" y="3530"/>
                        <a:pt x="10074" y="3346"/>
                      </a:cubicBezTo>
                      <a:cubicBezTo>
                        <a:pt x="9263" y="3159"/>
                        <a:pt x="6929" y="2973"/>
                        <a:pt x="6423" y="3159"/>
                      </a:cubicBezTo>
                      <a:cubicBezTo>
                        <a:pt x="5918" y="3346"/>
                        <a:pt x="3180" y="2230"/>
                        <a:pt x="2774" y="2413"/>
                      </a:cubicBezTo>
                      <a:cubicBezTo>
                        <a:pt x="2414" y="2579"/>
                        <a:pt x="1739" y="284"/>
                        <a:pt x="820" y="0"/>
                      </a:cubicBezTo>
                      <a:cubicBezTo>
                        <a:pt x="776" y="211"/>
                        <a:pt x="696" y="413"/>
                        <a:pt x="542" y="596"/>
                      </a:cubicBezTo>
                      <a:cubicBezTo>
                        <a:pt x="-142" y="1438"/>
                        <a:pt x="-219" y="3668"/>
                        <a:pt x="542" y="4928"/>
                      </a:cubicBezTo>
                      <a:cubicBezTo>
                        <a:pt x="1302" y="6186"/>
                        <a:pt x="2291" y="8978"/>
                        <a:pt x="1607" y="8978"/>
                      </a:cubicBezTo>
                      <a:cubicBezTo>
                        <a:pt x="924" y="8978"/>
                        <a:pt x="388" y="10651"/>
                        <a:pt x="465" y="11489"/>
                      </a:cubicBezTo>
                      <a:cubicBezTo>
                        <a:pt x="542" y="12331"/>
                        <a:pt x="237" y="14145"/>
                        <a:pt x="465" y="14564"/>
                      </a:cubicBezTo>
                      <a:cubicBezTo>
                        <a:pt x="696" y="14984"/>
                        <a:pt x="2291" y="17779"/>
                        <a:pt x="2365" y="18615"/>
                      </a:cubicBezTo>
                      <a:cubicBezTo>
                        <a:pt x="2434" y="19351"/>
                        <a:pt x="3086" y="19734"/>
                        <a:pt x="3039" y="20379"/>
                      </a:cubicBezTo>
                      <a:cubicBezTo>
                        <a:pt x="4316" y="20202"/>
                        <a:pt x="7024" y="19917"/>
                        <a:pt x="7639" y="20480"/>
                      </a:cubicBezTo>
                      <a:cubicBezTo>
                        <a:pt x="8450" y="21227"/>
                        <a:pt x="11291" y="21594"/>
                        <a:pt x="11291" y="21594"/>
                      </a:cubicBezTo>
                      <a:cubicBezTo>
                        <a:pt x="12099" y="21594"/>
                        <a:pt x="12810" y="21037"/>
                        <a:pt x="12609" y="20107"/>
                      </a:cubicBezTo>
                      <a:cubicBezTo>
                        <a:pt x="12437" y="19321"/>
                        <a:pt x="13493" y="18801"/>
                        <a:pt x="14256" y="18658"/>
                      </a:cubicBezTo>
                      <a:cubicBezTo>
                        <a:pt x="14123" y="17797"/>
                        <a:pt x="14033" y="17088"/>
                        <a:pt x="14230" y="16938"/>
                      </a:cubicBezTo>
                      <a:cubicBezTo>
                        <a:pt x="14609" y="16660"/>
                        <a:pt x="16816" y="16100"/>
                        <a:pt x="17727" y="16938"/>
                      </a:cubicBezTo>
                      <a:cubicBezTo>
                        <a:pt x="18190" y="17366"/>
                        <a:pt x="18711" y="16963"/>
                        <a:pt x="19113" y="16464"/>
                      </a:cubicBezTo>
                      <a:cubicBezTo>
                        <a:pt x="18991" y="15680"/>
                        <a:pt x="18873" y="15062"/>
                        <a:pt x="18640" y="14984"/>
                      </a:cubicBezTo>
                      <a:cubicBezTo>
                        <a:pt x="18080" y="14800"/>
                        <a:pt x="17222" y="10514"/>
                        <a:pt x="17930" y="10233"/>
                      </a:cubicBezTo>
                      <a:cubicBezTo>
                        <a:pt x="18640" y="9957"/>
                        <a:pt x="19552" y="5485"/>
                        <a:pt x="20668" y="4836"/>
                      </a:cubicBezTo>
                      <a:cubicBezTo>
                        <a:pt x="21112" y="4576"/>
                        <a:pt x="21301" y="4087"/>
                        <a:pt x="21381" y="3484"/>
                      </a:cubicBezTo>
                      <a:cubicBezTo>
                        <a:pt x="20415" y="2887"/>
                        <a:pt x="19461" y="2156"/>
                        <a:pt x="19301" y="1673"/>
                      </a:cubicBezTo>
                      <a:cubicBezTo>
                        <a:pt x="18996" y="740"/>
                        <a:pt x="17373" y="367"/>
                        <a:pt x="16565" y="177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19050" tIns="19050" rIns="19050" bIns="19050" numCol="1" anchor="ctr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000">
                      <a:solidFill>
                        <a:srgbClr val="53585F"/>
                      </a:solidFill>
                      <a:latin typeface="Open Sans"/>
                      <a:ea typeface="Open Sans"/>
                      <a:cs typeface="Open Sans"/>
                      <a:sym typeface="Open Sans"/>
                    </a:defRPr>
                  </a:pPr>
                  <a:endParaRPr kumimoji="0" sz="4000" b="0" i="0" u="none" strike="noStrike" kern="1200" cap="none" spc="0" normalizeH="0" baseline="0" noProof="0">
                    <a:ln>
                      <a:noFill/>
                    </a:ln>
                    <a:solidFill>
                      <a:srgbClr val="53585F"/>
                    </a:solidFill>
                    <a:effectLst/>
                    <a:uLnTx/>
                    <a:uFillTx/>
                    <a:latin typeface="Open Sans"/>
                    <a:sym typeface="Open Sans"/>
                  </a:endParaRPr>
                </a:p>
              </p:txBody>
            </p:sp>
            <p:sp>
              <p:nvSpPr>
                <p:cNvPr id="629" name="出自【趣你的PPT】(微信:qunideppt)：最优质的PPT资源库"/>
                <p:cNvSpPr/>
                <p:nvPr/>
              </p:nvSpPr>
              <p:spPr>
                <a:xfrm>
                  <a:off x="6482942" y="3128886"/>
                  <a:ext cx="191162" cy="13620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507" h="21257" extrusionOk="0">
                      <a:moveTo>
                        <a:pt x="20226" y="10552"/>
                      </a:moveTo>
                      <a:cubicBezTo>
                        <a:pt x="19817" y="10409"/>
                        <a:pt x="19563" y="9139"/>
                        <a:pt x="18900" y="8784"/>
                      </a:cubicBezTo>
                      <a:cubicBezTo>
                        <a:pt x="18239" y="8431"/>
                        <a:pt x="18391" y="7300"/>
                        <a:pt x="17831" y="6806"/>
                      </a:cubicBezTo>
                      <a:cubicBezTo>
                        <a:pt x="17271" y="6310"/>
                        <a:pt x="17627" y="5322"/>
                        <a:pt x="17575" y="4543"/>
                      </a:cubicBezTo>
                      <a:cubicBezTo>
                        <a:pt x="17525" y="3766"/>
                        <a:pt x="17678" y="2565"/>
                        <a:pt x="17372" y="2353"/>
                      </a:cubicBezTo>
                      <a:cubicBezTo>
                        <a:pt x="17065" y="2141"/>
                        <a:pt x="15792" y="1152"/>
                        <a:pt x="15233" y="1506"/>
                      </a:cubicBezTo>
                      <a:cubicBezTo>
                        <a:pt x="14672" y="1859"/>
                        <a:pt x="14265" y="2141"/>
                        <a:pt x="14009" y="1506"/>
                      </a:cubicBezTo>
                      <a:cubicBezTo>
                        <a:pt x="13755" y="870"/>
                        <a:pt x="13399" y="515"/>
                        <a:pt x="12839" y="728"/>
                      </a:cubicBezTo>
                      <a:cubicBezTo>
                        <a:pt x="12277" y="940"/>
                        <a:pt x="11920" y="587"/>
                        <a:pt x="11615" y="232"/>
                      </a:cubicBezTo>
                      <a:cubicBezTo>
                        <a:pt x="11569" y="178"/>
                        <a:pt x="11531" y="95"/>
                        <a:pt x="11498" y="0"/>
                      </a:cubicBezTo>
                      <a:cubicBezTo>
                        <a:pt x="11273" y="65"/>
                        <a:pt x="10975" y="186"/>
                        <a:pt x="10784" y="398"/>
                      </a:cubicBezTo>
                      <a:cubicBezTo>
                        <a:pt x="10444" y="775"/>
                        <a:pt x="10377" y="1529"/>
                        <a:pt x="9901" y="1529"/>
                      </a:cubicBezTo>
                      <a:cubicBezTo>
                        <a:pt x="9426" y="1529"/>
                        <a:pt x="8882" y="1248"/>
                        <a:pt x="8339" y="1812"/>
                      </a:cubicBezTo>
                      <a:cubicBezTo>
                        <a:pt x="7794" y="2377"/>
                        <a:pt x="7659" y="3039"/>
                        <a:pt x="7727" y="3508"/>
                      </a:cubicBezTo>
                      <a:cubicBezTo>
                        <a:pt x="7794" y="3978"/>
                        <a:pt x="7863" y="4733"/>
                        <a:pt x="7455" y="4733"/>
                      </a:cubicBezTo>
                      <a:cubicBezTo>
                        <a:pt x="7048" y="4733"/>
                        <a:pt x="7117" y="5394"/>
                        <a:pt x="6709" y="5583"/>
                      </a:cubicBezTo>
                      <a:cubicBezTo>
                        <a:pt x="6301" y="5770"/>
                        <a:pt x="5621" y="6619"/>
                        <a:pt x="5553" y="7087"/>
                      </a:cubicBezTo>
                      <a:cubicBezTo>
                        <a:pt x="5486" y="7562"/>
                        <a:pt x="5486" y="8597"/>
                        <a:pt x="5213" y="8597"/>
                      </a:cubicBezTo>
                      <a:cubicBezTo>
                        <a:pt x="4941" y="8597"/>
                        <a:pt x="3991" y="8786"/>
                        <a:pt x="3719" y="9256"/>
                      </a:cubicBezTo>
                      <a:cubicBezTo>
                        <a:pt x="3448" y="9728"/>
                        <a:pt x="3110" y="10197"/>
                        <a:pt x="2565" y="10010"/>
                      </a:cubicBezTo>
                      <a:cubicBezTo>
                        <a:pt x="2287" y="9913"/>
                        <a:pt x="1539" y="9866"/>
                        <a:pt x="882" y="9844"/>
                      </a:cubicBezTo>
                      <a:cubicBezTo>
                        <a:pt x="891" y="9937"/>
                        <a:pt x="891" y="10028"/>
                        <a:pt x="866" y="10128"/>
                      </a:cubicBezTo>
                      <a:cubicBezTo>
                        <a:pt x="612" y="11117"/>
                        <a:pt x="815" y="12035"/>
                        <a:pt x="1223" y="12530"/>
                      </a:cubicBezTo>
                      <a:cubicBezTo>
                        <a:pt x="1630" y="13024"/>
                        <a:pt x="1784" y="15003"/>
                        <a:pt x="1324" y="15286"/>
                      </a:cubicBezTo>
                      <a:cubicBezTo>
                        <a:pt x="866" y="15568"/>
                        <a:pt x="0" y="16416"/>
                        <a:pt x="0" y="16912"/>
                      </a:cubicBezTo>
                      <a:cubicBezTo>
                        <a:pt x="0" y="17405"/>
                        <a:pt x="918" y="17830"/>
                        <a:pt x="765" y="18535"/>
                      </a:cubicBezTo>
                      <a:cubicBezTo>
                        <a:pt x="678" y="18941"/>
                        <a:pt x="675" y="19659"/>
                        <a:pt x="724" y="20284"/>
                      </a:cubicBezTo>
                      <a:cubicBezTo>
                        <a:pt x="1158" y="20311"/>
                        <a:pt x="1585" y="20418"/>
                        <a:pt x="1953" y="19904"/>
                      </a:cubicBezTo>
                      <a:cubicBezTo>
                        <a:pt x="2361" y="19337"/>
                        <a:pt x="2565" y="18678"/>
                        <a:pt x="3448" y="18678"/>
                      </a:cubicBezTo>
                      <a:cubicBezTo>
                        <a:pt x="4330" y="18678"/>
                        <a:pt x="6979" y="18678"/>
                        <a:pt x="7387" y="19337"/>
                      </a:cubicBezTo>
                      <a:cubicBezTo>
                        <a:pt x="7794" y="19998"/>
                        <a:pt x="8882" y="19433"/>
                        <a:pt x="9493" y="19809"/>
                      </a:cubicBezTo>
                      <a:cubicBezTo>
                        <a:pt x="10105" y="20187"/>
                        <a:pt x="10988" y="20565"/>
                        <a:pt x="11055" y="20091"/>
                      </a:cubicBezTo>
                      <a:cubicBezTo>
                        <a:pt x="11123" y="19621"/>
                        <a:pt x="11940" y="20752"/>
                        <a:pt x="12550" y="20281"/>
                      </a:cubicBezTo>
                      <a:cubicBezTo>
                        <a:pt x="13161" y="19809"/>
                        <a:pt x="13705" y="21223"/>
                        <a:pt x="14045" y="20939"/>
                      </a:cubicBezTo>
                      <a:cubicBezTo>
                        <a:pt x="14384" y="20656"/>
                        <a:pt x="15810" y="20658"/>
                        <a:pt x="16149" y="21130"/>
                      </a:cubicBezTo>
                      <a:cubicBezTo>
                        <a:pt x="16491" y="21600"/>
                        <a:pt x="16557" y="20656"/>
                        <a:pt x="16557" y="20091"/>
                      </a:cubicBezTo>
                      <a:cubicBezTo>
                        <a:pt x="16557" y="19526"/>
                        <a:pt x="17917" y="18020"/>
                        <a:pt x="17917" y="18020"/>
                      </a:cubicBezTo>
                      <a:cubicBezTo>
                        <a:pt x="17917" y="18020"/>
                        <a:pt x="18842" y="17952"/>
                        <a:pt x="19393" y="17607"/>
                      </a:cubicBezTo>
                      <a:cubicBezTo>
                        <a:pt x="19270" y="17362"/>
                        <a:pt x="19166" y="16961"/>
                        <a:pt x="19053" y="16276"/>
                      </a:cubicBezTo>
                      <a:cubicBezTo>
                        <a:pt x="18800" y="14720"/>
                        <a:pt x="18391" y="13802"/>
                        <a:pt x="18697" y="13307"/>
                      </a:cubicBezTo>
                      <a:cubicBezTo>
                        <a:pt x="19002" y="12812"/>
                        <a:pt x="19869" y="13943"/>
                        <a:pt x="20326" y="13660"/>
                      </a:cubicBezTo>
                      <a:cubicBezTo>
                        <a:pt x="20786" y="13378"/>
                        <a:pt x="21600" y="12812"/>
                        <a:pt x="21499" y="12177"/>
                      </a:cubicBezTo>
                      <a:cubicBezTo>
                        <a:pt x="21397" y="11541"/>
                        <a:pt x="20633" y="10691"/>
                        <a:pt x="20226" y="10552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19050" tIns="19050" rIns="19050" bIns="19050" numCol="1" anchor="ctr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000">
                      <a:solidFill>
                        <a:srgbClr val="53585F"/>
                      </a:solidFill>
                      <a:latin typeface="Open Sans"/>
                      <a:ea typeface="Open Sans"/>
                      <a:cs typeface="Open Sans"/>
                      <a:sym typeface="Open Sans"/>
                    </a:defRPr>
                  </a:pPr>
                  <a:endParaRPr kumimoji="0" sz="4000" b="0" i="0" u="none" strike="noStrike" kern="1200" cap="none" spc="0" normalizeH="0" baseline="0" noProof="0">
                    <a:ln>
                      <a:noFill/>
                    </a:ln>
                    <a:solidFill>
                      <a:srgbClr val="53585F"/>
                    </a:solidFill>
                    <a:effectLst/>
                    <a:uLnTx/>
                    <a:uFillTx/>
                    <a:latin typeface="Open Sans"/>
                    <a:sym typeface="Open Sans"/>
                  </a:endParaRPr>
                </a:p>
              </p:txBody>
            </p:sp>
            <p:sp>
              <p:nvSpPr>
                <p:cNvPr id="630" name="出自【趣你的PPT】(微信:qunideppt)：最优质的PPT资源库"/>
                <p:cNvSpPr/>
                <p:nvPr/>
              </p:nvSpPr>
              <p:spPr>
                <a:xfrm>
                  <a:off x="6143754" y="3366318"/>
                  <a:ext cx="91256" cy="4839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296" h="20371" extrusionOk="0">
                      <a:moveTo>
                        <a:pt x="18928" y="8608"/>
                      </a:moveTo>
                      <a:cubicBezTo>
                        <a:pt x="17977" y="9368"/>
                        <a:pt x="16497" y="7080"/>
                        <a:pt x="16497" y="6320"/>
                      </a:cubicBezTo>
                      <a:cubicBezTo>
                        <a:pt x="16497" y="5790"/>
                        <a:pt x="16302" y="3890"/>
                        <a:pt x="16500" y="2709"/>
                      </a:cubicBezTo>
                      <a:cubicBezTo>
                        <a:pt x="15716" y="1978"/>
                        <a:pt x="14589" y="992"/>
                        <a:pt x="13750" y="542"/>
                      </a:cubicBezTo>
                      <a:cubicBezTo>
                        <a:pt x="12340" y="-218"/>
                        <a:pt x="11637" y="-218"/>
                        <a:pt x="10510" y="793"/>
                      </a:cubicBezTo>
                      <a:cubicBezTo>
                        <a:pt x="9792" y="1440"/>
                        <a:pt x="7809" y="1260"/>
                        <a:pt x="6468" y="1047"/>
                      </a:cubicBezTo>
                      <a:cubicBezTo>
                        <a:pt x="6349" y="1806"/>
                        <a:pt x="6161" y="2317"/>
                        <a:pt x="5825" y="2317"/>
                      </a:cubicBezTo>
                      <a:cubicBezTo>
                        <a:pt x="4874" y="2317"/>
                        <a:pt x="3607" y="4032"/>
                        <a:pt x="3395" y="5939"/>
                      </a:cubicBezTo>
                      <a:cubicBezTo>
                        <a:pt x="3183" y="7844"/>
                        <a:pt x="964" y="9368"/>
                        <a:pt x="329" y="12799"/>
                      </a:cubicBezTo>
                      <a:cubicBezTo>
                        <a:pt x="-304" y="16230"/>
                        <a:pt x="13" y="17754"/>
                        <a:pt x="964" y="15659"/>
                      </a:cubicBezTo>
                      <a:cubicBezTo>
                        <a:pt x="1915" y="13563"/>
                        <a:pt x="3078" y="14327"/>
                        <a:pt x="3078" y="16038"/>
                      </a:cubicBezTo>
                      <a:cubicBezTo>
                        <a:pt x="3078" y="17754"/>
                        <a:pt x="4346" y="17942"/>
                        <a:pt x="3922" y="20233"/>
                      </a:cubicBezTo>
                      <a:cubicBezTo>
                        <a:pt x="3914" y="20288"/>
                        <a:pt x="3917" y="20313"/>
                        <a:pt x="3910" y="20371"/>
                      </a:cubicBezTo>
                      <a:cubicBezTo>
                        <a:pt x="5355" y="20142"/>
                        <a:pt x="7364" y="19850"/>
                        <a:pt x="7975" y="19850"/>
                      </a:cubicBezTo>
                      <a:cubicBezTo>
                        <a:pt x="8962" y="19850"/>
                        <a:pt x="9947" y="14264"/>
                        <a:pt x="10369" y="13751"/>
                      </a:cubicBezTo>
                      <a:cubicBezTo>
                        <a:pt x="10791" y="13245"/>
                        <a:pt x="11921" y="17821"/>
                        <a:pt x="13047" y="19603"/>
                      </a:cubicBezTo>
                      <a:cubicBezTo>
                        <a:pt x="14172" y="21382"/>
                        <a:pt x="14316" y="18075"/>
                        <a:pt x="14316" y="16551"/>
                      </a:cubicBezTo>
                      <a:cubicBezTo>
                        <a:pt x="14316" y="15024"/>
                        <a:pt x="15302" y="14514"/>
                        <a:pt x="16005" y="14773"/>
                      </a:cubicBezTo>
                      <a:cubicBezTo>
                        <a:pt x="16709" y="15024"/>
                        <a:pt x="18261" y="15533"/>
                        <a:pt x="18261" y="13751"/>
                      </a:cubicBezTo>
                      <a:cubicBezTo>
                        <a:pt x="18261" y="11980"/>
                        <a:pt x="19106" y="12740"/>
                        <a:pt x="19668" y="12740"/>
                      </a:cubicBezTo>
                      <a:cubicBezTo>
                        <a:pt x="20232" y="12740"/>
                        <a:pt x="20375" y="10703"/>
                        <a:pt x="20375" y="10703"/>
                      </a:cubicBezTo>
                      <a:lnTo>
                        <a:pt x="21296" y="9158"/>
                      </a:lnTo>
                      <a:cubicBezTo>
                        <a:pt x="20546" y="8474"/>
                        <a:pt x="19673" y="8011"/>
                        <a:pt x="18928" y="8608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19050" tIns="19050" rIns="19050" bIns="19050" numCol="1" anchor="ctr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000">
                      <a:solidFill>
                        <a:srgbClr val="53585F"/>
                      </a:solidFill>
                      <a:latin typeface="Open Sans"/>
                      <a:ea typeface="Open Sans"/>
                      <a:cs typeface="Open Sans"/>
                      <a:sym typeface="Open Sans"/>
                    </a:defRPr>
                  </a:pPr>
                  <a:endParaRPr kumimoji="0" sz="4000" b="0" i="0" u="none" strike="noStrike" kern="1200" cap="none" spc="0" normalizeH="0" baseline="0" noProof="0">
                    <a:ln>
                      <a:noFill/>
                    </a:ln>
                    <a:solidFill>
                      <a:srgbClr val="53585F"/>
                    </a:solidFill>
                    <a:effectLst/>
                    <a:uLnTx/>
                    <a:uFillTx/>
                    <a:latin typeface="Open Sans"/>
                    <a:sym typeface="Open Sans"/>
                  </a:endParaRPr>
                </a:p>
              </p:txBody>
            </p:sp>
            <p:sp>
              <p:nvSpPr>
                <p:cNvPr id="631" name="出自【趣你的PPT】(微信:qunideppt)：最优质的PPT资源库"/>
                <p:cNvSpPr/>
                <p:nvPr/>
              </p:nvSpPr>
              <p:spPr>
                <a:xfrm>
                  <a:off x="6421888" y="3515560"/>
                  <a:ext cx="129489" cy="16168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559" extrusionOk="0">
                      <a:moveTo>
                        <a:pt x="18478" y="20310"/>
                      </a:moveTo>
                      <a:cubicBezTo>
                        <a:pt x="17670" y="19949"/>
                        <a:pt x="14046" y="20552"/>
                        <a:pt x="13091" y="19828"/>
                      </a:cubicBezTo>
                      <a:cubicBezTo>
                        <a:pt x="12134" y="19103"/>
                        <a:pt x="10181" y="20399"/>
                        <a:pt x="11025" y="20512"/>
                      </a:cubicBezTo>
                      <a:cubicBezTo>
                        <a:pt x="12232" y="20673"/>
                        <a:pt x="14046" y="21518"/>
                        <a:pt x="16009" y="21558"/>
                      </a:cubicBezTo>
                      <a:cubicBezTo>
                        <a:pt x="17975" y="21600"/>
                        <a:pt x="20642" y="20834"/>
                        <a:pt x="20594" y="20431"/>
                      </a:cubicBezTo>
                      <a:cubicBezTo>
                        <a:pt x="20542" y="20028"/>
                        <a:pt x="19284" y="20673"/>
                        <a:pt x="18478" y="20310"/>
                      </a:cubicBezTo>
                      <a:close/>
                      <a:moveTo>
                        <a:pt x="21324" y="0"/>
                      </a:moveTo>
                      <a:cubicBezTo>
                        <a:pt x="20566" y="62"/>
                        <a:pt x="19517" y="287"/>
                        <a:pt x="19687" y="627"/>
                      </a:cubicBezTo>
                      <a:cubicBezTo>
                        <a:pt x="19887" y="1029"/>
                        <a:pt x="19181" y="1269"/>
                        <a:pt x="18379" y="1269"/>
                      </a:cubicBezTo>
                      <a:cubicBezTo>
                        <a:pt x="18379" y="1269"/>
                        <a:pt x="15556" y="1111"/>
                        <a:pt x="14751" y="788"/>
                      </a:cubicBezTo>
                      <a:cubicBezTo>
                        <a:pt x="14140" y="545"/>
                        <a:pt x="11450" y="668"/>
                        <a:pt x="10181" y="744"/>
                      </a:cubicBezTo>
                      <a:cubicBezTo>
                        <a:pt x="10175" y="784"/>
                        <a:pt x="10157" y="825"/>
                        <a:pt x="10118" y="867"/>
                      </a:cubicBezTo>
                      <a:cubicBezTo>
                        <a:pt x="9815" y="1230"/>
                        <a:pt x="7399" y="2215"/>
                        <a:pt x="6945" y="2034"/>
                      </a:cubicBezTo>
                      <a:cubicBezTo>
                        <a:pt x="6492" y="1854"/>
                        <a:pt x="6265" y="2638"/>
                        <a:pt x="5361" y="2819"/>
                      </a:cubicBezTo>
                      <a:cubicBezTo>
                        <a:pt x="4452" y="3000"/>
                        <a:pt x="3094" y="2758"/>
                        <a:pt x="3019" y="3061"/>
                      </a:cubicBezTo>
                      <a:cubicBezTo>
                        <a:pt x="2942" y="3363"/>
                        <a:pt x="2337" y="4208"/>
                        <a:pt x="1810" y="4630"/>
                      </a:cubicBezTo>
                      <a:cubicBezTo>
                        <a:pt x="1281" y="5053"/>
                        <a:pt x="1734" y="5537"/>
                        <a:pt x="979" y="5656"/>
                      </a:cubicBezTo>
                      <a:cubicBezTo>
                        <a:pt x="482" y="5738"/>
                        <a:pt x="275" y="6476"/>
                        <a:pt x="0" y="7127"/>
                      </a:cubicBezTo>
                      <a:cubicBezTo>
                        <a:pt x="48" y="7145"/>
                        <a:pt x="94" y="7174"/>
                        <a:pt x="147" y="7188"/>
                      </a:cubicBezTo>
                      <a:cubicBezTo>
                        <a:pt x="1254" y="7468"/>
                        <a:pt x="2111" y="8517"/>
                        <a:pt x="1960" y="9522"/>
                      </a:cubicBezTo>
                      <a:cubicBezTo>
                        <a:pt x="1810" y="10529"/>
                        <a:pt x="3572" y="10892"/>
                        <a:pt x="4377" y="10166"/>
                      </a:cubicBezTo>
                      <a:cubicBezTo>
                        <a:pt x="5183" y="9442"/>
                        <a:pt x="7449" y="10569"/>
                        <a:pt x="7449" y="11052"/>
                      </a:cubicBezTo>
                      <a:cubicBezTo>
                        <a:pt x="7449" y="11534"/>
                        <a:pt x="5133" y="10529"/>
                        <a:pt x="3821" y="11294"/>
                      </a:cubicBezTo>
                      <a:cubicBezTo>
                        <a:pt x="2515" y="12057"/>
                        <a:pt x="4830" y="12783"/>
                        <a:pt x="4530" y="13588"/>
                      </a:cubicBezTo>
                      <a:cubicBezTo>
                        <a:pt x="4226" y="14394"/>
                        <a:pt x="5133" y="15519"/>
                        <a:pt x="6291" y="15481"/>
                      </a:cubicBezTo>
                      <a:cubicBezTo>
                        <a:pt x="7452" y="15441"/>
                        <a:pt x="8759" y="16970"/>
                        <a:pt x="9463" y="16687"/>
                      </a:cubicBezTo>
                      <a:cubicBezTo>
                        <a:pt x="10170" y="16407"/>
                        <a:pt x="8608" y="14273"/>
                        <a:pt x="8859" y="13951"/>
                      </a:cubicBezTo>
                      <a:cubicBezTo>
                        <a:pt x="9113" y="13628"/>
                        <a:pt x="10520" y="14514"/>
                        <a:pt x="11225" y="13869"/>
                      </a:cubicBezTo>
                      <a:cubicBezTo>
                        <a:pt x="11932" y="13226"/>
                        <a:pt x="10723" y="12743"/>
                        <a:pt x="9665" y="12783"/>
                      </a:cubicBezTo>
                      <a:cubicBezTo>
                        <a:pt x="8608" y="12823"/>
                        <a:pt x="9615" y="11655"/>
                        <a:pt x="10874" y="12259"/>
                      </a:cubicBezTo>
                      <a:cubicBezTo>
                        <a:pt x="12132" y="12862"/>
                        <a:pt x="12737" y="12099"/>
                        <a:pt x="13339" y="12017"/>
                      </a:cubicBezTo>
                      <a:cubicBezTo>
                        <a:pt x="13943" y="11937"/>
                        <a:pt x="14095" y="10207"/>
                        <a:pt x="12232" y="9805"/>
                      </a:cubicBezTo>
                      <a:cubicBezTo>
                        <a:pt x="10371" y="9403"/>
                        <a:pt x="10621" y="10892"/>
                        <a:pt x="9412" y="9883"/>
                      </a:cubicBezTo>
                      <a:cubicBezTo>
                        <a:pt x="8204" y="8879"/>
                        <a:pt x="10520" y="9279"/>
                        <a:pt x="10520" y="8435"/>
                      </a:cubicBezTo>
                      <a:cubicBezTo>
                        <a:pt x="10520" y="7590"/>
                        <a:pt x="8657" y="6382"/>
                        <a:pt x="7751" y="5376"/>
                      </a:cubicBezTo>
                      <a:cubicBezTo>
                        <a:pt x="6844" y="4371"/>
                        <a:pt x="9012" y="3886"/>
                        <a:pt x="9513" y="4613"/>
                      </a:cubicBezTo>
                      <a:cubicBezTo>
                        <a:pt x="10018" y="5336"/>
                        <a:pt x="11376" y="5216"/>
                        <a:pt x="12232" y="4933"/>
                      </a:cubicBezTo>
                      <a:cubicBezTo>
                        <a:pt x="13091" y="4652"/>
                        <a:pt x="11326" y="3363"/>
                        <a:pt x="12886" y="2880"/>
                      </a:cubicBezTo>
                      <a:cubicBezTo>
                        <a:pt x="14449" y="2396"/>
                        <a:pt x="14449" y="3242"/>
                        <a:pt x="14953" y="3404"/>
                      </a:cubicBezTo>
                      <a:cubicBezTo>
                        <a:pt x="15456" y="3564"/>
                        <a:pt x="15909" y="2396"/>
                        <a:pt x="17520" y="2396"/>
                      </a:cubicBezTo>
                      <a:cubicBezTo>
                        <a:pt x="18359" y="2396"/>
                        <a:pt x="19101" y="2842"/>
                        <a:pt x="19820" y="3270"/>
                      </a:cubicBezTo>
                      <a:cubicBezTo>
                        <a:pt x="20258" y="2886"/>
                        <a:pt x="20618" y="2663"/>
                        <a:pt x="20618" y="2337"/>
                      </a:cubicBezTo>
                      <a:cubicBezTo>
                        <a:pt x="20618" y="1913"/>
                        <a:pt x="21600" y="1732"/>
                        <a:pt x="21600" y="1068"/>
                      </a:cubicBezTo>
                      <a:cubicBezTo>
                        <a:pt x="21600" y="750"/>
                        <a:pt x="21442" y="348"/>
                        <a:pt x="21324" y="0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19050" tIns="19050" rIns="19050" bIns="19050" numCol="1" anchor="ctr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000">
                      <a:solidFill>
                        <a:srgbClr val="53585F"/>
                      </a:solidFill>
                      <a:latin typeface="Open Sans"/>
                      <a:ea typeface="Open Sans"/>
                      <a:cs typeface="Open Sans"/>
                      <a:sym typeface="Open Sans"/>
                    </a:defRPr>
                  </a:pPr>
                  <a:endParaRPr kumimoji="0" sz="4000" b="0" i="0" u="none" strike="noStrike" kern="1200" cap="none" spc="0" normalizeH="0" baseline="0" noProof="0">
                    <a:ln>
                      <a:noFill/>
                    </a:ln>
                    <a:solidFill>
                      <a:srgbClr val="53585F"/>
                    </a:solidFill>
                    <a:effectLst/>
                    <a:uLnTx/>
                    <a:uFillTx/>
                    <a:latin typeface="Open Sans"/>
                    <a:sym typeface="Open Sans"/>
                  </a:endParaRPr>
                </a:p>
              </p:txBody>
            </p:sp>
            <p:sp>
              <p:nvSpPr>
                <p:cNvPr id="632" name="出自【趣你的PPT】(微信:qunideppt)：最优质的PPT资源库"/>
                <p:cNvSpPr/>
                <p:nvPr/>
              </p:nvSpPr>
              <p:spPr>
                <a:xfrm>
                  <a:off x="5804565" y="3162805"/>
                  <a:ext cx="86001" cy="10143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110" h="21347" extrusionOk="0">
                      <a:moveTo>
                        <a:pt x="18837" y="6581"/>
                      </a:moveTo>
                      <a:cubicBezTo>
                        <a:pt x="18245" y="6182"/>
                        <a:pt x="17690" y="5750"/>
                        <a:pt x="17259" y="5290"/>
                      </a:cubicBezTo>
                      <a:cubicBezTo>
                        <a:pt x="15446" y="3370"/>
                        <a:pt x="14697" y="4906"/>
                        <a:pt x="14487" y="6058"/>
                      </a:cubicBezTo>
                      <a:cubicBezTo>
                        <a:pt x="14270" y="7211"/>
                        <a:pt x="12567" y="5674"/>
                        <a:pt x="11499" y="5485"/>
                      </a:cubicBezTo>
                      <a:cubicBezTo>
                        <a:pt x="10433" y="5290"/>
                        <a:pt x="11818" y="3469"/>
                        <a:pt x="12567" y="2986"/>
                      </a:cubicBezTo>
                      <a:cubicBezTo>
                        <a:pt x="13066" y="2665"/>
                        <a:pt x="13559" y="1776"/>
                        <a:pt x="13866" y="538"/>
                      </a:cubicBezTo>
                      <a:cubicBezTo>
                        <a:pt x="13666" y="536"/>
                        <a:pt x="13466" y="513"/>
                        <a:pt x="13275" y="444"/>
                      </a:cubicBezTo>
                      <a:cubicBezTo>
                        <a:pt x="11299" y="-251"/>
                        <a:pt x="8544" y="-253"/>
                        <a:pt x="8474" y="1336"/>
                      </a:cubicBezTo>
                      <a:cubicBezTo>
                        <a:pt x="8403" y="2924"/>
                        <a:pt x="10661" y="2352"/>
                        <a:pt x="10733" y="3366"/>
                      </a:cubicBezTo>
                      <a:cubicBezTo>
                        <a:pt x="10803" y="4385"/>
                        <a:pt x="8474" y="4128"/>
                        <a:pt x="6849" y="5147"/>
                      </a:cubicBezTo>
                      <a:cubicBezTo>
                        <a:pt x="5228" y="6163"/>
                        <a:pt x="3460" y="4450"/>
                        <a:pt x="1768" y="5209"/>
                      </a:cubicBezTo>
                      <a:cubicBezTo>
                        <a:pt x="72" y="5971"/>
                        <a:pt x="3602" y="6864"/>
                        <a:pt x="2332" y="8450"/>
                      </a:cubicBezTo>
                      <a:cubicBezTo>
                        <a:pt x="1061" y="10041"/>
                        <a:pt x="2401" y="9974"/>
                        <a:pt x="4519" y="11500"/>
                      </a:cubicBezTo>
                      <a:cubicBezTo>
                        <a:pt x="6637" y="13026"/>
                        <a:pt x="3250" y="13406"/>
                        <a:pt x="3250" y="15121"/>
                      </a:cubicBezTo>
                      <a:cubicBezTo>
                        <a:pt x="3250" y="16835"/>
                        <a:pt x="638" y="16774"/>
                        <a:pt x="72" y="17916"/>
                      </a:cubicBezTo>
                      <a:cubicBezTo>
                        <a:pt x="-490" y="19062"/>
                        <a:pt x="2332" y="21347"/>
                        <a:pt x="4804" y="21347"/>
                      </a:cubicBezTo>
                      <a:cubicBezTo>
                        <a:pt x="6568" y="21347"/>
                        <a:pt x="10661" y="20329"/>
                        <a:pt x="13062" y="18298"/>
                      </a:cubicBezTo>
                      <a:cubicBezTo>
                        <a:pt x="15462" y="16265"/>
                        <a:pt x="16731" y="18231"/>
                        <a:pt x="18920" y="17219"/>
                      </a:cubicBezTo>
                      <a:cubicBezTo>
                        <a:pt x="21110" y="16202"/>
                        <a:pt x="19767" y="8770"/>
                        <a:pt x="18920" y="7244"/>
                      </a:cubicBezTo>
                      <a:cubicBezTo>
                        <a:pt x="18771" y="6973"/>
                        <a:pt x="18775" y="6764"/>
                        <a:pt x="18837" y="6581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19050" tIns="19050" rIns="19050" bIns="19050" numCol="1" anchor="ctr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000">
                      <a:solidFill>
                        <a:srgbClr val="53585F"/>
                      </a:solidFill>
                      <a:latin typeface="Open Sans"/>
                      <a:ea typeface="Open Sans"/>
                      <a:cs typeface="Open Sans"/>
                      <a:sym typeface="Open Sans"/>
                    </a:defRPr>
                  </a:pPr>
                  <a:endParaRPr kumimoji="0" sz="4000" b="0" i="0" u="none" strike="noStrike" kern="1200" cap="none" spc="0" normalizeH="0" baseline="0" noProof="0">
                    <a:ln>
                      <a:noFill/>
                    </a:ln>
                    <a:solidFill>
                      <a:srgbClr val="53585F"/>
                    </a:solidFill>
                    <a:effectLst/>
                    <a:uLnTx/>
                    <a:uFillTx/>
                    <a:latin typeface="Open Sans"/>
                    <a:sym typeface="Open Sans"/>
                  </a:endParaRPr>
                </a:p>
              </p:txBody>
            </p:sp>
            <p:sp>
              <p:nvSpPr>
                <p:cNvPr id="633" name="出自【趣你的PPT】(微信:qunideppt)：最优质的PPT资源库"/>
                <p:cNvSpPr/>
                <p:nvPr/>
              </p:nvSpPr>
              <p:spPr>
                <a:xfrm>
                  <a:off x="6177673" y="3088184"/>
                  <a:ext cx="94452" cy="9027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762" h="20906" extrusionOk="0">
                      <a:moveTo>
                        <a:pt x="20634" y="11873"/>
                      </a:moveTo>
                      <a:cubicBezTo>
                        <a:pt x="20101" y="11521"/>
                        <a:pt x="19702" y="12848"/>
                        <a:pt x="19105" y="12989"/>
                      </a:cubicBezTo>
                      <a:cubicBezTo>
                        <a:pt x="18508" y="13131"/>
                        <a:pt x="17846" y="10332"/>
                        <a:pt x="17579" y="11873"/>
                      </a:cubicBezTo>
                      <a:cubicBezTo>
                        <a:pt x="17314" y="13409"/>
                        <a:pt x="15986" y="11241"/>
                        <a:pt x="14661" y="13197"/>
                      </a:cubicBezTo>
                      <a:cubicBezTo>
                        <a:pt x="13333" y="15156"/>
                        <a:pt x="15456" y="16905"/>
                        <a:pt x="16385" y="17534"/>
                      </a:cubicBezTo>
                      <a:cubicBezTo>
                        <a:pt x="17314" y="18163"/>
                        <a:pt x="16318" y="19070"/>
                        <a:pt x="15125" y="18792"/>
                      </a:cubicBezTo>
                      <a:cubicBezTo>
                        <a:pt x="13930" y="18512"/>
                        <a:pt x="14661" y="20606"/>
                        <a:pt x="16318" y="20889"/>
                      </a:cubicBezTo>
                      <a:cubicBezTo>
                        <a:pt x="17977" y="21167"/>
                        <a:pt x="19768" y="17814"/>
                        <a:pt x="19570" y="16974"/>
                      </a:cubicBezTo>
                      <a:cubicBezTo>
                        <a:pt x="19369" y="16135"/>
                        <a:pt x="21262" y="12284"/>
                        <a:pt x="20634" y="11873"/>
                      </a:cubicBezTo>
                      <a:close/>
                      <a:moveTo>
                        <a:pt x="10612" y="7606"/>
                      </a:moveTo>
                      <a:cubicBezTo>
                        <a:pt x="9948" y="7259"/>
                        <a:pt x="9681" y="5019"/>
                        <a:pt x="10477" y="4323"/>
                      </a:cubicBezTo>
                      <a:cubicBezTo>
                        <a:pt x="11274" y="3625"/>
                        <a:pt x="11607" y="966"/>
                        <a:pt x="10943" y="265"/>
                      </a:cubicBezTo>
                      <a:cubicBezTo>
                        <a:pt x="10282" y="-433"/>
                        <a:pt x="7890" y="265"/>
                        <a:pt x="7690" y="2153"/>
                      </a:cubicBezTo>
                      <a:cubicBezTo>
                        <a:pt x="7491" y="4041"/>
                        <a:pt x="5569" y="3203"/>
                        <a:pt x="5036" y="3621"/>
                      </a:cubicBezTo>
                      <a:cubicBezTo>
                        <a:pt x="4506" y="4041"/>
                        <a:pt x="6098" y="4880"/>
                        <a:pt x="5236" y="5718"/>
                      </a:cubicBezTo>
                      <a:cubicBezTo>
                        <a:pt x="4374" y="6556"/>
                        <a:pt x="4041" y="4459"/>
                        <a:pt x="2648" y="4323"/>
                      </a:cubicBezTo>
                      <a:cubicBezTo>
                        <a:pt x="1255" y="4181"/>
                        <a:pt x="1120" y="6556"/>
                        <a:pt x="392" y="7745"/>
                      </a:cubicBezTo>
                      <a:cubicBezTo>
                        <a:pt x="-338" y="8937"/>
                        <a:pt x="126" y="11452"/>
                        <a:pt x="392" y="13131"/>
                      </a:cubicBezTo>
                      <a:cubicBezTo>
                        <a:pt x="657" y="14807"/>
                        <a:pt x="2583" y="15855"/>
                        <a:pt x="2116" y="17254"/>
                      </a:cubicBezTo>
                      <a:cubicBezTo>
                        <a:pt x="1902" y="17903"/>
                        <a:pt x="2337" y="18633"/>
                        <a:pt x="2800" y="19346"/>
                      </a:cubicBezTo>
                      <a:cubicBezTo>
                        <a:pt x="4567" y="19385"/>
                        <a:pt x="6185" y="19520"/>
                        <a:pt x="6897" y="19769"/>
                      </a:cubicBezTo>
                      <a:cubicBezTo>
                        <a:pt x="7184" y="19869"/>
                        <a:pt x="7780" y="19842"/>
                        <a:pt x="8558" y="19730"/>
                      </a:cubicBezTo>
                      <a:cubicBezTo>
                        <a:pt x="7974" y="18728"/>
                        <a:pt x="6664" y="17915"/>
                        <a:pt x="6763" y="17185"/>
                      </a:cubicBezTo>
                      <a:cubicBezTo>
                        <a:pt x="6897" y="16209"/>
                        <a:pt x="8157" y="16831"/>
                        <a:pt x="9087" y="17672"/>
                      </a:cubicBezTo>
                      <a:cubicBezTo>
                        <a:pt x="10014" y="18510"/>
                        <a:pt x="12074" y="18652"/>
                        <a:pt x="12272" y="17603"/>
                      </a:cubicBezTo>
                      <a:cubicBezTo>
                        <a:pt x="12394" y="16957"/>
                        <a:pt x="11938" y="13969"/>
                        <a:pt x="10679" y="14668"/>
                      </a:cubicBezTo>
                      <a:cubicBezTo>
                        <a:pt x="9417" y="15368"/>
                        <a:pt x="9087" y="15086"/>
                        <a:pt x="8620" y="14387"/>
                      </a:cubicBezTo>
                      <a:cubicBezTo>
                        <a:pt x="8157" y="13687"/>
                        <a:pt x="9550" y="12571"/>
                        <a:pt x="9884" y="11452"/>
                      </a:cubicBezTo>
                      <a:cubicBezTo>
                        <a:pt x="10213" y="10332"/>
                        <a:pt x="12402" y="10750"/>
                        <a:pt x="12736" y="9842"/>
                      </a:cubicBezTo>
                      <a:cubicBezTo>
                        <a:pt x="13069" y="8937"/>
                        <a:pt x="11274" y="7957"/>
                        <a:pt x="10612" y="7606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19050" tIns="19050" rIns="19050" bIns="19050" numCol="1" anchor="ctr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000">
                      <a:solidFill>
                        <a:srgbClr val="53585F"/>
                      </a:solidFill>
                      <a:latin typeface="Open Sans"/>
                      <a:ea typeface="Open Sans"/>
                      <a:cs typeface="Open Sans"/>
                      <a:sym typeface="Open Sans"/>
                    </a:defRPr>
                  </a:pPr>
                  <a:endParaRPr kumimoji="0" sz="4000" b="0" i="0" u="none" strike="noStrike" kern="1200" cap="none" spc="0" normalizeH="0" baseline="0" noProof="0">
                    <a:ln>
                      <a:noFill/>
                    </a:ln>
                    <a:solidFill>
                      <a:srgbClr val="53585F"/>
                    </a:solidFill>
                    <a:effectLst/>
                    <a:uLnTx/>
                    <a:uFillTx/>
                    <a:latin typeface="Open Sans"/>
                    <a:sym typeface="Open Sans"/>
                  </a:endParaRPr>
                </a:p>
              </p:txBody>
            </p:sp>
            <p:grpSp>
              <p:nvGrpSpPr>
                <p:cNvPr id="634" name="组合 633"/>
                <p:cNvGrpSpPr/>
                <p:nvPr/>
              </p:nvGrpSpPr>
              <p:grpSpPr>
                <a:xfrm>
                  <a:off x="2561929" y="2240214"/>
                  <a:ext cx="6566255" cy="3156795"/>
                  <a:chOff x="2561929" y="2240214"/>
                  <a:chExt cx="6566255" cy="3156795"/>
                </a:xfrm>
                <a:grpFill/>
              </p:grpSpPr>
              <p:sp>
                <p:nvSpPr>
                  <p:cNvPr id="636" name="出自【趣你的PPT】(微信:qunideppt)：最优质的PPT资源库"/>
                  <p:cNvSpPr/>
                  <p:nvPr/>
                </p:nvSpPr>
                <p:spPr>
                  <a:xfrm>
                    <a:off x="6537212" y="3508777"/>
                    <a:ext cx="380653" cy="149144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430" h="21261" extrusionOk="0">
                        <a:moveTo>
                          <a:pt x="1739" y="3664"/>
                        </a:moveTo>
                        <a:cubicBezTo>
                          <a:pt x="2147" y="3276"/>
                          <a:pt x="3065" y="3792"/>
                          <a:pt x="3287" y="3276"/>
                        </a:cubicBezTo>
                        <a:cubicBezTo>
                          <a:pt x="3507" y="2760"/>
                          <a:pt x="2708" y="2114"/>
                          <a:pt x="2420" y="1512"/>
                        </a:cubicBezTo>
                        <a:cubicBezTo>
                          <a:pt x="2252" y="1160"/>
                          <a:pt x="2193" y="507"/>
                          <a:pt x="2136" y="0"/>
                        </a:cubicBezTo>
                        <a:cubicBezTo>
                          <a:pt x="2001" y="231"/>
                          <a:pt x="1827" y="417"/>
                          <a:pt x="1672" y="220"/>
                        </a:cubicBezTo>
                        <a:cubicBezTo>
                          <a:pt x="1366" y="-168"/>
                          <a:pt x="626" y="91"/>
                          <a:pt x="499" y="220"/>
                        </a:cubicBezTo>
                        <a:cubicBezTo>
                          <a:pt x="372" y="348"/>
                          <a:pt x="601" y="1445"/>
                          <a:pt x="601" y="2156"/>
                        </a:cubicBezTo>
                        <a:cubicBezTo>
                          <a:pt x="601" y="2866"/>
                          <a:pt x="270" y="3060"/>
                          <a:pt x="270" y="3512"/>
                        </a:cubicBezTo>
                        <a:cubicBezTo>
                          <a:pt x="270" y="3862"/>
                          <a:pt x="148" y="4099"/>
                          <a:pt x="0" y="4510"/>
                        </a:cubicBezTo>
                        <a:cubicBezTo>
                          <a:pt x="224" y="4933"/>
                          <a:pt x="441" y="5342"/>
                          <a:pt x="669" y="5342"/>
                        </a:cubicBezTo>
                        <a:cubicBezTo>
                          <a:pt x="1145" y="5342"/>
                          <a:pt x="1331" y="4051"/>
                          <a:pt x="1739" y="3664"/>
                        </a:cubicBezTo>
                        <a:close/>
                        <a:moveTo>
                          <a:pt x="20882" y="14756"/>
                        </a:moveTo>
                        <a:cubicBezTo>
                          <a:pt x="20700" y="14643"/>
                          <a:pt x="20973" y="12115"/>
                          <a:pt x="20882" y="11654"/>
                        </a:cubicBezTo>
                        <a:cubicBezTo>
                          <a:pt x="20791" y="11195"/>
                          <a:pt x="20564" y="9242"/>
                          <a:pt x="20837" y="9242"/>
                        </a:cubicBezTo>
                        <a:cubicBezTo>
                          <a:pt x="21084" y="9242"/>
                          <a:pt x="20812" y="7830"/>
                          <a:pt x="21137" y="7745"/>
                        </a:cubicBezTo>
                        <a:cubicBezTo>
                          <a:pt x="21068" y="7253"/>
                          <a:pt x="20993" y="6809"/>
                          <a:pt x="20927" y="6675"/>
                        </a:cubicBezTo>
                        <a:cubicBezTo>
                          <a:pt x="20757" y="6333"/>
                          <a:pt x="20247" y="7020"/>
                          <a:pt x="20044" y="5729"/>
                        </a:cubicBezTo>
                        <a:cubicBezTo>
                          <a:pt x="19839" y="4438"/>
                          <a:pt x="20044" y="4266"/>
                          <a:pt x="19737" y="3232"/>
                        </a:cubicBezTo>
                        <a:cubicBezTo>
                          <a:pt x="19432" y="2202"/>
                          <a:pt x="19295" y="1168"/>
                          <a:pt x="18922" y="1596"/>
                        </a:cubicBezTo>
                        <a:cubicBezTo>
                          <a:pt x="18749" y="1794"/>
                          <a:pt x="18251" y="1790"/>
                          <a:pt x="17721" y="1689"/>
                        </a:cubicBezTo>
                        <a:cubicBezTo>
                          <a:pt x="17169" y="2963"/>
                          <a:pt x="15959" y="3836"/>
                          <a:pt x="15590" y="3491"/>
                        </a:cubicBezTo>
                        <a:cubicBezTo>
                          <a:pt x="15131" y="3063"/>
                          <a:pt x="14248" y="3621"/>
                          <a:pt x="13585" y="3621"/>
                        </a:cubicBezTo>
                        <a:cubicBezTo>
                          <a:pt x="12922" y="3621"/>
                          <a:pt x="12735" y="2415"/>
                          <a:pt x="12225" y="2501"/>
                        </a:cubicBezTo>
                        <a:cubicBezTo>
                          <a:pt x="11715" y="2588"/>
                          <a:pt x="11715" y="1339"/>
                          <a:pt x="11205" y="1339"/>
                        </a:cubicBezTo>
                        <a:cubicBezTo>
                          <a:pt x="10696" y="1339"/>
                          <a:pt x="11087" y="693"/>
                          <a:pt x="9489" y="177"/>
                        </a:cubicBezTo>
                        <a:cubicBezTo>
                          <a:pt x="7891" y="-339"/>
                          <a:pt x="6515" y="1769"/>
                          <a:pt x="6005" y="2887"/>
                        </a:cubicBezTo>
                        <a:cubicBezTo>
                          <a:pt x="5496" y="4008"/>
                          <a:pt x="3660" y="2930"/>
                          <a:pt x="3491" y="3232"/>
                        </a:cubicBezTo>
                        <a:cubicBezTo>
                          <a:pt x="3320" y="3533"/>
                          <a:pt x="3524" y="4867"/>
                          <a:pt x="2912" y="5470"/>
                        </a:cubicBezTo>
                        <a:cubicBezTo>
                          <a:pt x="2300" y="6073"/>
                          <a:pt x="958" y="5470"/>
                          <a:pt x="499" y="5988"/>
                        </a:cubicBezTo>
                        <a:cubicBezTo>
                          <a:pt x="40" y="6502"/>
                          <a:pt x="-129" y="8225"/>
                          <a:pt x="261" y="8140"/>
                        </a:cubicBezTo>
                        <a:cubicBezTo>
                          <a:pt x="652" y="8052"/>
                          <a:pt x="856" y="8527"/>
                          <a:pt x="737" y="8955"/>
                        </a:cubicBezTo>
                        <a:cubicBezTo>
                          <a:pt x="618" y="9385"/>
                          <a:pt x="1060" y="10591"/>
                          <a:pt x="839" y="11109"/>
                        </a:cubicBezTo>
                        <a:cubicBezTo>
                          <a:pt x="618" y="11625"/>
                          <a:pt x="601" y="12613"/>
                          <a:pt x="874" y="13129"/>
                        </a:cubicBezTo>
                        <a:cubicBezTo>
                          <a:pt x="1145" y="13646"/>
                          <a:pt x="1196" y="14595"/>
                          <a:pt x="874" y="14722"/>
                        </a:cubicBezTo>
                        <a:cubicBezTo>
                          <a:pt x="550" y="14852"/>
                          <a:pt x="1434" y="15798"/>
                          <a:pt x="1451" y="16228"/>
                        </a:cubicBezTo>
                        <a:cubicBezTo>
                          <a:pt x="1468" y="16659"/>
                          <a:pt x="2199" y="16874"/>
                          <a:pt x="2199" y="17390"/>
                        </a:cubicBezTo>
                        <a:cubicBezTo>
                          <a:pt x="2199" y="17906"/>
                          <a:pt x="2420" y="18080"/>
                          <a:pt x="2777" y="17823"/>
                        </a:cubicBezTo>
                        <a:cubicBezTo>
                          <a:pt x="3134" y="17564"/>
                          <a:pt x="3270" y="18811"/>
                          <a:pt x="3491" y="19672"/>
                        </a:cubicBezTo>
                        <a:cubicBezTo>
                          <a:pt x="3711" y="20531"/>
                          <a:pt x="4969" y="19929"/>
                          <a:pt x="4969" y="18983"/>
                        </a:cubicBezTo>
                        <a:cubicBezTo>
                          <a:pt x="4969" y="18037"/>
                          <a:pt x="5342" y="17777"/>
                          <a:pt x="5903" y="17906"/>
                        </a:cubicBezTo>
                        <a:cubicBezTo>
                          <a:pt x="6464" y="18035"/>
                          <a:pt x="7196" y="19971"/>
                          <a:pt x="7467" y="20230"/>
                        </a:cubicBezTo>
                        <a:cubicBezTo>
                          <a:pt x="7738" y="20488"/>
                          <a:pt x="8299" y="19714"/>
                          <a:pt x="8656" y="19714"/>
                        </a:cubicBezTo>
                        <a:cubicBezTo>
                          <a:pt x="9013" y="19714"/>
                          <a:pt x="9523" y="18293"/>
                          <a:pt x="9727" y="17992"/>
                        </a:cubicBezTo>
                        <a:cubicBezTo>
                          <a:pt x="9931" y="17692"/>
                          <a:pt x="10288" y="18983"/>
                          <a:pt x="10612" y="18551"/>
                        </a:cubicBezTo>
                        <a:cubicBezTo>
                          <a:pt x="10934" y="18122"/>
                          <a:pt x="11290" y="17647"/>
                          <a:pt x="11495" y="17950"/>
                        </a:cubicBezTo>
                        <a:cubicBezTo>
                          <a:pt x="11698" y="18251"/>
                          <a:pt x="11001" y="19584"/>
                          <a:pt x="11189" y="20274"/>
                        </a:cubicBezTo>
                        <a:cubicBezTo>
                          <a:pt x="11264" y="20553"/>
                          <a:pt x="11248" y="20900"/>
                          <a:pt x="11215" y="21261"/>
                        </a:cubicBezTo>
                        <a:cubicBezTo>
                          <a:pt x="11920" y="21016"/>
                          <a:pt x="11853" y="19779"/>
                          <a:pt x="11896" y="19241"/>
                        </a:cubicBezTo>
                        <a:cubicBezTo>
                          <a:pt x="11941" y="18666"/>
                          <a:pt x="12123" y="18093"/>
                          <a:pt x="12350" y="18551"/>
                        </a:cubicBezTo>
                        <a:cubicBezTo>
                          <a:pt x="12576" y="19012"/>
                          <a:pt x="12894" y="19124"/>
                          <a:pt x="13393" y="18551"/>
                        </a:cubicBezTo>
                        <a:cubicBezTo>
                          <a:pt x="13892" y="17976"/>
                          <a:pt x="13938" y="17632"/>
                          <a:pt x="14120" y="18207"/>
                        </a:cubicBezTo>
                        <a:cubicBezTo>
                          <a:pt x="14301" y="18778"/>
                          <a:pt x="14709" y="18322"/>
                          <a:pt x="15435" y="18322"/>
                        </a:cubicBezTo>
                        <a:cubicBezTo>
                          <a:pt x="16162" y="18322"/>
                          <a:pt x="16298" y="17058"/>
                          <a:pt x="16979" y="17172"/>
                        </a:cubicBezTo>
                        <a:cubicBezTo>
                          <a:pt x="17660" y="17287"/>
                          <a:pt x="18249" y="16712"/>
                          <a:pt x="18249" y="16712"/>
                        </a:cubicBezTo>
                        <a:lnTo>
                          <a:pt x="18681" y="17041"/>
                        </a:lnTo>
                        <a:cubicBezTo>
                          <a:pt x="18858" y="16629"/>
                          <a:pt x="18845" y="16167"/>
                          <a:pt x="19193" y="16055"/>
                        </a:cubicBezTo>
                        <a:cubicBezTo>
                          <a:pt x="19737" y="15886"/>
                          <a:pt x="19942" y="16918"/>
                          <a:pt x="20213" y="16573"/>
                        </a:cubicBezTo>
                        <a:cubicBezTo>
                          <a:pt x="20484" y="16228"/>
                          <a:pt x="21348" y="18575"/>
                          <a:pt x="21427" y="17058"/>
                        </a:cubicBezTo>
                        <a:cubicBezTo>
                          <a:pt x="21471" y="16712"/>
                          <a:pt x="21064" y="14872"/>
                          <a:pt x="20882" y="14756"/>
                        </a:cubicBezTo>
                        <a:close/>
                      </a:path>
                    </a:pathLst>
                  </a:custGeom>
                  <a:grpFill/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19050" tIns="19050" rIns="19050" bIns="19050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8000">
                        <a:solidFill>
                          <a:srgbClr val="53585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defRPr>
                    </a:pPr>
                    <a:endParaRPr kumimoji="0" sz="4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3585F"/>
                      </a:solidFill>
                      <a:effectLst/>
                      <a:uLnTx/>
                      <a:uFillTx/>
                      <a:latin typeface="Open Sans"/>
                      <a:sym typeface="Open Sans"/>
                    </a:endParaRPr>
                  </a:p>
                </p:txBody>
              </p:sp>
              <p:sp>
                <p:nvSpPr>
                  <p:cNvPr id="637" name="出自【趣你的PPT】(微信:qunideppt)：最优质的PPT资源库"/>
                  <p:cNvSpPr/>
                  <p:nvPr/>
                </p:nvSpPr>
                <p:spPr>
                  <a:xfrm>
                    <a:off x="6462591" y="3237426"/>
                    <a:ext cx="363624" cy="209122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574" h="21345" extrusionOk="0">
                        <a:moveTo>
                          <a:pt x="19209" y="13367"/>
                        </a:moveTo>
                        <a:cubicBezTo>
                          <a:pt x="19397" y="13321"/>
                          <a:pt x="19961" y="12257"/>
                          <a:pt x="20150" y="12257"/>
                        </a:cubicBezTo>
                        <a:cubicBezTo>
                          <a:pt x="20338" y="12257"/>
                          <a:pt x="21143" y="12535"/>
                          <a:pt x="21143" y="12304"/>
                        </a:cubicBezTo>
                        <a:cubicBezTo>
                          <a:pt x="21143" y="12073"/>
                          <a:pt x="21412" y="11287"/>
                          <a:pt x="21358" y="11056"/>
                        </a:cubicBezTo>
                        <a:cubicBezTo>
                          <a:pt x="21304" y="10825"/>
                          <a:pt x="21036" y="10502"/>
                          <a:pt x="21090" y="10270"/>
                        </a:cubicBezTo>
                        <a:cubicBezTo>
                          <a:pt x="21143" y="10039"/>
                          <a:pt x="21519" y="10039"/>
                          <a:pt x="21519" y="9762"/>
                        </a:cubicBezTo>
                        <a:cubicBezTo>
                          <a:pt x="21519" y="9485"/>
                          <a:pt x="21224" y="9346"/>
                          <a:pt x="21224" y="9161"/>
                        </a:cubicBezTo>
                        <a:cubicBezTo>
                          <a:pt x="21224" y="8976"/>
                          <a:pt x="21600" y="8653"/>
                          <a:pt x="21573" y="8283"/>
                        </a:cubicBezTo>
                        <a:cubicBezTo>
                          <a:pt x="21547" y="7913"/>
                          <a:pt x="21224" y="7867"/>
                          <a:pt x="20875" y="7544"/>
                        </a:cubicBezTo>
                        <a:cubicBezTo>
                          <a:pt x="20525" y="7219"/>
                          <a:pt x="20176" y="7358"/>
                          <a:pt x="19854" y="7081"/>
                        </a:cubicBezTo>
                        <a:cubicBezTo>
                          <a:pt x="19532" y="6804"/>
                          <a:pt x="18860" y="6988"/>
                          <a:pt x="18860" y="6804"/>
                        </a:cubicBezTo>
                        <a:cubicBezTo>
                          <a:pt x="18860" y="6620"/>
                          <a:pt x="18430" y="6018"/>
                          <a:pt x="18322" y="5694"/>
                        </a:cubicBezTo>
                        <a:cubicBezTo>
                          <a:pt x="18215" y="5372"/>
                          <a:pt x="17866" y="5556"/>
                          <a:pt x="17651" y="5786"/>
                        </a:cubicBezTo>
                        <a:cubicBezTo>
                          <a:pt x="17436" y="6018"/>
                          <a:pt x="17247" y="6110"/>
                          <a:pt x="17033" y="5880"/>
                        </a:cubicBezTo>
                        <a:cubicBezTo>
                          <a:pt x="16818" y="5648"/>
                          <a:pt x="16630" y="5278"/>
                          <a:pt x="16442" y="5417"/>
                        </a:cubicBezTo>
                        <a:cubicBezTo>
                          <a:pt x="16254" y="5556"/>
                          <a:pt x="15905" y="5464"/>
                          <a:pt x="15985" y="5001"/>
                        </a:cubicBezTo>
                        <a:cubicBezTo>
                          <a:pt x="16066" y="4539"/>
                          <a:pt x="15636" y="3523"/>
                          <a:pt x="15448" y="3384"/>
                        </a:cubicBezTo>
                        <a:cubicBezTo>
                          <a:pt x="15260" y="3245"/>
                          <a:pt x="14695" y="3476"/>
                          <a:pt x="14562" y="3014"/>
                        </a:cubicBezTo>
                        <a:cubicBezTo>
                          <a:pt x="14427" y="2551"/>
                          <a:pt x="14185" y="2182"/>
                          <a:pt x="14293" y="1859"/>
                        </a:cubicBezTo>
                        <a:cubicBezTo>
                          <a:pt x="14400" y="1535"/>
                          <a:pt x="14266" y="656"/>
                          <a:pt x="14132" y="287"/>
                        </a:cubicBezTo>
                        <a:cubicBezTo>
                          <a:pt x="13997" y="-83"/>
                          <a:pt x="13325" y="-36"/>
                          <a:pt x="13138" y="102"/>
                        </a:cubicBezTo>
                        <a:cubicBezTo>
                          <a:pt x="12950" y="240"/>
                          <a:pt x="12519" y="-36"/>
                          <a:pt x="12332" y="148"/>
                        </a:cubicBezTo>
                        <a:cubicBezTo>
                          <a:pt x="12143" y="333"/>
                          <a:pt x="12036" y="656"/>
                          <a:pt x="11767" y="656"/>
                        </a:cubicBezTo>
                        <a:cubicBezTo>
                          <a:pt x="11618" y="656"/>
                          <a:pt x="11518" y="622"/>
                          <a:pt x="11436" y="418"/>
                        </a:cubicBezTo>
                        <a:cubicBezTo>
                          <a:pt x="11145" y="644"/>
                          <a:pt x="10658" y="689"/>
                          <a:pt x="10658" y="689"/>
                        </a:cubicBezTo>
                        <a:cubicBezTo>
                          <a:pt x="10658" y="689"/>
                          <a:pt x="9940" y="1673"/>
                          <a:pt x="9940" y="2043"/>
                        </a:cubicBezTo>
                        <a:cubicBezTo>
                          <a:pt x="9940" y="2413"/>
                          <a:pt x="9905" y="3030"/>
                          <a:pt x="9725" y="2722"/>
                        </a:cubicBezTo>
                        <a:cubicBezTo>
                          <a:pt x="9547" y="2414"/>
                          <a:pt x="8795" y="2413"/>
                          <a:pt x="8616" y="2598"/>
                        </a:cubicBezTo>
                        <a:cubicBezTo>
                          <a:pt x="8436" y="2783"/>
                          <a:pt x="8150" y="1859"/>
                          <a:pt x="7827" y="2167"/>
                        </a:cubicBezTo>
                        <a:cubicBezTo>
                          <a:pt x="7505" y="2475"/>
                          <a:pt x="7075" y="1735"/>
                          <a:pt x="7039" y="2043"/>
                        </a:cubicBezTo>
                        <a:cubicBezTo>
                          <a:pt x="7003" y="2353"/>
                          <a:pt x="6538" y="2106"/>
                          <a:pt x="6215" y="1859"/>
                        </a:cubicBezTo>
                        <a:cubicBezTo>
                          <a:pt x="5893" y="1613"/>
                          <a:pt x="5319" y="1982"/>
                          <a:pt x="5105" y="1550"/>
                        </a:cubicBezTo>
                        <a:cubicBezTo>
                          <a:pt x="4890" y="1119"/>
                          <a:pt x="3493" y="1119"/>
                          <a:pt x="3027" y="1119"/>
                        </a:cubicBezTo>
                        <a:cubicBezTo>
                          <a:pt x="2562" y="1119"/>
                          <a:pt x="2454" y="1550"/>
                          <a:pt x="2239" y="1921"/>
                        </a:cubicBezTo>
                        <a:cubicBezTo>
                          <a:pt x="2045" y="2257"/>
                          <a:pt x="1819" y="2187"/>
                          <a:pt x="1591" y="2169"/>
                        </a:cubicBezTo>
                        <a:cubicBezTo>
                          <a:pt x="1611" y="2480"/>
                          <a:pt x="1647" y="2757"/>
                          <a:pt x="1693" y="2875"/>
                        </a:cubicBezTo>
                        <a:cubicBezTo>
                          <a:pt x="1800" y="3153"/>
                          <a:pt x="2311" y="4493"/>
                          <a:pt x="2176" y="4909"/>
                        </a:cubicBezTo>
                        <a:cubicBezTo>
                          <a:pt x="2042" y="5325"/>
                          <a:pt x="1800" y="5325"/>
                          <a:pt x="1639" y="5648"/>
                        </a:cubicBezTo>
                        <a:cubicBezTo>
                          <a:pt x="1477" y="5972"/>
                          <a:pt x="537" y="7405"/>
                          <a:pt x="511" y="7635"/>
                        </a:cubicBezTo>
                        <a:cubicBezTo>
                          <a:pt x="483" y="7867"/>
                          <a:pt x="672" y="8883"/>
                          <a:pt x="537" y="9068"/>
                        </a:cubicBezTo>
                        <a:cubicBezTo>
                          <a:pt x="404" y="9254"/>
                          <a:pt x="0" y="10225"/>
                          <a:pt x="0" y="10593"/>
                        </a:cubicBezTo>
                        <a:cubicBezTo>
                          <a:pt x="0" y="10963"/>
                          <a:pt x="295" y="11472"/>
                          <a:pt x="537" y="11611"/>
                        </a:cubicBezTo>
                        <a:cubicBezTo>
                          <a:pt x="639" y="11670"/>
                          <a:pt x="704" y="11752"/>
                          <a:pt x="734" y="11849"/>
                        </a:cubicBezTo>
                        <a:cubicBezTo>
                          <a:pt x="922" y="11806"/>
                          <a:pt x="1094" y="11781"/>
                          <a:pt x="1201" y="11781"/>
                        </a:cubicBezTo>
                        <a:cubicBezTo>
                          <a:pt x="1380" y="11781"/>
                          <a:pt x="2168" y="12151"/>
                          <a:pt x="2418" y="12151"/>
                        </a:cubicBezTo>
                        <a:cubicBezTo>
                          <a:pt x="2669" y="12151"/>
                          <a:pt x="3027" y="12335"/>
                          <a:pt x="3135" y="12520"/>
                        </a:cubicBezTo>
                        <a:cubicBezTo>
                          <a:pt x="3243" y="12705"/>
                          <a:pt x="3493" y="12581"/>
                          <a:pt x="3672" y="12274"/>
                        </a:cubicBezTo>
                        <a:cubicBezTo>
                          <a:pt x="3851" y="11966"/>
                          <a:pt x="4067" y="12151"/>
                          <a:pt x="4281" y="12151"/>
                        </a:cubicBezTo>
                        <a:cubicBezTo>
                          <a:pt x="4495" y="12151"/>
                          <a:pt x="4855" y="11841"/>
                          <a:pt x="4962" y="11535"/>
                        </a:cubicBezTo>
                        <a:cubicBezTo>
                          <a:pt x="5069" y="11227"/>
                          <a:pt x="6144" y="10733"/>
                          <a:pt x="6430" y="10671"/>
                        </a:cubicBezTo>
                        <a:cubicBezTo>
                          <a:pt x="6717" y="10610"/>
                          <a:pt x="7147" y="11595"/>
                          <a:pt x="7397" y="11595"/>
                        </a:cubicBezTo>
                        <a:cubicBezTo>
                          <a:pt x="7649" y="11595"/>
                          <a:pt x="8113" y="11904"/>
                          <a:pt x="8257" y="12705"/>
                        </a:cubicBezTo>
                        <a:cubicBezTo>
                          <a:pt x="8401" y="13507"/>
                          <a:pt x="8830" y="14493"/>
                          <a:pt x="9009" y="14799"/>
                        </a:cubicBezTo>
                        <a:cubicBezTo>
                          <a:pt x="9188" y="15109"/>
                          <a:pt x="9295" y="15909"/>
                          <a:pt x="9295" y="16156"/>
                        </a:cubicBezTo>
                        <a:cubicBezTo>
                          <a:pt x="9295" y="16403"/>
                          <a:pt x="8902" y="16094"/>
                          <a:pt x="8472" y="15909"/>
                        </a:cubicBezTo>
                        <a:cubicBezTo>
                          <a:pt x="8043" y="15724"/>
                          <a:pt x="8006" y="16463"/>
                          <a:pt x="8006" y="16833"/>
                        </a:cubicBezTo>
                        <a:cubicBezTo>
                          <a:pt x="8006" y="17203"/>
                          <a:pt x="7397" y="18497"/>
                          <a:pt x="7290" y="18744"/>
                        </a:cubicBezTo>
                        <a:cubicBezTo>
                          <a:pt x="7182" y="18991"/>
                          <a:pt x="7505" y="19176"/>
                          <a:pt x="7756" y="19236"/>
                        </a:cubicBezTo>
                        <a:cubicBezTo>
                          <a:pt x="7863" y="19263"/>
                          <a:pt x="8293" y="18744"/>
                          <a:pt x="8436" y="18744"/>
                        </a:cubicBezTo>
                        <a:cubicBezTo>
                          <a:pt x="8494" y="18744"/>
                          <a:pt x="8673" y="18981"/>
                          <a:pt x="8863" y="19262"/>
                        </a:cubicBezTo>
                        <a:cubicBezTo>
                          <a:pt x="8822" y="18298"/>
                          <a:pt x="8938" y="18351"/>
                          <a:pt x="9439" y="17697"/>
                        </a:cubicBezTo>
                        <a:cubicBezTo>
                          <a:pt x="9958" y="17020"/>
                          <a:pt x="10012" y="15756"/>
                          <a:pt x="10477" y="15601"/>
                        </a:cubicBezTo>
                        <a:cubicBezTo>
                          <a:pt x="10943" y="15447"/>
                          <a:pt x="11140" y="15076"/>
                          <a:pt x="11821" y="15262"/>
                        </a:cubicBezTo>
                        <a:cubicBezTo>
                          <a:pt x="12502" y="15447"/>
                          <a:pt x="11481" y="16186"/>
                          <a:pt x="11946" y="16617"/>
                        </a:cubicBezTo>
                        <a:cubicBezTo>
                          <a:pt x="12412" y="17051"/>
                          <a:pt x="13845" y="16495"/>
                          <a:pt x="13917" y="17111"/>
                        </a:cubicBezTo>
                        <a:cubicBezTo>
                          <a:pt x="13988" y="17727"/>
                          <a:pt x="12269" y="18344"/>
                          <a:pt x="12305" y="18652"/>
                        </a:cubicBezTo>
                        <a:cubicBezTo>
                          <a:pt x="12340" y="18959"/>
                          <a:pt x="13218" y="19269"/>
                          <a:pt x="13523" y="19606"/>
                        </a:cubicBezTo>
                        <a:cubicBezTo>
                          <a:pt x="13827" y="19946"/>
                          <a:pt x="13433" y="20901"/>
                          <a:pt x="13577" y="21209"/>
                        </a:cubicBezTo>
                        <a:cubicBezTo>
                          <a:pt x="13720" y="21517"/>
                          <a:pt x="14185" y="21270"/>
                          <a:pt x="14562" y="20808"/>
                        </a:cubicBezTo>
                        <a:cubicBezTo>
                          <a:pt x="14938" y="20346"/>
                          <a:pt x="15242" y="20500"/>
                          <a:pt x="15726" y="19946"/>
                        </a:cubicBezTo>
                        <a:cubicBezTo>
                          <a:pt x="16209" y="19391"/>
                          <a:pt x="17212" y="19883"/>
                          <a:pt x="17338" y="19546"/>
                        </a:cubicBezTo>
                        <a:cubicBezTo>
                          <a:pt x="17463" y="19206"/>
                          <a:pt x="17051" y="18868"/>
                          <a:pt x="16119" y="18991"/>
                        </a:cubicBezTo>
                        <a:cubicBezTo>
                          <a:pt x="15188" y="19114"/>
                          <a:pt x="15134" y="17604"/>
                          <a:pt x="15134" y="17295"/>
                        </a:cubicBezTo>
                        <a:cubicBezTo>
                          <a:pt x="15134" y="16988"/>
                          <a:pt x="16102" y="15724"/>
                          <a:pt x="16657" y="15632"/>
                        </a:cubicBezTo>
                        <a:cubicBezTo>
                          <a:pt x="17212" y="15539"/>
                          <a:pt x="17660" y="15262"/>
                          <a:pt x="18197" y="14832"/>
                        </a:cubicBezTo>
                        <a:cubicBezTo>
                          <a:pt x="18413" y="14659"/>
                          <a:pt x="18794" y="14481"/>
                          <a:pt x="19182" y="14355"/>
                        </a:cubicBezTo>
                        <a:cubicBezTo>
                          <a:pt x="19124" y="13918"/>
                          <a:pt x="19049" y="13407"/>
                          <a:pt x="19209" y="13367"/>
                        </a:cubicBezTo>
                        <a:close/>
                      </a:path>
                    </a:pathLst>
                  </a:custGeom>
                  <a:grpFill/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19050" tIns="19050" rIns="19050" bIns="19050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8000">
                        <a:solidFill>
                          <a:srgbClr val="53585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defRPr>
                    </a:pPr>
                    <a:endParaRPr kumimoji="0" sz="4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3585F"/>
                      </a:solidFill>
                      <a:effectLst/>
                      <a:uLnTx/>
                      <a:uFillTx/>
                      <a:latin typeface="Open Sans"/>
                      <a:sym typeface="Open Sans"/>
                    </a:endParaRPr>
                  </a:p>
                </p:txBody>
              </p:sp>
              <p:sp>
                <p:nvSpPr>
                  <p:cNvPr id="638" name="出自【趣你的PPT】(微信:qunideppt)：最优质的PPT资源库"/>
                  <p:cNvSpPr/>
                  <p:nvPr/>
                </p:nvSpPr>
                <p:spPr>
                  <a:xfrm>
                    <a:off x="6136970" y="3169589"/>
                    <a:ext cx="181338" cy="204245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395" h="21271" extrusionOk="0">
                        <a:moveTo>
                          <a:pt x="2712" y="5599"/>
                        </a:moveTo>
                        <a:cubicBezTo>
                          <a:pt x="2142" y="6352"/>
                          <a:pt x="1359" y="6415"/>
                          <a:pt x="1500" y="6603"/>
                        </a:cubicBezTo>
                        <a:cubicBezTo>
                          <a:pt x="1644" y="6792"/>
                          <a:pt x="2499" y="7421"/>
                          <a:pt x="2285" y="7735"/>
                        </a:cubicBezTo>
                        <a:cubicBezTo>
                          <a:pt x="2071" y="8050"/>
                          <a:pt x="1785" y="7862"/>
                          <a:pt x="1785" y="8428"/>
                        </a:cubicBezTo>
                        <a:cubicBezTo>
                          <a:pt x="1785" y="8993"/>
                          <a:pt x="787" y="8993"/>
                          <a:pt x="432" y="8993"/>
                        </a:cubicBezTo>
                        <a:cubicBezTo>
                          <a:pt x="76" y="8993"/>
                          <a:pt x="503" y="9560"/>
                          <a:pt x="290" y="9999"/>
                        </a:cubicBezTo>
                        <a:cubicBezTo>
                          <a:pt x="76" y="10439"/>
                          <a:pt x="76" y="11319"/>
                          <a:pt x="4" y="11697"/>
                        </a:cubicBezTo>
                        <a:cubicBezTo>
                          <a:pt x="-66" y="12075"/>
                          <a:pt x="717" y="12703"/>
                          <a:pt x="646" y="13018"/>
                        </a:cubicBezTo>
                        <a:cubicBezTo>
                          <a:pt x="575" y="13334"/>
                          <a:pt x="4" y="13583"/>
                          <a:pt x="148" y="13835"/>
                        </a:cubicBezTo>
                        <a:cubicBezTo>
                          <a:pt x="281" y="14074"/>
                          <a:pt x="795" y="14435"/>
                          <a:pt x="911" y="15597"/>
                        </a:cubicBezTo>
                        <a:cubicBezTo>
                          <a:pt x="1156" y="15660"/>
                          <a:pt x="1357" y="15741"/>
                          <a:pt x="1446" y="15846"/>
                        </a:cubicBezTo>
                        <a:cubicBezTo>
                          <a:pt x="1768" y="16224"/>
                          <a:pt x="2301" y="16507"/>
                          <a:pt x="2996" y="16507"/>
                        </a:cubicBezTo>
                        <a:cubicBezTo>
                          <a:pt x="3690" y="16507"/>
                          <a:pt x="3958" y="16932"/>
                          <a:pt x="4278" y="16884"/>
                        </a:cubicBezTo>
                        <a:cubicBezTo>
                          <a:pt x="4599" y="16837"/>
                          <a:pt x="5454" y="17074"/>
                          <a:pt x="4759" y="17592"/>
                        </a:cubicBezTo>
                        <a:cubicBezTo>
                          <a:pt x="4065" y="18111"/>
                          <a:pt x="3958" y="18723"/>
                          <a:pt x="3797" y="19337"/>
                        </a:cubicBezTo>
                        <a:cubicBezTo>
                          <a:pt x="3694" y="19733"/>
                          <a:pt x="3700" y="20284"/>
                          <a:pt x="3589" y="20626"/>
                        </a:cubicBezTo>
                        <a:cubicBezTo>
                          <a:pt x="4267" y="20679"/>
                          <a:pt x="5269" y="20723"/>
                          <a:pt x="5632" y="20563"/>
                        </a:cubicBezTo>
                        <a:cubicBezTo>
                          <a:pt x="6202" y="20313"/>
                          <a:pt x="6557" y="20313"/>
                          <a:pt x="7270" y="20501"/>
                        </a:cubicBezTo>
                        <a:cubicBezTo>
                          <a:pt x="7694" y="20612"/>
                          <a:pt x="8264" y="20856"/>
                          <a:pt x="8661" y="21037"/>
                        </a:cubicBezTo>
                        <a:cubicBezTo>
                          <a:pt x="8704" y="20910"/>
                          <a:pt x="8781" y="20814"/>
                          <a:pt x="8926" y="20798"/>
                        </a:cubicBezTo>
                        <a:cubicBezTo>
                          <a:pt x="9407" y="20752"/>
                          <a:pt x="9994" y="21600"/>
                          <a:pt x="10315" y="21128"/>
                        </a:cubicBezTo>
                        <a:cubicBezTo>
                          <a:pt x="10636" y="20657"/>
                          <a:pt x="11384" y="20752"/>
                          <a:pt x="11758" y="20940"/>
                        </a:cubicBezTo>
                        <a:cubicBezTo>
                          <a:pt x="12132" y="21128"/>
                          <a:pt x="12720" y="21223"/>
                          <a:pt x="13148" y="20845"/>
                        </a:cubicBezTo>
                        <a:cubicBezTo>
                          <a:pt x="13575" y="20468"/>
                          <a:pt x="15230" y="20280"/>
                          <a:pt x="15605" y="20422"/>
                        </a:cubicBezTo>
                        <a:cubicBezTo>
                          <a:pt x="15979" y="20563"/>
                          <a:pt x="16940" y="20940"/>
                          <a:pt x="16567" y="19808"/>
                        </a:cubicBezTo>
                        <a:cubicBezTo>
                          <a:pt x="16192" y="18677"/>
                          <a:pt x="17367" y="18912"/>
                          <a:pt x="17527" y="18488"/>
                        </a:cubicBezTo>
                        <a:cubicBezTo>
                          <a:pt x="17688" y="18063"/>
                          <a:pt x="19077" y="17875"/>
                          <a:pt x="18864" y="17545"/>
                        </a:cubicBezTo>
                        <a:cubicBezTo>
                          <a:pt x="18650" y="17214"/>
                          <a:pt x="16887" y="16224"/>
                          <a:pt x="16353" y="15894"/>
                        </a:cubicBezTo>
                        <a:cubicBezTo>
                          <a:pt x="15819" y="15564"/>
                          <a:pt x="15819" y="14526"/>
                          <a:pt x="15551" y="14102"/>
                        </a:cubicBezTo>
                        <a:cubicBezTo>
                          <a:pt x="15284" y="13678"/>
                          <a:pt x="14696" y="13113"/>
                          <a:pt x="15390" y="12970"/>
                        </a:cubicBezTo>
                        <a:cubicBezTo>
                          <a:pt x="16084" y="12829"/>
                          <a:pt x="17314" y="12593"/>
                          <a:pt x="17902" y="12121"/>
                        </a:cubicBezTo>
                        <a:cubicBezTo>
                          <a:pt x="18490" y="11649"/>
                          <a:pt x="19557" y="11603"/>
                          <a:pt x="19879" y="11319"/>
                        </a:cubicBezTo>
                        <a:cubicBezTo>
                          <a:pt x="20199" y="11036"/>
                          <a:pt x="20946" y="11556"/>
                          <a:pt x="21160" y="11272"/>
                        </a:cubicBezTo>
                        <a:cubicBezTo>
                          <a:pt x="21375" y="10989"/>
                          <a:pt x="21534" y="10423"/>
                          <a:pt x="21214" y="10093"/>
                        </a:cubicBezTo>
                        <a:cubicBezTo>
                          <a:pt x="20894" y="9763"/>
                          <a:pt x="20680" y="9198"/>
                          <a:pt x="20627" y="8396"/>
                        </a:cubicBezTo>
                        <a:cubicBezTo>
                          <a:pt x="20573" y="7595"/>
                          <a:pt x="20306" y="7641"/>
                          <a:pt x="20306" y="7264"/>
                        </a:cubicBezTo>
                        <a:cubicBezTo>
                          <a:pt x="20306" y="6886"/>
                          <a:pt x="20146" y="6415"/>
                          <a:pt x="19771" y="6226"/>
                        </a:cubicBezTo>
                        <a:cubicBezTo>
                          <a:pt x="19399" y="6038"/>
                          <a:pt x="19238" y="5897"/>
                          <a:pt x="19611" y="5378"/>
                        </a:cubicBezTo>
                        <a:cubicBezTo>
                          <a:pt x="19986" y="4859"/>
                          <a:pt x="19825" y="3538"/>
                          <a:pt x="19664" y="3162"/>
                        </a:cubicBezTo>
                        <a:cubicBezTo>
                          <a:pt x="19632" y="3087"/>
                          <a:pt x="19636" y="2999"/>
                          <a:pt x="19653" y="2903"/>
                        </a:cubicBezTo>
                        <a:cubicBezTo>
                          <a:pt x="19557" y="2863"/>
                          <a:pt x="19481" y="2781"/>
                          <a:pt x="19451" y="2642"/>
                        </a:cubicBezTo>
                        <a:cubicBezTo>
                          <a:pt x="19343" y="2139"/>
                          <a:pt x="18954" y="1951"/>
                          <a:pt x="18027" y="1951"/>
                        </a:cubicBezTo>
                        <a:cubicBezTo>
                          <a:pt x="17101" y="1951"/>
                          <a:pt x="18596" y="1133"/>
                          <a:pt x="18240" y="725"/>
                        </a:cubicBezTo>
                        <a:cubicBezTo>
                          <a:pt x="17885" y="317"/>
                          <a:pt x="16958" y="1479"/>
                          <a:pt x="16105" y="1227"/>
                        </a:cubicBezTo>
                        <a:cubicBezTo>
                          <a:pt x="15249" y="977"/>
                          <a:pt x="14145" y="2109"/>
                          <a:pt x="13398" y="2611"/>
                        </a:cubicBezTo>
                        <a:cubicBezTo>
                          <a:pt x="12649" y="3115"/>
                          <a:pt x="11581" y="2517"/>
                          <a:pt x="12150" y="1793"/>
                        </a:cubicBezTo>
                        <a:cubicBezTo>
                          <a:pt x="12720" y="1071"/>
                          <a:pt x="12150" y="1133"/>
                          <a:pt x="11295" y="1417"/>
                        </a:cubicBezTo>
                        <a:cubicBezTo>
                          <a:pt x="10440" y="1699"/>
                          <a:pt x="9407" y="1354"/>
                          <a:pt x="9514" y="662"/>
                        </a:cubicBezTo>
                        <a:cubicBezTo>
                          <a:pt x="9541" y="487"/>
                          <a:pt x="9479" y="325"/>
                          <a:pt x="9374" y="172"/>
                        </a:cubicBezTo>
                        <a:cubicBezTo>
                          <a:pt x="8956" y="223"/>
                          <a:pt x="8636" y="235"/>
                          <a:pt x="8482" y="190"/>
                        </a:cubicBezTo>
                        <a:cubicBezTo>
                          <a:pt x="8100" y="78"/>
                          <a:pt x="7231" y="18"/>
                          <a:pt x="6283" y="0"/>
                        </a:cubicBezTo>
                        <a:cubicBezTo>
                          <a:pt x="6567" y="367"/>
                          <a:pt x="6873" y="724"/>
                          <a:pt x="6701" y="1008"/>
                        </a:cubicBezTo>
                        <a:cubicBezTo>
                          <a:pt x="6381" y="1543"/>
                          <a:pt x="6880" y="2046"/>
                          <a:pt x="7342" y="2831"/>
                        </a:cubicBezTo>
                        <a:cubicBezTo>
                          <a:pt x="7805" y="3618"/>
                          <a:pt x="6345" y="3177"/>
                          <a:pt x="6309" y="3680"/>
                        </a:cubicBezTo>
                        <a:cubicBezTo>
                          <a:pt x="6273" y="4184"/>
                          <a:pt x="4956" y="3649"/>
                          <a:pt x="4529" y="3460"/>
                        </a:cubicBezTo>
                        <a:cubicBezTo>
                          <a:pt x="4102" y="3272"/>
                          <a:pt x="2676" y="3397"/>
                          <a:pt x="2712" y="3712"/>
                        </a:cubicBezTo>
                        <a:cubicBezTo>
                          <a:pt x="2726" y="3837"/>
                          <a:pt x="2704" y="4010"/>
                          <a:pt x="2642" y="4157"/>
                        </a:cubicBezTo>
                        <a:cubicBezTo>
                          <a:pt x="2833" y="4764"/>
                          <a:pt x="2917" y="5324"/>
                          <a:pt x="2712" y="5599"/>
                        </a:cubicBezTo>
                        <a:close/>
                      </a:path>
                    </a:pathLst>
                  </a:custGeom>
                  <a:grpFill/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19050" tIns="19050" rIns="19050" bIns="19050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8000">
                        <a:solidFill>
                          <a:srgbClr val="53585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defRPr>
                    </a:pPr>
                    <a:endParaRPr kumimoji="0" sz="4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3585F"/>
                      </a:solidFill>
                      <a:effectLst/>
                      <a:uLnTx/>
                      <a:uFillTx/>
                      <a:latin typeface="Open Sans"/>
                      <a:sym typeface="Open Sans"/>
                    </a:endParaRPr>
                  </a:p>
                </p:txBody>
              </p:sp>
              <p:sp>
                <p:nvSpPr>
                  <p:cNvPr id="639" name="出自【趣你的PPT】(微信:qunideppt)：最优质的PPT资源库"/>
                  <p:cNvSpPr/>
                  <p:nvPr/>
                </p:nvSpPr>
                <p:spPr>
                  <a:xfrm>
                    <a:off x="5913106" y="3278129"/>
                    <a:ext cx="294393" cy="24832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256" h="21504" extrusionOk="0">
                        <a:moveTo>
                          <a:pt x="21076" y="18207"/>
                        </a:moveTo>
                        <a:cubicBezTo>
                          <a:pt x="20836" y="18181"/>
                          <a:pt x="20770" y="18702"/>
                          <a:pt x="20161" y="19148"/>
                        </a:cubicBezTo>
                        <a:cubicBezTo>
                          <a:pt x="19551" y="19593"/>
                          <a:pt x="20165" y="21600"/>
                          <a:pt x="20770" y="21500"/>
                        </a:cubicBezTo>
                        <a:cubicBezTo>
                          <a:pt x="21403" y="21396"/>
                          <a:pt x="21315" y="18233"/>
                          <a:pt x="21076" y="18207"/>
                        </a:cubicBezTo>
                        <a:close/>
                        <a:moveTo>
                          <a:pt x="18744" y="4900"/>
                        </a:moveTo>
                        <a:cubicBezTo>
                          <a:pt x="18547" y="4940"/>
                          <a:pt x="18384" y="4586"/>
                          <a:pt x="17959" y="4586"/>
                        </a:cubicBezTo>
                        <a:cubicBezTo>
                          <a:pt x="17534" y="4586"/>
                          <a:pt x="17207" y="4351"/>
                          <a:pt x="17011" y="4037"/>
                        </a:cubicBezTo>
                        <a:cubicBezTo>
                          <a:pt x="16814" y="3723"/>
                          <a:pt x="15801" y="3646"/>
                          <a:pt x="15474" y="3723"/>
                        </a:cubicBezTo>
                        <a:cubicBezTo>
                          <a:pt x="15147" y="3802"/>
                          <a:pt x="15049" y="3057"/>
                          <a:pt x="14722" y="3136"/>
                        </a:cubicBezTo>
                        <a:cubicBezTo>
                          <a:pt x="14395" y="3215"/>
                          <a:pt x="14297" y="2625"/>
                          <a:pt x="14297" y="2312"/>
                        </a:cubicBezTo>
                        <a:cubicBezTo>
                          <a:pt x="14297" y="1998"/>
                          <a:pt x="13938" y="2547"/>
                          <a:pt x="13643" y="2705"/>
                        </a:cubicBezTo>
                        <a:cubicBezTo>
                          <a:pt x="13349" y="2862"/>
                          <a:pt x="13251" y="2352"/>
                          <a:pt x="13218" y="2116"/>
                        </a:cubicBezTo>
                        <a:cubicBezTo>
                          <a:pt x="13185" y="1881"/>
                          <a:pt x="12597" y="1646"/>
                          <a:pt x="12303" y="1450"/>
                        </a:cubicBezTo>
                        <a:cubicBezTo>
                          <a:pt x="12009" y="1254"/>
                          <a:pt x="11682" y="626"/>
                          <a:pt x="11551" y="901"/>
                        </a:cubicBezTo>
                        <a:cubicBezTo>
                          <a:pt x="11420" y="1175"/>
                          <a:pt x="11061" y="509"/>
                          <a:pt x="11028" y="234"/>
                        </a:cubicBezTo>
                        <a:cubicBezTo>
                          <a:pt x="11006" y="52"/>
                          <a:pt x="10904" y="109"/>
                          <a:pt x="10838" y="0"/>
                        </a:cubicBezTo>
                        <a:cubicBezTo>
                          <a:pt x="10726" y="28"/>
                          <a:pt x="10615" y="44"/>
                          <a:pt x="10505" y="38"/>
                        </a:cubicBezTo>
                        <a:cubicBezTo>
                          <a:pt x="9982" y="12"/>
                          <a:pt x="9524" y="509"/>
                          <a:pt x="9612" y="1556"/>
                        </a:cubicBezTo>
                        <a:cubicBezTo>
                          <a:pt x="9698" y="2600"/>
                          <a:pt x="8979" y="2705"/>
                          <a:pt x="8085" y="2783"/>
                        </a:cubicBezTo>
                        <a:cubicBezTo>
                          <a:pt x="7191" y="2862"/>
                          <a:pt x="7497" y="3698"/>
                          <a:pt x="7127" y="4037"/>
                        </a:cubicBezTo>
                        <a:cubicBezTo>
                          <a:pt x="6756" y="4378"/>
                          <a:pt x="5448" y="3855"/>
                          <a:pt x="5274" y="3281"/>
                        </a:cubicBezTo>
                        <a:cubicBezTo>
                          <a:pt x="5099" y="2706"/>
                          <a:pt x="3923" y="3281"/>
                          <a:pt x="4424" y="3959"/>
                        </a:cubicBezTo>
                        <a:cubicBezTo>
                          <a:pt x="4925" y="4639"/>
                          <a:pt x="4903" y="5581"/>
                          <a:pt x="4620" y="5842"/>
                        </a:cubicBezTo>
                        <a:cubicBezTo>
                          <a:pt x="4337" y="6104"/>
                          <a:pt x="3726" y="5424"/>
                          <a:pt x="3333" y="5763"/>
                        </a:cubicBezTo>
                        <a:cubicBezTo>
                          <a:pt x="2941" y="6104"/>
                          <a:pt x="2920" y="5449"/>
                          <a:pt x="2441" y="5242"/>
                        </a:cubicBezTo>
                        <a:cubicBezTo>
                          <a:pt x="1962" y="5031"/>
                          <a:pt x="1764" y="5502"/>
                          <a:pt x="1002" y="5424"/>
                        </a:cubicBezTo>
                        <a:cubicBezTo>
                          <a:pt x="239" y="5345"/>
                          <a:pt x="-197" y="5868"/>
                          <a:pt x="87" y="6260"/>
                        </a:cubicBezTo>
                        <a:cubicBezTo>
                          <a:pt x="369" y="6652"/>
                          <a:pt x="43" y="7018"/>
                          <a:pt x="261" y="7359"/>
                        </a:cubicBezTo>
                        <a:cubicBezTo>
                          <a:pt x="479" y="7698"/>
                          <a:pt x="1481" y="7645"/>
                          <a:pt x="2222" y="8116"/>
                        </a:cubicBezTo>
                        <a:cubicBezTo>
                          <a:pt x="2964" y="8586"/>
                          <a:pt x="3137" y="8193"/>
                          <a:pt x="3508" y="8535"/>
                        </a:cubicBezTo>
                        <a:cubicBezTo>
                          <a:pt x="3879" y="8874"/>
                          <a:pt x="3966" y="8665"/>
                          <a:pt x="3987" y="9319"/>
                        </a:cubicBezTo>
                        <a:cubicBezTo>
                          <a:pt x="4010" y="9972"/>
                          <a:pt x="4424" y="10599"/>
                          <a:pt x="5143" y="10835"/>
                        </a:cubicBezTo>
                        <a:cubicBezTo>
                          <a:pt x="5862" y="11070"/>
                          <a:pt x="5318" y="11645"/>
                          <a:pt x="5535" y="12221"/>
                        </a:cubicBezTo>
                        <a:cubicBezTo>
                          <a:pt x="5753" y="12796"/>
                          <a:pt x="5209" y="13632"/>
                          <a:pt x="5318" y="14339"/>
                        </a:cubicBezTo>
                        <a:cubicBezTo>
                          <a:pt x="5427" y="15044"/>
                          <a:pt x="4968" y="17318"/>
                          <a:pt x="4620" y="17527"/>
                        </a:cubicBezTo>
                        <a:cubicBezTo>
                          <a:pt x="4598" y="17540"/>
                          <a:pt x="4562" y="17540"/>
                          <a:pt x="4533" y="17547"/>
                        </a:cubicBezTo>
                        <a:cubicBezTo>
                          <a:pt x="4860" y="17742"/>
                          <a:pt x="5203" y="17913"/>
                          <a:pt x="5371" y="18046"/>
                        </a:cubicBezTo>
                        <a:cubicBezTo>
                          <a:pt x="5690" y="18301"/>
                          <a:pt x="6378" y="18555"/>
                          <a:pt x="6803" y="18873"/>
                        </a:cubicBezTo>
                        <a:cubicBezTo>
                          <a:pt x="7227" y="19192"/>
                          <a:pt x="7970" y="19128"/>
                          <a:pt x="7970" y="18745"/>
                        </a:cubicBezTo>
                        <a:cubicBezTo>
                          <a:pt x="7970" y="18365"/>
                          <a:pt x="8394" y="18620"/>
                          <a:pt x="8659" y="18937"/>
                        </a:cubicBezTo>
                        <a:cubicBezTo>
                          <a:pt x="8924" y="19256"/>
                          <a:pt x="9933" y="19319"/>
                          <a:pt x="10410" y="19445"/>
                        </a:cubicBezTo>
                        <a:cubicBezTo>
                          <a:pt x="10812" y="19553"/>
                          <a:pt x="11399" y="19485"/>
                          <a:pt x="11924" y="19499"/>
                        </a:cubicBezTo>
                        <a:cubicBezTo>
                          <a:pt x="11904" y="19355"/>
                          <a:pt x="11877" y="19207"/>
                          <a:pt x="11835" y="19044"/>
                        </a:cubicBezTo>
                        <a:cubicBezTo>
                          <a:pt x="11574" y="18024"/>
                          <a:pt x="12336" y="17423"/>
                          <a:pt x="13055" y="17291"/>
                        </a:cubicBezTo>
                        <a:cubicBezTo>
                          <a:pt x="13774" y="17162"/>
                          <a:pt x="15343" y="17684"/>
                          <a:pt x="15758" y="17997"/>
                        </a:cubicBezTo>
                        <a:cubicBezTo>
                          <a:pt x="16172" y="18311"/>
                          <a:pt x="16739" y="18233"/>
                          <a:pt x="17458" y="17318"/>
                        </a:cubicBezTo>
                        <a:cubicBezTo>
                          <a:pt x="17821" y="16855"/>
                          <a:pt x="18118" y="16687"/>
                          <a:pt x="18382" y="16597"/>
                        </a:cubicBezTo>
                        <a:cubicBezTo>
                          <a:pt x="18401" y="16391"/>
                          <a:pt x="18490" y="16182"/>
                          <a:pt x="18547" y="15998"/>
                        </a:cubicBezTo>
                        <a:cubicBezTo>
                          <a:pt x="18645" y="15684"/>
                          <a:pt x="18187" y="15762"/>
                          <a:pt x="17861" y="15723"/>
                        </a:cubicBezTo>
                        <a:cubicBezTo>
                          <a:pt x="17534" y="15684"/>
                          <a:pt x="17305" y="15291"/>
                          <a:pt x="17534" y="14860"/>
                        </a:cubicBezTo>
                        <a:cubicBezTo>
                          <a:pt x="17763" y="14429"/>
                          <a:pt x="17338" y="14389"/>
                          <a:pt x="17109" y="13958"/>
                        </a:cubicBezTo>
                        <a:cubicBezTo>
                          <a:pt x="16880" y="13527"/>
                          <a:pt x="17207" y="13645"/>
                          <a:pt x="17403" y="13527"/>
                        </a:cubicBezTo>
                        <a:cubicBezTo>
                          <a:pt x="17599" y="13409"/>
                          <a:pt x="17861" y="12939"/>
                          <a:pt x="17697" y="12822"/>
                        </a:cubicBezTo>
                        <a:cubicBezTo>
                          <a:pt x="17534" y="12703"/>
                          <a:pt x="17403" y="12429"/>
                          <a:pt x="17534" y="11959"/>
                        </a:cubicBezTo>
                        <a:cubicBezTo>
                          <a:pt x="17665" y="11487"/>
                          <a:pt x="17272" y="11449"/>
                          <a:pt x="17272" y="11095"/>
                        </a:cubicBezTo>
                        <a:cubicBezTo>
                          <a:pt x="17272" y="10743"/>
                          <a:pt x="16913" y="10586"/>
                          <a:pt x="16619" y="11017"/>
                        </a:cubicBezTo>
                        <a:cubicBezTo>
                          <a:pt x="16324" y="11449"/>
                          <a:pt x="16226" y="11135"/>
                          <a:pt x="16422" y="10429"/>
                        </a:cubicBezTo>
                        <a:cubicBezTo>
                          <a:pt x="16619" y="9723"/>
                          <a:pt x="17305" y="9410"/>
                          <a:pt x="17371" y="9018"/>
                        </a:cubicBezTo>
                        <a:cubicBezTo>
                          <a:pt x="17436" y="8625"/>
                          <a:pt x="17828" y="8273"/>
                          <a:pt x="18122" y="8273"/>
                        </a:cubicBezTo>
                        <a:cubicBezTo>
                          <a:pt x="18417" y="8273"/>
                          <a:pt x="18351" y="7449"/>
                          <a:pt x="18449" y="6940"/>
                        </a:cubicBezTo>
                        <a:cubicBezTo>
                          <a:pt x="18547" y="6429"/>
                          <a:pt x="18613" y="5920"/>
                          <a:pt x="19038" y="5489"/>
                        </a:cubicBezTo>
                        <a:cubicBezTo>
                          <a:pt x="19463" y="5058"/>
                          <a:pt x="18940" y="4861"/>
                          <a:pt x="18744" y="4900"/>
                        </a:cubicBezTo>
                        <a:close/>
                      </a:path>
                    </a:pathLst>
                  </a:custGeom>
                  <a:grpFill/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19050" tIns="19050" rIns="19050" bIns="19050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8000">
                        <a:solidFill>
                          <a:srgbClr val="53585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defRPr>
                    </a:pPr>
                    <a:endParaRPr kumimoji="0" sz="4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3585F"/>
                      </a:solidFill>
                      <a:effectLst/>
                      <a:uLnTx/>
                      <a:uFillTx/>
                      <a:latin typeface="Open Sans"/>
                      <a:sym typeface="Open Sans"/>
                    </a:endParaRPr>
                  </a:p>
                </p:txBody>
              </p:sp>
              <p:sp>
                <p:nvSpPr>
                  <p:cNvPr id="640" name="出自【趣你的PPT】(微信:qunideppt)：最优质的PPT资源库"/>
                  <p:cNvSpPr/>
                  <p:nvPr/>
                </p:nvSpPr>
                <p:spPr>
                  <a:xfrm>
                    <a:off x="4488517" y="4322828"/>
                    <a:ext cx="806953" cy="83070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405" h="21571" extrusionOk="0">
                        <a:moveTo>
                          <a:pt x="11389" y="21326"/>
                        </a:moveTo>
                        <a:cubicBezTo>
                          <a:pt x="11725" y="21091"/>
                          <a:pt x="11641" y="20950"/>
                          <a:pt x="11797" y="20668"/>
                        </a:cubicBezTo>
                        <a:cubicBezTo>
                          <a:pt x="11953" y="20385"/>
                          <a:pt x="11821" y="20268"/>
                          <a:pt x="12085" y="20021"/>
                        </a:cubicBezTo>
                        <a:cubicBezTo>
                          <a:pt x="12349" y="19774"/>
                          <a:pt x="12037" y="19609"/>
                          <a:pt x="12374" y="19456"/>
                        </a:cubicBezTo>
                        <a:cubicBezTo>
                          <a:pt x="12710" y="19304"/>
                          <a:pt x="12662" y="19598"/>
                          <a:pt x="12386" y="19938"/>
                        </a:cubicBezTo>
                        <a:cubicBezTo>
                          <a:pt x="12109" y="20280"/>
                          <a:pt x="12061" y="20374"/>
                          <a:pt x="12422" y="20115"/>
                        </a:cubicBezTo>
                        <a:cubicBezTo>
                          <a:pt x="12782" y="19856"/>
                          <a:pt x="12914" y="19492"/>
                          <a:pt x="13118" y="19080"/>
                        </a:cubicBezTo>
                        <a:cubicBezTo>
                          <a:pt x="13322" y="18669"/>
                          <a:pt x="13479" y="18539"/>
                          <a:pt x="13659" y="18516"/>
                        </a:cubicBezTo>
                        <a:cubicBezTo>
                          <a:pt x="13839" y="18492"/>
                          <a:pt x="13839" y="18057"/>
                          <a:pt x="13815" y="17752"/>
                        </a:cubicBezTo>
                        <a:cubicBezTo>
                          <a:pt x="13791" y="17446"/>
                          <a:pt x="13695" y="17164"/>
                          <a:pt x="13827" y="16964"/>
                        </a:cubicBezTo>
                        <a:cubicBezTo>
                          <a:pt x="13959" y="16764"/>
                          <a:pt x="13827" y="16576"/>
                          <a:pt x="13995" y="16576"/>
                        </a:cubicBezTo>
                        <a:cubicBezTo>
                          <a:pt x="14163" y="16576"/>
                          <a:pt x="14415" y="16329"/>
                          <a:pt x="14680" y="16070"/>
                        </a:cubicBezTo>
                        <a:cubicBezTo>
                          <a:pt x="14944" y="15811"/>
                          <a:pt x="15112" y="15788"/>
                          <a:pt x="15388" y="15764"/>
                        </a:cubicBezTo>
                        <a:cubicBezTo>
                          <a:pt x="15664" y="15741"/>
                          <a:pt x="15509" y="15647"/>
                          <a:pt x="15689" y="15600"/>
                        </a:cubicBezTo>
                        <a:cubicBezTo>
                          <a:pt x="15869" y="15553"/>
                          <a:pt x="15989" y="15388"/>
                          <a:pt x="16109" y="15282"/>
                        </a:cubicBezTo>
                        <a:cubicBezTo>
                          <a:pt x="16229" y="15176"/>
                          <a:pt x="16722" y="15294"/>
                          <a:pt x="17010" y="15294"/>
                        </a:cubicBezTo>
                        <a:cubicBezTo>
                          <a:pt x="17298" y="15294"/>
                          <a:pt x="17490" y="15318"/>
                          <a:pt x="17490" y="15141"/>
                        </a:cubicBezTo>
                        <a:cubicBezTo>
                          <a:pt x="17490" y="14965"/>
                          <a:pt x="17622" y="14823"/>
                          <a:pt x="17790" y="14823"/>
                        </a:cubicBezTo>
                        <a:cubicBezTo>
                          <a:pt x="17959" y="14823"/>
                          <a:pt x="18031" y="14777"/>
                          <a:pt x="18031" y="14541"/>
                        </a:cubicBezTo>
                        <a:cubicBezTo>
                          <a:pt x="18031" y="14306"/>
                          <a:pt x="18103" y="14165"/>
                          <a:pt x="18247" y="14059"/>
                        </a:cubicBezTo>
                        <a:cubicBezTo>
                          <a:pt x="18391" y="13954"/>
                          <a:pt x="18415" y="13719"/>
                          <a:pt x="18463" y="13566"/>
                        </a:cubicBezTo>
                        <a:cubicBezTo>
                          <a:pt x="18511" y="13413"/>
                          <a:pt x="18667" y="13507"/>
                          <a:pt x="18667" y="13283"/>
                        </a:cubicBezTo>
                        <a:cubicBezTo>
                          <a:pt x="18667" y="13060"/>
                          <a:pt x="18751" y="12813"/>
                          <a:pt x="18751" y="12637"/>
                        </a:cubicBezTo>
                        <a:cubicBezTo>
                          <a:pt x="18751" y="12460"/>
                          <a:pt x="18944" y="12484"/>
                          <a:pt x="19028" y="12354"/>
                        </a:cubicBezTo>
                        <a:cubicBezTo>
                          <a:pt x="19112" y="12225"/>
                          <a:pt x="18956" y="12061"/>
                          <a:pt x="19088" y="11696"/>
                        </a:cubicBezTo>
                        <a:cubicBezTo>
                          <a:pt x="19220" y="11332"/>
                          <a:pt x="19088" y="10991"/>
                          <a:pt x="19088" y="10662"/>
                        </a:cubicBezTo>
                        <a:cubicBezTo>
                          <a:pt x="19088" y="10332"/>
                          <a:pt x="19088" y="9991"/>
                          <a:pt x="19208" y="9885"/>
                        </a:cubicBezTo>
                        <a:cubicBezTo>
                          <a:pt x="19328" y="9780"/>
                          <a:pt x="19268" y="9721"/>
                          <a:pt x="19172" y="9674"/>
                        </a:cubicBezTo>
                        <a:cubicBezTo>
                          <a:pt x="19076" y="9627"/>
                          <a:pt x="19184" y="9497"/>
                          <a:pt x="19268" y="9521"/>
                        </a:cubicBezTo>
                        <a:cubicBezTo>
                          <a:pt x="19352" y="9544"/>
                          <a:pt x="19448" y="9721"/>
                          <a:pt x="19604" y="9627"/>
                        </a:cubicBezTo>
                        <a:cubicBezTo>
                          <a:pt x="19760" y="9533"/>
                          <a:pt x="19904" y="9133"/>
                          <a:pt x="20037" y="8804"/>
                        </a:cubicBezTo>
                        <a:cubicBezTo>
                          <a:pt x="20169" y="8474"/>
                          <a:pt x="20385" y="8486"/>
                          <a:pt x="20553" y="8416"/>
                        </a:cubicBezTo>
                        <a:cubicBezTo>
                          <a:pt x="20721" y="8345"/>
                          <a:pt x="21082" y="7945"/>
                          <a:pt x="21310" y="7369"/>
                        </a:cubicBezTo>
                        <a:cubicBezTo>
                          <a:pt x="21538" y="6793"/>
                          <a:pt x="21298" y="6229"/>
                          <a:pt x="21202" y="5829"/>
                        </a:cubicBezTo>
                        <a:cubicBezTo>
                          <a:pt x="21105" y="5429"/>
                          <a:pt x="20973" y="5511"/>
                          <a:pt x="20733" y="5523"/>
                        </a:cubicBezTo>
                        <a:cubicBezTo>
                          <a:pt x="20493" y="5535"/>
                          <a:pt x="20037" y="5476"/>
                          <a:pt x="19436" y="4841"/>
                        </a:cubicBezTo>
                        <a:cubicBezTo>
                          <a:pt x="18836" y="4206"/>
                          <a:pt x="18247" y="4253"/>
                          <a:pt x="17851" y="4359"/>
                        </a:cubicBezTo>
                        <a:cubicBezTo>
                          <a:pt x="17454" y="4465"/>
                          <a:pt x="17046" y="4171"/>
                          <a:pt x="16782" y="4112"/>
                        </a:cubicBezTo>
                        <a:cubicBezTo>
                          <a:pt x="16517" y="4054"/>
                          <a:pt x="16265" y="4383"/>
                          <a:pt x="16073" y="4453"/>
                        </a:cubicBezTo>
                        <a:cubicBezTo>
                          <a:pt x="15881" y="4523"/>
                          <a:pt x="16169" y="4171"/>
                          <a:pt x="16181" y="3948"/>
                        </a:cubicBezTo>
                        <a:cubicBezTo>
                          <a:pt x="16193" y="3724"/>
                          <a:pt x="15460" y="3407"/>
                          <a:pt x="14908" y="3195"/>
                        </a:cubicBezTo>
                        <a:cubicBezTo>
                          <a:pt x="14355" y="2983"/>
                          <a:pt x="14115" y="3089"/>
                          <a:pt x="14115" y="3430"/>
                        </a:cubicBezTo>
                        <a:cubicBezTo>
                          <a:pt x="14115" y="3771"/>
                          <a:pt x="13899" y="3324"/>
                          <a:pt x="13731" y="3689"/>
                        </a:cubicBezTo>
                        <a:cubicBezTo>
                          <a:pt x="13563" y="4054"/>
                          <a:pt x="13250" y="3818"/>
                          <a:pt x="13455" y="3701"/>
                        </a:cubicBezTo>
                        <a:cubicBezTo>
                          <a:pt x="13659" y="3583"/>
                          <a:pt x="13851" y="3313"/>
                          <a:pt x="13923" y="3089"/>
                        </a:cubicBezTo>
                        <a:cubicBezTo>
                          <a:pt x="13995" y="2866"/>
                          <a:pt x="13130" y="2689"/>
                          <a:pt x="12830" y="2807"/>
                        </a:cubicBezTo>
                        <a:cubicBezTo>
                          <a:pt x="12530" y="2925"/>
                          <a:pt x="12722" y="3348"/>
                          <a:pt x="12482" y="3218"/>
                        </a:cubicBezTo>
                        <a:cubicBezTo>
                          <a:pt x="12241" y="3089"/>
                          <a:pt x="12434" y="2772"/>
                          <a:pt x="12626" y="2783"/>
                        </a:cubicBezTo>
                        <a:cubicBezTo>
                          <a:pt x="12818" y="2795"/>
                          <a:pt x="13034" y="2407"/>
                          <a:pt x="13166" y="2125"/>
                        </a:cubicBezTo>
                        <a:cubicBezTo>
                          <a:pt x="13298" y="1843"/>
                          <a:pt x="12938" y="1796"/>
                          <a:pt x="12722" y="1561"/>
                        </a:cubicBezTo>
                        <a:cubicBezTo>
                          <a:pt x="12508" y="1328"/>
                          <a:pt x="12552" y="649"/>
                          <a:pt x="12333" y="542"/>
                        </a:cubicBezTo>
                        <a:cubicBezTo>
                          <a:pt x="12098" y="770"/>
                          <a:pt x="11782" y="1126"/>
                          <a:pt x="11693" y="1387"/>
                        </a:cubicBezTo>
                        <a:cubicBezTo>
                          <a:pt x="11579" y="1722"/>
                          <a:pt x="11433" y="1531"/>
                          <a:pt x="11124" y="1626"/>
                        </a:cubicBezTo>
                        <a:cubicBezTo>
                          <a:pt x="10815" y="1722"/>
                          <a:pt x="10669" y="1594"/>
                          <a:pt x="10587" y="1467"/>
                        </a:cubicBezTo>
                        <a:cubicBezTo>
                          <a:pt x="10506" y="1339"/>
                          <a:pt x="10197" y="1467"/>
                          <a:pt x="9986" y="1451"/>
                        </a:cubicBezTo>
                        <a:cubicBezTo>
                          <a:pt x="9774" y="1435"/>
                          <a:pt x="9904" y="1706"/>
                          <a:pt x="9758" y="1786"/>
                        </a:cubicBezTo>
                        <a:cubicBezTo>
                          <a:pt x="9612" y="1865"/>
                          <a:pt x="9238" y="1626"/>
                          <a:pt x="9108" y="1770"/>
                        </a:cubicBezTo>
                        <a:cubicBezTo>
                          <a:pt x="8978" y="1913"/>
                          <a:pt x="8896" y="1770"/>
                          <a:pt x="8831" y="1897"/>
                        </a:cubicBezTo>
                        <a:cubicBezTo>
                          <a:pt x="8766" y="2024"/>
                          <a:pt x="8539" y="1945"/>
                          <a:pt x="8474" y="2024"/>
                        </a:cubicBezTo>
                        <a:cubicBezTo>
                          <a:pt x="8408" y="2104"/>
                          <a:pt x="8181" y="2152"/>
                          <a:pt x="7888" y="1833"/>
                        </a:cubicBezTo>
                        <a:cubicBezTo>
                          <a:pt x="7595" y="1515"/>
                          <a:pt x="7644" y="990"/>
                          <a:pt x="7774" y="894"/>
                        </a:cubicBezTo>
                        <a:cubicBezTo>
                          <a:pt x="7904" y="799"/>
                          <a:pt x="7904" y="528"/>
                          <a:pt x="7726" y="448"/>
                        </a:cubicBezTo>
                        <a:cubicBezTo>
                          <a:pt x="7547" y="369"/>
                          <a:pt x="7726" y="35"/>
                          <a:pt x="7498" y="3"/>
                        </a:cubicBezTo>
                        <a:cubicBezTo>
                          <a:pt x="7270" y="-29"/>
                          <a:pt x="7303" y="257"/>
                          <a:pt x="7157" y="305"/>
                        </a:cubicBezTo>
                        <a:cubicBezTo>
                          <a:pt x="7010" y="353"/>
                          <a:pt x="6653" y="592"/>
                          <a:pt x="6490" y="560"/>
                        </a:cubicBezTo>
                        <a:cubicBezTo>
                          <a:pt x="6327" y="528"/>
                          <a:pt x="6116" y="592"/>
                          <a:pt x="6116" y="767"/>
                        </a:cubicBezTo>
                        <a:cubicBezTo>
                          <a:pt x="6116" y="942"/>
                          <a:pt x="5937" y="894"/>
                          <a:pt x="5904" y="751"/>
                        </a:cubicBezTo>
                        <a:cubicBezTo>
                          <a:pt x="5872" y="608"/>
                          <a:pt x="5531" y="687"/>
                          <a:pt x="5433" y="592"/>
                        </a:cubicBezTo>
                        <a:cubicBezTo>
                          <a:pt x="5336" y="496"/>
                          <a:pt x="4880" y="544"/>
                          <a:pt x="5075" y="655"/>
                        </a:cubicBezTo>
                        <a:cubicBezTo>
                          <a:pt x="5270" y="767"/>
                          <a:pt x="5287" y="878"/>
                          <a:pt x="5287" y="1053"/>
                        </a:cubicBezTo>
                        <a:cubicBezTo>
                          <a:pt x="5287" y="1228"/>
                          <a:pt x="5433" y="1181"/>
                          <a:pt x="5433" y="1387"/>
                        </a:cubicBezTo>
                        <a:cubicBezTo>
                          <a:pt x="5433" y="1594"/>
                          <a:pt x="5596" y="1451"/>
                          <a:pt x="5709" y="1451"/>
                        </a:cubicBezTo>
                        <a:cubicBezTo>
                          <a:pt x="5823" y="1451"/>
                          <a:pt x="5823" y="1642"/>
                          <a:pt x="5645" y="1674"/>
                        </a:cubicBezTo>
                        <a:cubicBezTo>
                          <a:pt x="5466" y="1706"/>
                          <a:pt x="5384" y="1801"/>
                          <a:pt x="5336" y="1961"/>
                        </a:cubicBezTo>
                        <a:cubicBezTo>
                          <a:pt x="5287" y="2120"/>
                          <a:pt x="5124" y="2008"/>
                          <a:pt x="4978" y="2136"/>
                        </a:cubicBezTo>
                        <a:cubicBezTo>
                          <a:pt x="4831" y="2263"/>
                          <a:pt x="4701" y="2390"/>
                          <a:pt x="4604" y="2327"/>
                        </a:cubicBezTo>
                        <a:cubicBezTo>
                          <a:pt x="4506" y="2263"/>
                          <a:pt x="4425" y="2311"/>
                          <a:pt x="4311" y="2374"/>
                        </a:cubicBezTo>
                        <a:cubicBezTo>
                          <a:pt x="4197" y="2438"/>
                          <a:pt x="4149" y="2374"/>
                          <a:pt x="3986" y="2247"/>
                        </a:cubicBezTo>
                        <a:cubicBezTo>
                          <a:pt x="3864" y="2152"/>
                          <a:pt x="3788" y="1922"/>
                          <a:pt x="3572" y="1712"/>
                        </a:cubicBezTo>
                        <a:cubicBezTo>
                          <a:pt x="3443" y="1772"/>
                          <a:pt x="3182" y="1864"/>
                          <a:pt x="3042" y="1864"/>
                        </a:cubicBezTo>
                        <a:cubicBezTo>
                          <a:pt x="2852" y="1864"/>
                          <a:pt x="2256" y="1822"/>
                          <a:pt x="2224" y="1923"/>
                        </a:cubicBezTo>
                        <a:cubicBezTo>
                          <a:pt x="2192" y="2023"/>
                          <a:pt x="2267" y="2193"/>
                          <a:pt x="2365" y="2214"/>
                        </a:cubicBezTo>
                        <a:cubicBezTo>
                          <a:pt x="2462" y="2235"/>
                          <a:pt x="2668" y="2294"/>
                          <a:pt x="2473" y="2431"/>
                        </a:cubicBezTo>
                        <a:cubicBezTo>
                          <a:pt x="2278" y="2569"/>
                          <a:pt x="2105" y="2384"/>
                          <a:pt x="2105" y="2718"/>
                        </a:cubicBezTo>
                        <a:cubicBezTo>
                          <a:pt x="2105" y="3052"/>
                          <a:pt x="2542" y="3269"/>
                          <a:pt x="2451" y="3577"/>
                        </a:cubicBezTo>
                        <a:cubicBezTo>
                          <a:pt x="2404" y="3736"/>
                          <a:pt x="2340" y="4144"/>
                          <a:pt x="2340" y="4300"/>
                        </a:cubicBezTo>
                        <a:cubicBezTo>
                          <a:pt x="2340" y="4457"/>
                          <a:pt x="2276" y="4990"/>
                          <a:pt x="2132" y="5021"/>
                        </a:cubicBezTo>
                        <a:cubicBezTo>
                          <a:pt x="1988" y="5053"/>
                          <a:pt x="1860" y="4896"/>
                          <a:pt x="1668" y="5053"/>
                        </a:cubicBezTo>
                        <a:cubicBezTo>
                          <a:pt x="1475" y="5209"/>
                          <a:pt x="1235" y="5115"/>
                          <a:pt x="1011" y="5288"/>
                        </a:cubicBezTo>
                        <a:cubicBezTo>
                          <a:pt x="787" y="5460"/>
                          <a:pt x="547" y="5398"/>
                          <a:pt x="531" y="5601"/>
                        </a:cubicBezTo>
                        <a:cubicBezTo>
                          <a:pt x="515" y="5805"/>
                          <a:pt x="307" y="5915"/>
                          <a:pt x="355" y="6103"/>
                        </a:cubicBezTo>
                        <a:cubicBezTo>
                          <a:pt x="403" y="6291"/>
                          <a:pt x="259" y="6244"/>
                          <a:pt x="114" y="6385"/>
                        </a:cubicBezTo>
                        <a:cubicBezTo>
                          <a:pt x="-30" y="6526"/>
                          <a:pt x="130" y="6620"/>
                          <a:pt x="34" y="6730"/>
                        </a:cubicBezTo>
                        <a:cubicBezTo>
                          <a:pt x="-62" y="6840"/>
                          <a:pt x="66" y="7012"/>
                          <a:pt x="178" y="7185"/>
                        </a:cubicBezTo>
                        <a:cubicBezTo>
                          <a:pt x="290" y="7357"/>
                          <a:pt x="419" y="7482"/>
                          <a:pt x="403" y="7639"/>
                        </a:cubicBezTo>
                        <a:cubicBezTo>
                          <a:pt x="387" y="7796"/>
                          <a:pt x="515" y="7859"/>
                          <a:pt x="675" y="7843"/>
                        </a:cubicBezTo>
                        <a:cubicBezTo>
                          <a:pt x="835" y="7828"/>
                          <a:pt x="707" y="8141"/>
                          <a:pt x="963" y="8141"/>
                        </a:cubicBezTo>
                        <a:cubicBezTo>
                          <a:pt x="1219" y="8141"/>
                          <a:pt x="1475" y="8204"/>
                          <a:pt x="1540" y="8063"/>
                        </a:cubicBezTo>
                        <a:cubicBezTo>
                          <a:pt x="1604" y="7921"/>
                          <a:pt x="1780" y="7812"/>
                          <a:pt x="1780" y="8016"/>
                        </a:cubicBezTo>
                        <a:cubicBezTo>
                          <a:pt x="1780" y="8219"/>
                          <a:pt x="1732" y="8768"/>
                          <a:pt x="1908" y="8706"/>
                        </a:cubicBezTo>
                        <a:cubicBezTo>
                          <a:pt x="2084" y="8643"/>
                          <a:pt x="2437" y="8658"/>
                          <a:pt x="2613" y="8721"/>
                        </a:cubicBezTo>
                        <a:cubicBezTo>
                          <a:pt x="2789" y="8784"/>
                          <a:pt x="2965" y="8721"/>
                          <a:pt x="3077" y="8611"/>
                        </a:cubicBezTo>
                        <a:cubicBezTo>
                          <a:pt x="3189" y="8502"/>
                          <a:pt x="3317" y="8502"/>
                          <a:pt x="3541" y="8376"/>
                        </a:cubicBezTo>
                        <a:cubicBezTo>
                          <a:pt x="3766" y="8251"/>
                          <a:pt x="3974" y="8094"/>
                          <a:pt x="4182" y="8094"/>
                        </a:cubicBezTo>
                        <a:cubicBezTo>
                          <a:pt x="4390" y="8094"/>
                          <a:pt x="4743" y="7969"/>
                          <a:pt x="4694" y="8125"/>
                        </a:cubicBezTo>
                        <a:cubicBezTo>
                          <a:pt x="4646" y="8282"/>
                          <a:pt x="4615" y="8862"/>
                          <a:pt x="4871" y="9160"/>
                        </a:cubicBezTo>
                        <a:cubicBezTo>
                          <a:pt x="5127" y="9458"/>
                          <a:pt x="5271" y="9568"/>
                          <a:pt x="5511" y="9536"/>
                        </a:cubicBezTo>
                        <a:cubicBezTo>
                          <a:pt x="5751" y="9505"/>
                          <a:pt x="5720" y="9630"/>
                          <a:pt x="5896" y="9615"/>
                        </a:cubicBezTo>
                        <a:cubicBezTo>
                          <a:pt x="6072" y="9599"/>
                          <a:pt x="5960" y="9803"/>
                          <a:pt x="6120" y="9803"/>
                        </a:cubicBezTo>
                        <a:cubicBezTo>
                          <a:pt x="6280" y="9803"/>
                          <a:pt x="6568" y="9834"/>
                          <a:pt x="6568" y="10007"/>
                        </a:cubicBezTo>
                        <a:cubicBezTo>
                          <a:pt x="6568" y="10179"/>
                          <a:pt x="7049" y="10038"/>
                          <a:pt x="7161" y="10132"/>
                        </a:cubicBezTo>
                        <a:cubicBezTo>
                          <a:pt x="7273" y="10226"/>
                          <a:pt x="7401" y="10305"/>
                          <a:pt x="7369" y="10493"/>
                        </a:cubicBezTo>
                        <a:cubicBezTo>
                          <a:pt x="7337" y="10681"/>
                          <a:pt x="7609" y="10822"/>
                          <a:pt x="7449" y="10900"/>
                        </a:cubicBezTo>
                        <a:cubicBezTo>
                          <a:pt x="7289" y="10979"/>
                          <a:pt x="7497" y="11135"/>
                          <a:pt x="7513" y="11339"/>
                        </a:cubicBezTo>
                        <a:cubicBezTo>
                          <a:pt x="7529" y="11543"/>
                          <a:pt x="7753" y="11622"/>
                          <a:pt x="8106" y="11606"/>
                        </a:cubicBezTo>
                        <a:cubicBezTo>
                          <a:pt x="8458" y="11590"/>
                          <a:pt x="8554" y="11622"/>
                          <a:pt x="8554" y="11873"/>
                        </a:cubicBezTo>
                        <a:cubicBezTo>
                          <a:pt x="8554" y="12123"/>
                          <a:pt x="8794" y="12155"/>
                          <a:pt x="8874" y="12390"/>
                        </a:cubicBezTo>
                        <a:cubicBezTo>
                          <a:pt x="8955" y="12625"/>
                          <a:pt x="8778" y="12891"/>
                          <a:pt x="8810" y="13079"/>
                        </a:cubicBezTo>
                        <a:cubicBezTo>
                          <a:pt x="8835" y="13224"/>
                          <a:pt x="8746" y="13377"/>
                          <a:pt x="8645" y="13440"/>
                        </a:cubicBezTo>
                        <a:cubicBezTo>
                          <a:pt x="8769" y="13594"/>
                          <a:pt x="8779" y="13664"/>
                          <a:pt x="8668" y="13723"/>
                        </a:cubicBezTo>
                        <a:cubicBezTo>
                          <a:pt x="8522" y="13803"/>
                          <a:pt x="8848" y="14026"/>
                          <a:pt x="8766" y="14376"/>
                        </a:cubicBezTo>
                        <a:cubicBezTo>
                          <a:pt x="8685" y="14726"/>
                          <a:pt x="8669" y="14789"/>
                          <a:pt x="9043" y="14806"/>
                        </a:cubicBezTo>
                        <a:cubicBezTo>
                          <a:pt x="9417" y="14822"/>
                          <a:pt x="9384" y="14933"/>
                          <a:pt x="9514" y="14853"/>
                        </a:cubicBezTo>
                        <a:cubicBezTo>
                          <a:pt x="9644" y="14774"/>
                          <a:pt x="9839" y="15124"/>
                          <a:pt x="9888" y="15299"/>
                        </a:cubicBezTo>
                        <a:cubicBezTo>
                          <a:pt x="9937" y="15474"/>
                          <a:pt x="10083" y="15888"/>
                          <a:pt x="10148" y="15888"/>
                        </a:cubicBezTo>
                        <a:cubicBezTo>
                          <a:pt x="10214" y="15888"/>
                          <a:pt x="10408" y="15697"/>
                          <a:pt x="10603" y="15792"/>
                        </a:cubicBezTo>
                        <a:cubicBezTo>
                          <a:pt x="10785" y="15881"/>
                          <a:pt x="10559" y="16479"/>
                          <a:pt x="10552" y="16741"/>
                        </a:cubicBezTo>
                        <a:cubicBezTo>
                          <a:pt x="10688" y="16737"/>
                          <a:pt x="10854" y="16737"/>
                          <a:pt x="10909" y="16764"/>
                        </a:cubicBezTo>
                        <a:cubicBezTo>
                          <a:pt x="11006" y="16812"/>
                          <a:pt x="11055" y="17455"/>
                          <a:pt x="11006" y="17574"/>
                        </a:cubicBezTo>
                        <a:cubicBezTo>
                          <a:pt x="10957" y="17693"/>
                          <a:pt x="10556" y="17800"/>
                          <a:pt x="10349" y="17931"/>
                        </a:cubicBezTo>
                        <a:cubicBezTo>
                          <a:pt x="10142" y="18062"/>
                          <a:pt x="9643" y="18527"/>
                          <a:pt x="9412" y="18896"/>
                        </a:cubicBezTo>
                        <a:cubicBezTo>
                          <a:pt x="9275" y="19115"/>
                          <a:pt x="9075" y="19296"/>
                          <a:pt x="8934" y="19454"/>
                        </a:cubicBezTo>
                        <a:cubicBezTo>
                          <a:pt x="9001" y="19463"/>
                          <a:pt x="9057" y="19461"/>
                          <a:pt x="9096" y="19444"/>
                        </a:cubicBezTo>
                        <a:cubicBezTo>
                          <a:pt x="9205" y="19396"/>
                          <a:pt x="9375" y="19396"/>
                          <a:pt x="9558" y="19611"/>
                        </a:cubicBezTo>
                        <a:cubicBezTo>
                          <a:pt x="9740" y="19825"/>
                          <a:pt x="9729" y="19992"/>
                          <a:pt x="9801" y="19980"/>
                        </a:cubicBezTo>
                        <a:cubicBezTo>
                          <a:pt x="9875" y="19968"/>
                          <a:pt x="9960" y="19694"/>
                          <a:pt x="10106" y="19897"/>
                        </a:cubicBezTo>
                        <a:cubicBezTo>
                          <a:pt x="10252" y="20099"/>
                          <a:pt x="10629" y="20254"/>
                          <a:pt x="10714" y="20350"/>
                        </a:cubicBezTo>
                        <a:cubicBezTo>
                          <a:pt x="10799" y="20445"/>
                          <a:pt x="11079" y="20516"/>
                          <a:pt x="11079" y="20766"/>
                        </a:cubicBezTo>
                        <a:cubicBezTo>
                          <a:pt x="11079" y="20946"/>
                          <a:pt x="10993" y="21284"/>
                          <a:pt x="11136" y="21571"/>
                        </a:cubicBezTo>
                        <a:cubicBezTo>
                          <a:pt x="11204" y="21484"/>
                          <a:pt x="11283" y="21400"/>
                          <a:pt x="11389" y="21326"/>
                        </a:cubicBezTo>
                        <a:close/>
                      </a:path>
                    </a:pathLst>
                  </a:custGeom>
                  <a:grpFill/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19050" tIns="19050" rIns="19050" bIns="19050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8000">
                        <a:solidFill>
                          <a:srgbClr val="53585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defRPr>
                    </a:pPr>
                    <a:endParaRPr kumimoji="0" sz="4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3585F"/>
                      </a:solidFill>
                      <a:effectLst/>
                      <a:uLnTx/>
                      <a:uFillTx/>
                      <a:latin typeface="Open Sans"/>
                      <a:sym typeface="Open Sans"/>
                    </a:endParaRPr>
                  </a:p>
                </p:txBody>
              </p:sp>
              <p:sp>
                <p:nvSpPr>
                  <p:cNvPr id="641" name="出自【趣你的PPT】(微信:qunideppt)：最优质的PPT资源库"/>
                  <p:cNvSpPr/>
                  <p:nvPr/>
                </p:nvSpPr>
                <p:spPr>
                  <a:xfrm>
                    <a:off x="2561929" y="2633672"/>
                    <a:ext cx="2073484" cy="1404497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574" h="21519" extrusionOk="0">
                        <a:moveTo>
                          <a:pt x="21395" y="11431"/>
                        </a:moveTo>
                        <a:cubicBezTo>
                          <a:pt x="21389" y="11339"/>
                          <a:pt x="21200" y="11413"/>
                          <a:pt x="21112" y="11311"/>
                        </a:cubicBezTo>
                        <a:cubicBezTo>
                          <a:pt x="21024" y="11209"/>
                          <a:pt x="20874" y="11672"/>
                          <a:pt x="20842" y="11866"/>
                        </a:cubicBezTo>
                        <a:cubicBezTo>
                          <a:pt x="20811" y="12060"/>
                          <a:pt x="20578" y="12273"/>
                          <a:pt x="20578" y="12273"/>
                        </a:cubicBezTo>
                        <a:cubicBezTo>
                          <a:pt x="20578" y="12273"/>
                          <a:pt x="19906" y="12282"/>
                          <a:pt x="19850" y="12282"/>
                        </a:cubicBezTo>
                        <a:cubicBezTo>
                          <a:pt x="19810" y="12282"/>
                          <a:pt x="19656" y="12479"/>
                          <a:pt x="19565" y="12599"/>
                        </a:cubicBezTo>
                        <a:cubicBezTo>
                          <a:pt x="19568" y="12603"/>
                          <a:pt x="19571" y="12609"/>
                          <a:pt x="19573" y="12615"/>
                        </a:cubicBezTo>
                        <a:cubicBezTo>
                          <a:pt x="19641" y="12796"/>
                          <a:pt x="19394" y="12907"/>
                          <a:pt x="19159" y="12921"/>
                        </a:cubicBezTo>
                        <a:cubicBezTo>
                          <a:pt x="19086" y="12925"/>
                          <a:pt x="19032" y="12936"/>
                          <a:pt x="18990" y="12944"/>
                        </a:cubicBezTo>
                        <a:cubicBezTo>
                          <a:pt x="18998" y="12987"/>
                          <a:pt x="19004" y="13034"/>
                          <a:pt x="19002" y="13068"/>
                        </a:cubicBezTo>
                        <a:cubicBezTo>
                          <a:pt x="19000" y="13091"/>
                          <a:pt x="18975" y="13118"/>
                          <a:pt x="18939" y="13146"/>
                        </a:cubicBezTo>
                        <a:cubicBezTo>
                          <a:pt x="18903" y="13254"/>
                          <a:pt x="18614" y="13461"/>
                          <a:pt x="18452" y="13587"/>
                        </a:cubicBezTo>
                        <a:cubicBezTo>
                          <a:pt x="18273" y="13726"/>
                          <a:pt x="18028" y="13656"/>
                          <a:pt x="18028" y="13448"/>
                        </a:cubicBezTo>
                        <a:cubicBezTo>
                          <a:pt x="18028" y="13240"/>
                          <a:pt x="18160" y="13281"/>
                          <a:pt x="18188" y="13379"/>
                        </a:cubicBezTo>
                        <a:cubicBezTo>
                          <a:pt x="18199" y="13415"/>
                          <a:pt x="18230" y="13389"/>
                          <a:pt x="18274" y="13343"/>
                        </a:cubicBezTo>
                        <a:cubicBezTo>
                          <a:pt x="18229" y="13279"/>
                          <a:pt x="18230" y="13176"/>
                          <a:pt x="18239" y="13098"/>
                        </a:cubicBezTo>
                        <a:cubicBezTo>
                          <a:pt x="18185" y="13063"/>
                          <a:pt x="18269" y="12752"/>
                          <a:pt x="18160" y="12699"/>
                        </a:cubicBezTo>
                        <a:cubicBezTo>
                          <a:pt x="18047" y="12643"/>
                          <a:pt x="17915" y="12935"/>
                          <a:pt x="17934" y="12754"/>
                        </a:cubicBezTo>
                        <a:cubicBezTo>
                          <a:pt x="17952" y="12574"/>
                          <a:pt x="18122" y="12421"/>
                          <a:pt x="18018" y="12185"/>
                        </a:cubicBezTo>
                        <a:cubicBezTo>
                          <a:pt x="17915" y="11950"/>
                          <a:pt x="17726" y="11950"/>
                          <a:pt x="17689" y="12130"/>
                        </a:cubicBezTo>
                        <a:cubicBezTo>
                          <a:pt x="17651" y="12310"/>
                          <a:pt x="17519" y="12227"/>
                          <a:pt x="17472" y="12366"/>
                        </a:cubicBezTo>
                        <a:cubicBezTo>
                          <a:pt x="17425" y="12504"/>
                          <a:pt x="17378" y="12810"/>
                          <a:pt x="17415" y="13032"/>
                        </a:cubicBezTo>
                        <a:cubicBezTo>
                          <a:pt x="17453" y="13254"/>
                          <a:pt x="17406" y="13365"/>
                          <a:pt x="17265" y="13490"/>
                        </a:cubicBezTo>
                        <a:cubicBezTo>
                          <a:pt x="17123" y="13614"/>
                          <a:pt x="17049" y="13299"/>
                          <a:pt x="17104" y="12893"/>
                        </a:cubicBezTo>
                        <a:cubicBezTo>
                          <a:pt x="17142" y="12615"/>
                          <a:pt x="17246" y="12352"/>
                          <a:pt x="17151" y="12352"/>
                        </a:cubicBezTo>
                        <a:cubicBezTo>
                          <a:pt x="17057" y="12352"/>
                          <a:pt x="17274" y="12019"/>
                          <a:pt x="17472" y="11950"/>
                        </a:cubicBezTo>
                        <a:cubicBezTo>
                          <a:pt x="17670" y="11880"/>
                          <a:pt x="17915" y="11908"/>
                          <a:pt x="17915" y="11824"/>
                        </a:cubicBezTo>
                        <a:cubicBezTo>
                          <a:pt x="17915" y="11808"/>
                          <a:pt x="17924" y="11796"/>
                          <a:pt x="17939" y="11789"/>
                        </a:cubicBezTo>
                        <a:cubicBezTo>
                          <a:pt x="17898" y="11742"/>
                          <a:pt x="17854" y="11698"/>
                          <a:pt x="17818" y="11665"/>
                        </a:cubicBezTo>
                        <a:cubicBezTo>
                          <a:pt x="17814" y="11683"/>
                          <a:pt x="17806" y="11699"/>
                          <a:pt x="17792" y="11714"/>
                        </a:cubicBezTo>
                        <a:cubicBezTo>
                          <a:pt x="17715" y="11793"/>
                          <a:pt x="17736" y="11589"/>
                          <a:pt x="17594" y="11589"/>
                        </a:cubicBezTo>
                        <a:cubicBezTo>
                          <a:pt x="17453" y="11589"/>
                          <a:pt x="17312" y="11783"/>
                          <a:pt x="17199" y="11700"/>
                        </a:cubicBezTo>
                        <a:cubicBezTo>
                          <a:pt x="17086" y="11616"/>
                          <a:pt x="17142" y="11505"/>
                          <a:pt x="17038" y="11505"/>
                        </a:cubicBezTo>
                        <a:cubicBezTo>
                          <a:pt x="16935" y="11505"/>
                          <a:pt x="17114" y="11214"/>
                          <a:pt x="16963" y="11339"/>
                        </a:cubicBezTo>
                        <a:cubicBezTo>
                          <a:pt x="16812" y="11464"/>
                          <a:pt x="16586" y="11769"/>
                          <a:pt x="16483" y="11630"/>
                        </a:cubicBezTo>
                        <a:cubicBezTo>
                          <a:pt x="16379" y="11492"/>
                          <a:pt x="16285" y="11672"/>
                          <a:pt x="16209" y="11561"/>
                        </a:cubicBezTo>
                        <a:cubicBezTo>
                          <a:pt x="16134" y="11450"/>
                          <a:pt x="16473" y="11145"/>
                          <a:pt x="16633" y="11159"/>
                        </a:cubicBezTo>
                        <a:cubicBezTo>
                          <a:pt x="16673" y="11162"/>
                          <a:pt x="16709" y="11136"/>
                          <a:pt x="16742" y="11097"/>
                        </a:cubicBezTo>
                        <a:cubicBezTo>
                          <a:pt x="16658" y="11051"/>
                          <a:pt x="16484" y="10951"/>
                          <a:pt x="16438" y="11034"/>
                        </a:cubicBezTo>
                        <a:cubicBezTo>
                          <a:pt x="16382" y="11135"/>
                          <a:pt x="16300" y="11070"/>
                          <a:pt x="16256" y="10987"/>
                        </a:cubicBezTo>
                        <a:cubicBezTo>
                          <a:pt x="16212" y="10904"/>
                          <a:pt x="16156" y="11015"/>
                          <a:pt x="16080" y="10886"/>
                        </a:cubicBezTo>
                        <a:cubicBezTo>
                          <a:pt x="16005" y="10756"/>
                          <a:pt x="15930" y="10849"/>
                          <a:pt x="15886" y="10876"/>
                        </a:cubicBezTo>
                        <a:cubicBezTo>
                          <a:pt x="15842" y="10904"/>
                          <a:pt x="15785" y="10830"/>
                          <a:pt x="15704" y="10784"/>
                        </a:cubicBezTo>
                        <a:cubicBezTo>
                          <a:pt x="15622" y="10738"/>
                          <a:pt x="15685" y="10617"/>
                          <a:pt x="15616" y="10543"/>
                        </a:cubicBezTo>
                        <a:cubicBezTo>
                          <a:pt x="15547" y="10469"/>
                          <a:pt x="15543" y="10683"/>
                          <a:pt x="15543" y="10683"/>
                        </a:cubicBezTo>
                        <a:lnTo>
                          <a:pt x="9687" y="10730"/>
                        </a:lnTo>
                        <a:cubicBezTo>
                          <a:pt x="9693" y="10744"/>
                          <a:pt x="9700" y="10758"/>
                          <a:pt x="9708" y="10770"/>
                        </a:cubicBezTo>
                        <a:cubicBezTo>
                          <a:pt x="9778" y="10881"/>
                          <a:pt x="9722" y="10964"/>
                          <a:pt x="9745" y="11096"/>
                        </a:cubicBezTo>
                        <a:cubicBezTo>
                          <a:pt x="9769" y="11228"/>
                          <a:pt x="9750" y="11415"/>
                          <a:pt x="9679" y="11415"/>
                        </a:cubicBezTo>
                        <a:cubicBezTo>
                          <a:pt x="9609" y="11415"/>
                          <a:pt x="9599" y="11297"/>
                          <a:pt x="9651" y="11256"/>
                        </a:cubicBezTo>
                        <a:cubicBezTo>
                          <a:pt x="9703" y="11214"/>
                          <a:pt x="9675" y="11061"/>
                          <a:pt x="9623" y="11061"/>
                        </a:cubicBezTo>
                        <a:cubicBezTo>
                          <a:pt x="9593" y="11061"/>
                          <a:pt x="9580" y="11009"/>
                          <a:pt x="9582" y="10948"/>
                        </a:cubicBezTo>
                        <a:cubicBezTo>
                          <a:pt x="9486" y="10987"/>
                          <a:pt x="9375" y="10969"/>
                          <a:pt x="9246" y="10947"/>
                        </a:cubicBezTo>
                        <a:cubicBezTo>
                          <a:pt x="9248" y="10955"/>
                          <a:pt x="9250" y="10963"/>
                          <a:pt x="9251" y="10971"/>
                        </a:cubicBezTo>
                        <a:cubicBezTo>
                          <a:pt x="9255" y="11055"/>
                          <a:pt x="9284" y="11242"/>
                          <a:pt x="9359" y="11387"/>
                        </a:cubicBezTo>
                        <a:cubicBezTo>
                          <a:pt x="9434" y="11533"/>
                          <a:pt x="9383" y="11623"/>
                          <a:pt x="9453" y="11679"/>
                        </a:cubicBezTo>
                        <a:cubicBezTo>
                          <a:pt x="9524" y="11734"/>
                          <a:pt x="9519" y="11797"/>
                          <a:pt x="9453" y="11783"/>
                        </a:cubicBezTo>
                        <a:cubicBezTo>
                          <a:pt x="9387" y="11769"/>
                          <a:pt x="9434" y="11859"/>
                          <a:pt x="9411" y="12067"/>
                        </a:cubicBezTo>
                        <a:cubicBezTo>
                          <a:pt x="9387" y="12276"/>
                          <a:pt x="9392" y="12706"/>
                          <a:pt x="9378" y="12838"/>
                        </a:cubicBezTo>
                        <a:cubicBezTo>
                          <a:pt x="9364" y="12969"/>
                          <a:pt x="9260" y="13184"/>
                          <a:pt x="9321" y="13323"/>
                        </a:cubicBezTo>
                        <a:cubicBezTo>
                          <a:pt x="9383" y="13462"/>
                          <a:pt x="9425" y="13656"/>
                          <a:pt x="9392" y="13829"/>
                        </a:cubicBezTo>
                        <a:cubicBezTo>
                          <a:pt x="9359" y="14003"/>
                          <a:pt x="9364" y="14107"/>
                          <a:pt x="9415" y="14239"/>
                        </a:cubicBezTo>
                        <a:cubicBezTo>
                          <a:pt x="9467" y="14371"/>
                          <a:pt x="9425" y="14600"/>
                          <a:pt x="9481" y="14648"/>
                        </a:cubicBezTo>
                        <a:cubicBezTo>
                          <a:pt x="9538" y="14697"/>
                          <a:pt x="9590" y="14794"/>
                          <a:pt x="9642" y="14919"/>
                        </a:cubicBezTo>
                        <a:cubicBezTo>
                          <a:pt x="9693" y="15044"/>
                          <a:pt x="9741" y="14967"/>
                          <a:pt x="9750" y="15092"/>
                        </a:cubicBezTo>
                        <a:cubicBezTo>
                          <a:pt x="9759" y="15217"/>
                          <a:pt x="9759" y="15238"/>
                          <a:pt x="9835" y="15286"/>
                        </a:cubicBezTo>
                        <a:cubicBezTo>
                          <a:pt x="9910" y="15335"/>
                          <a:pt x="9863" y="15460"/>
                          <a:pt x="9863" y="15529"/>
                        </a:cubicBezTo>
                        <a:cubicBezTo>
                          <a:pt x="9863" y="15598"/>
                          <a:pt x="9962" y="15724"/>
                          <a:pt x="10085" y="15883"/>
                        </a:cubicBezTo>
                        <a:cubicBezTo>
                          <a:pt x="10207" y="16042"/>
                          <a:pt x="10103" y="16174"/>
                          <a:pt x="10193" y="16174"/>
                        </a:cubicBezTo>
                        <a:cubicBezTo>
                          <a:pt x="10282" y="16174"/>
                          <a:pt x="10367" y="16251"/>
                          <a:pt x="10457" y="16334"/>
                        </a:cubicBezTo>
                        <a:cubicBezTo>
                          <a:pt x="10546" y="16417"/>
                          <a:pt x="10574" y="16369"/>
                          <a:pt x="10636" y="16389"/>
                        </a:cubicBezTo>
                        <a:cubicBezTo>
                          <a:pt x="10697" y="16410"/>
                          <a:pt x="10810" y="16605"/>
                          <a:pt x="10834" y="16736"/>
                        </a:cubicBezTo>
                        <a:cubicBezTo>
                          <a:pt x="10845" y="16798"/>
                          <a:pt x="10859" y="16863"/>
                          <a:pt x="10881" y="16934"/>
                        </a:cubicBezTo>
                        <a:lnTo>
                          <a:pt x="11370" y="16839"/>
                        </a:lnTo>
                        <a:cubicBezTo>
                          <a:pt x="11370" y="16839"/>
                          <a:pt x="11521" y="16995"/>
                          <a:pt x="11607" y="17025"/>
                        </a:cubicBezTo>
                        <a:cubicBezTo>
                          <a:pt x="11692" y="17054"/>
                          <a:pt x="12155" y="17306"/>
                          <a:pt x="12155" y="17306"/>
                        </a:cubicBezTo>
                        <a:lnTo>
                          <a:pt x="12759" y="17299"/>
                        </a:lnTo>
                        <a:lnTo>
                          <a:pt x="12830" y="17165"/>
                        </a:lnTo>
                        <a:lnTo>
                          <a:pt x="13162" y="17165"/>
                        </a:lnTo>
                        <a:cubicBezTo>
                          <a:pt x="13162" y="17165"/>
                          <a:pt x="13373" y="17469"/>
                          <a:pt x="13403" y="17484"/>
                        </a:cubicBezTo>
                        <a:cubicBezTo>
                          <a:pt x="13434" y="17499"/>
                          <a:pt x="13539" y="17640"/>
                          <a:pt x="13539" y="17729"/>
                        </a:cubicBezTo>
                        <a:cubicBezTo>
                          <a:pt x="13539" y="17818"/>
                          <a:pt x="13564" y="17892"/>
                          <a:pt x="13615" y="17929"/>
                        </a:cubicBezTo>
                        <a:cubicBezTo>
                          <a:pt x="13665" y="17966"/>
                          <a:pt x="13836" y="18129"/>
                          <a:pt x="13861" y="18114"/>
                        </a:cubicBezTo>
                        <a:cubicBezTo>
                          <a:pt x="13886" y="18099"/>
                          <a:pt x="13937" y="17818"/>
                          <a:pt x="14027" y="17825"/>
                        </a:cubicBezTo>
                        <a:cubicBezTo>
                          <a:pt x="14118" y="17832"/>
                          <a:pt x="14365" y="17936"/>
                          <a:pt x="14405" y="18144"/>
                        </a:cubicBezTo>
                        <a:cubicBezTo>
                          <a:pt x="14445" y="18351"/>
                          <a:pt x="14566" y="18522"/>
                          <a:pt x="14606" y="18566"/>
                        </a:cubicBezTo>
                        <a:cubicBezTo>
                          <a:pt x="14646" y="18610"/>
                          <a:pt x="14626" y="18737"/>
                          <a:pt x="14657" y="18803"/>
                        </a:cubicBezTo>
                        <a:cubicBezTo>
                          <a:pt x="14687" y="18870"/>
                          <a:pt x="14682" y="18996"/>
                          <a:pt x="14717" y="18996"/>
                        </a:cubicBezTo>
                        <a:cubicBezTo>
                          <a:pt x="14752" y="18996"/>
                          <a:pt x="14933" y="19159"/>
                          <a:pt x="15014" y="19152"/>
                        </a:cubicBezTo>
                        <a:cubicBezTo>
                          <a:pt x="15038" y="19150"/>
                          <a:pt x="15070" y="19171"/>
                          <a:pt x="15102" y="19200"/>
                        </a:cubicBezTo>
                        <a:cubicBezTo>
                          <a:pt x="15112" y="18952"/>
                          <a:pt x="14939" y="18911"/>
                          <a:pt x="15041" y="18797"/>
                        </a:cubicBezTo>
                        <a:cubicBezTo>
                          <a:pt x="15159" y="18665"/>
                          <a:pt x="15036" y="18554"/>
                          <a:pt x="15093" y="18498"/>
                        </a:cubicBezTo>
                        <a:cubicBezTo>
                          <a:pt x="15149" y="18443"/>
                          <a:pt x="15248" y="18388"/>
                          <a:pt x="15248" y="18304"/>
                        </a:cubicBezTo>
                        <a:cubicBezTo>
                          <a:pt x="15248" y="18221"/>
                          <a:pt x="15300" y="18221"/>
                          <a:pt x="15375" y="18235"/>
                        </a:cubicBezTo>
                        <a:cubicBezTo>
                          <a:pt x="15451" y="18249"/>
                          <a:pt x="15592" y="18054"/>
                          <a:pt x="15583" y="17978"/>
                        </a:cubicBezTo>
                        <a:cubicBezTo>
                          <a:pt x="15573" y="17902"/>
                          <a:pt x="15597" y="17888"/>
                          <a:pt x="15686" y="17916"/>
                        </a:cubicBezTo>
                        <a:cubicBezTo>
                          <a:pt x="15776" y="17944"/>
                          <a:pt x="15762" y="17763"/>
                          <a:pt x="15818" y="17791"/>
                        </a:cubicBezTo>
                        <a:cubicBezTo>
                          <a:pt x="15875" y="17819"/>
                          <a:pt x="15922" y="17867"/>
                          <a:pt x="15927" y="17805"/>
                        </a:cubicBezTo>
                        <a:cubicBezTo>
                          <a:pt x="15931" y="17742"/>
                          <a:pt x="15988" y="17756"/>
                          <a:pt x="16030" y="17839"/>
                        </a:cubicBezTo>
                        <a:cubicBezTo>
                          <a:pt x="16073" y="17923"/>
                          <a:pt x="16195" y="17944"/>
                          <a:pt x="16205" y="17846"/>
                        </a:cubicBezTo>
                        <a:cubicBezTo>
                          <a:pt x="16214" y="17749"/>
                          <a:pt x="16285" y="17846"/>
                          <a:pt x="16346" y="17944"/>
                        </a:cubicBezTo>
                        <a:cubicBezTo>
                          <a:pt x="16407" y="18041"/>
                          <a:pt x="16435" y="18013"/>
                          <a:pt x="16525" y="18020"/>
                        </a:cubicBezTo>
                        <a:cubicBezTo>
                          <a:pt x="16614" y="18027"/>
                          <a:pt x="16614" y="17992"/>
                          <a:pt x="16619" y="17909"/>
                        </a:cubicBezTo>
                        <a:cubicBezTo>
                          <a:pt x="16624" y="17826"/>
                          <a:pt x="16718" y="18089"/>
                          <a:pt x="16808" y="18103"/>
                        </a:cubicBezTo>
                        <a:cubicBezTo>
                          <a:pt x="16897" y="18117"/>
                          <a:pt x="16826" y="18020"/>
                          <a:pt x="16761" y="17944"/>
                        </a:cubicBezTo>
                        <a:cubicBezTo>
                          <a:pt x="16695" y="17867"/>
                          <a:pt x="16775" y="17832"/>
                          <a:pt x="16718" y="17770"/>
                        </a:cubicBezTo>
                        <a:cubicBezTo>
                          <a:pt x="16662" y="17708"/>
                          <a:pt x="16789" y="17624"/>
                          <a:pt x="16902" y="17631"/>
                        </a:cubicBezTo>
                        <a:cubicBezTo>
                          <a:pt x="17015" y="17638"/>
                          <a:pt x="17010" y="17680"/>
                          <a:pt x="17053" y="17583"/>
                        </a:cubicBezTo>
                        <a:cubicBezTo>
                          <a:pt x="17095" y="17486"/>
                          <a:pt x="17137" y="17583"/>
                          <a:pt x="17137" y="17666"/>
                        </a:cubicBezTo>
                        <a:cubicBezTo>
                          <a:pt x="17137" y="17749"/>
                          <a:pt x="17321" y="17617"/>
                          <a:pt x="17420" y="17617"/>
                        </a:cubicBezTo>
                        <a:cubicBezTo>
                          <a:pt x="17519" y="17617"/>
                          <a:pt x="17609" y="17742"/>
                          <a:pt x="17618" y="17826"/>
                        </a:cubicBezTo>
                        <a:cubicBezTo>
                          <a:pt x="17627" y="17909"/>
                          <a:pt x="17693" y="17950"/>
                          <a:pt x="17764" y="17860"/>
                        </a:cubicBezTo>
                        <a:cubicBezTo>
                          <a:pt x="17835" y="17770"/>
                          <a:pt x="17896" y="17666"/>
                          <a:pt x="17962" y="17763"/>
                        </a:cubicBezTo>
                        <a:cubicBezTo>
                          <a:pt x="18028" y="17860"/>
                          <a:pt x="18094" y="17992"/>
                          <a:pt x="18174" y="18110"/>
                        </a:cubicBezTo>
                        <a:cubicBezTo>
                          <a:pt x="18254" y="18228"/>
                          <a:pt x="18136" y="18374"/>
                          <a:pt x="18179" y="18464"/>
                        </a:cubicBezTo>
                        <a:cubicBezTo>
                          <a:pt x="18221" y="18554"/>
                          <a:pt x="18174" y="18679"/>
                          <a:pt x="18268" y="18776"/>
                        </a:cubicBezTo>
                        <a:cubicBezTo>
                          <a:pt x="18362" y="18873"/>
                          <a:pt x="18278" y="19074"/>
                          <a:pt x="18353" y="19102"/>
                        </a:cubicBezTo>
                        <a:cubicBezTo>
                          <a:pt x="18428" y="19130"/>
                          <a:pt x="18490" y="19303"/>
                          <a:pt x="18499" y="19372"/>
                        </a:cubicBezTo>
                        <a:cubicBezTo>
                          <a:pt x="18508" y="19442"/>
                          <a:pt x="18650" y="19532"/>
                          <a:pt x="18659" y="19414"/>
                        </a:cubicBezTo>
                        <a:cubicBezTo>
                          <a:pt x="18669" y="19296"/>
                          <a:pt x="18744" y="19157"/>
                          <a:pt x="18753" y="19047"/>
                        </a:cubicBezTo>
                        <a:cubicBezTo>
                          <a:pt x="18763" y="18936"/>
                          <a:pt x="18697" y="18540"/>
                          <a:pt x="18636" y="18415"/>
                        </a:cubicBezTo>
                        <a:cubicBezTo>
                          <a:pt x="18574" y="18290"/>
                          <a:pt x="18650" y="18263"/>
                          <a:pt x="18574" y="18117"/>
                        </a:cubicBezTo>
                        <a:cubicBezTo>
                          <a:pt x="18499" y="17971"/>
                          <a:pt x="18452" y="17715"/>
                          <a:pt x="18457" y="17506"/>
                        </a:cubicBezTo>
                        <a:cubicBezTo>
                          <a:pt x="18461" y="17298"/>
                          <a:pt x="18626" y="16958"/>
                          <a:pt x="18706" y="16854"/>
                        </a:cubicBezTo>
                        <a:cubicBezTo>
                          <a:pt x="18786" y="16750"/>
                          <a:pt x="18876" y="16806"/>
                          <a:pt x="18895" y="16695"/>
                        </a:cubicBezTo>
                        <a:cubicBezTo>
                          <a:pt x="18914" y="16584"/>
                          <a:pt x="19013" y="16445"/>
                          <a:pt x="19069" y="16445"/>
                        </a:cubicBezTo>
                        <a:cubicBezTo>
                          <a:pt x="19126" y="16445"/>
                          <a:pt x="19187" y="16466"/>
                          <a:pt x="19196" y="16376"/>
                        </a:cubicBezTo>
                        <a:cubicBezTo>
                          <a:pt x="19206" y="16285"/>
                          <a:pt x="19300" y="16174"/>
                          <a:pt x="19422" y="16147"/>
                        </a:cubicBezTo>
                        <a:cubicBezTo>
                          <a:pt x="19545" y="16119"/>
                          <a:pt x="19474" y="16022"/>
                          <a:pt x="19441" y="15939"/>
                        </a:cubicBezTo>
                        <a:cubicBezTo>
                          <a:pt x="19408" y="15855"/>
                          <a:pt x="19470" y="15772"/>
                          <a:pt x="19493" y="15827"/>
                        </a:cubicBezTo>
                        <a:cubicBezTo>
                          <a:pt x="19517" y="15883"/>
                          <a:pt x="19592" y="15890"/>
                          <a:pt x="19639" y="15841"/>
                        </a:cubicBezTo>
                        <a:cubicBezTo>
                          <a:pt x="19686" y="15793"/>
                          <a:pt x="19795" y="15661"/>
                          <a:pt x="19691" y="15654"/>
                        </a:cubicBezTo>
                        <a:cubicBezTo>
                          <a:pt x="19587" y="15647"/>
                          <a:pt x="19564" y="15585"/>
                          <a:pt x="19625" y="15550"/>
                        </a:cubicBezTo>
                        <a:cubicBezTo>
                          <a:pt x="19686" y="15515"/>
                          <a:pt x="19634" y="15349"/>
                          <a:pt x="19550" y="15335"/>
                        </a:cubicBezTo>
                        <a:cubicBezTo>
                          <a:pt x="19465" y="15321"/>
                          <a:pt x="19493" y="15259"/>
                          <a:pt x="19545" y="15182"/>
                        </a:cubicBezTo>
                        <a:cubicBezTo>
                          <a:pt x="19597" y="15106"/>
                          <a:pt x="19470" y="14981"/>
                          <a:pt x="19408" y="14919"/>
                        </a:cubicBezTo>
                        <a:cubicBezTo>
                          <a:pt x="19347" y="14856"/>
                          <a:pt x="19446" y="14822"/>
                          <a:pt x="19493" y="14808"/>
                        </a:cubicBezTo>
                        <a:cubicBezTo>
                          <a:pt x="19540" y="14794"/>
                          <a:pt x="19503" y="14475"/>
                          <a:pt x="19526" y="14398"/>
                        </a:cubicBezTo>
                        <a:cubicBezTo>
                          <a:pt x="19550" y="14322"/>
                          <a:pt x="19630" y="14322"/>
                          <a:pt x="19597" y="14398"/>
                        </a:cubicBezTo>
                        <a:cubicBezTo>
                          <a:pt x="19564" y="14475"/>
                          <a:pt x="19517" y="14600"/>
                          <a:pt x="19578" y="14704"/>
                        </a:cubicBezTo>
                        <a:cubicBezTo>
                          <a:pt x="19639" y="14808"/>
                          <a:pt x="19658" y="14919"/>
                          <a:pt x="19634" y="15078"/>
                        </a:cubicBezTo>
                        <a:cubicBezTo>
                          <a:pt x="19611" y="15238"/>
                          <a:pt x="19658" y="15196"/>
                          <a:pt x="19729" y="14988"/>
                        </a:cubicBezTo>
                        <a:cubicBezTo>
                          <a:pt x="19799" y="14780"/>
                          <a:pt x="19809" y="14600"/>
                          <a:pt x="19762" y="14579"/>
                        </a:cubicBezTo>
                        <a:cubicBezTo>
                          <a:pt x="19715" y="14558"/>
                          <a:pt x="19719" y="14350"/>
                          <a:pt x="19771" y="14447"/>
                        </a:cubicBezTo>
                        <a:cubicBezTo>
                          <a:pt x="19823" y="14544"/>
                          <a:pt x="19842" y="14558"/>
                          <a:pt x="19922" y="14433"/>
                        </a:cubicBezTo>
                        <a:cubicBezTo>
                          <a:pt x="20002" y="14308"/>
                          <a:pt x="20087" y="14093"/>
                          <a:pt x="20035" y="14045"/>
                        </a:cubicBezTo>
                        <a:cubicBezTo>
                          <a:pt x="19983" y="13996"/>
                          <a:pt x="20058" y="13947"/>
                          <a:pt x="20153" y="13954"/>
                        </a:cubicBezTo>
                        <a:cubicBezTo>
                          <a:pt x="20247" y="13961"/>
                          <a:pt x="20449" y="13871"/>
                          <a:pt x="20464" y="13829"/>
                        </a:cubicBezTo>
                        <a:cubicBezTo>
                          <a:pt x="20510" y="13694"/>
                          <a:pt x="20139" y="13892"/>
                          <a:pt x="20139" y="13816"/>
                        </a:cubicBezTo>
                        <a:cubicBezTo>
                          <a:pt x="20139" y="13739"/>
                          <a:pt x="20374" y="13663"/>
                          <a:pt x="20482" y="13656"/>
                        </a:cubicBezTo>
                        <a:cubicBezTo>
                          <a:pt x="20591" y="13649"/>
                          <a:pt x="20539" y="13434"/>
                          <a:pt x="20586" y="13524"/>
                        </a:cubicBezTo>
                        <a:cubicBezTo>
                          <a:pt x="20633" y="13614"/>
                          <a:pt x="20704" y="13600"/>
                          <a:pt x="20765" y="13545"/>
                        </a:cubicBezTo>
                        <a:cubicBezTo>
                          <a:pt x="20826" y="13490"/>
                          <a:pt x="20779" y="13330"/>
                          <a:pt x="20709" y="13302"/>
                        </a:cubicBezTo>
                        <a:cubicBezTo>
                          <a:pt x="20638" y="13274"/>
                          <a:pt x="20760" y="13205"/>
                          <a:pt x="20737" y="13143"/>
                        </a:cubicBezTo>
                        <a:cubicBezTo>
                          <a:pt x="20713" y="13080"/>
                          <a:pt x="20784" y="12830"/>
                          <a:pt x="20874" y="12803"/>
                        </a:cubicBezTo>
                        <a:cubicBezTo>
                          <a:pt x="20963" y="12775"/>
                          <a:pt x="20921" y="12692"/>
                          <a:pt x="20996" y="12692"/>
                        </a:cubicBezTo>
                        <a:cubicBezTo>
                          <a:pt x="21071" y="12692"/>
                          <a:pt x="21086" y="12560"/>
                          <a:pt x="21151" y="12463"/>
                        </a:cubicBezTo>
                        <a:cubicBezTo>
                          <a:pt x="21217" y="12366"/>
                          <a:pt x="21312" y="12615"/>
                          <a:pt x="21415" y="12477"/>
                        </a:cubicBezTo>
                        <a:cubicBezTo>
                          <a:pt x="21458" y="12420"/>
                          <a:pt x="21515" y="12357"/>
                          <a:pt x="21574" y="12301"/>
                        </a:cubicBezTo>
                        <a:cubicBezTo>
                          <a:pt x="21332" y="11831"/>
                          <a:pt x="21401" y="11517"/>
                          <a:pt x="21395" y="11431"/>
                        </a:cubicBezTo>
                        <a:close/>
                        <a:moveTo>
                          <a:pt x="2061" y="20719"/>
                        </a:moveTo>
                        <a:cubicBezTo>
                          <a:pt x="2106" y="20822"/>
                          <a:pt x="2154" y="20842"/>
                          <a:pt x="2192" y="20750"/>
                        </a:cubicBezTo>
                        <a:cubicBezTo>
                          <a:pt x="2230" y="20658"/>
                          <a:pt x="2008" y="20601"/>
                          <a:pt x="2061" y="20719"/>
                        </a:cubicBezTo>
                        <a:close/>
                        <a:moveTo>
                          <a:pt x="1728" y="20511"/>
                        </a:moveTo>
                        <a:cubicBezTo>
                          <a:pt x="1790" y="20608"/>
                          <a:pt x="1835" y="20582"/>
                          <a:pt x="1853" y="20495"/>
                        </a:cubicBezTo>
                        <a:cubicBezTo>
                          <a:pt x="1870" y="20408"/>
                          <a:pt x="1661" y="20407"/>
                          <a:pt x="1728" y="20511"/>
                        </a:cubicBezTo>
                        <a:close/>
                        <a:moveTo>
                          <a:pt x="2463" y="20862"/>
                        </a:moveTo>
                        <a:cubicBezTo>
                          <a:pt x="2393" y="20878"/>
                          <a:pt x="2438" y="21064"/>
                          <a:pt x="2483" y="21016"/>
                        </a:cubicBezTo>
                        <a:cubicBezTo>
                          <a:pt x="2559" y="20934"/>
                          <a:pt x="2532" y="20847"/>
                          <a:pt x="2463" y="20862"/>
                        </a:cubicBezTo>
                        <a:close/>
                        <a:moveTo>
                          <a:pt x="2618" y="21128"/>
                        </a:moveTo>
                        <a:cubicBezTo>
                          <a:pt x="2501" y="21148"/>
                          <a:pt x="2566" y="21582"/>
                          <a:pt x="2629" y="21510"/>
                        </a:cubicBezTo>
                        <a:cubicBezTo>
                          <a:pt x="2674" y="21459"/>
                          <a:pt x="2757" y="21449"/>
                          <a:pt x="2781" y="21383"/>
                        </a:cubicBezTo>
                        <a:cubicBezTo>
                          <a:pt x="2814" y="21294"/>
                          <a:pt x="2736" y="21107"/>
                          <a:pt x="2618" y="21128"/>
                        </a:cubicBezTo>
                        <a:close/>
                        <a:moveTo>
                          <a:pt x="323" y="5810"/>
                        </a:moveTo>
                        <a:cubicBezTo>
                          <a:pt x="313" y="5699"/>
                          <a:pt x="111" y="5803"/>
                          <a:pt x="134" y="5907"/>
                        </a:cubicBezTo>
                        <a:cubicBezTo>
                          <a:pt x="158" y="6011"/>
                          <a:pt x="349" y="6079"/>
                          <a:pt x="431" y="6038"/>
                        </a:cubicBezTo>
                        <a:cubicBezTo>
                          <a:pt x="502" y="6004"/>
                          <a:pt x="525" y="5893"/>
                          <a:pt x="473" y="5823"/>
                        </a:cubicBezTo>
                        <a:cubicBezTo>
                          <a:pt x="422" y="5754"/>
                          <a:pt x="332" y="5921"/>
                          <a:pt x="323" y="5810"/>
                        </a:cubicBezTo>
                        <a:close/>
                        <a:moveTo>
                          <a:pt x="3324" y="6628"/>
                        </a:moveTo>
                        <a:cubicBezTo>
                          <a:pt x="3328" y="6552"/>
                          <a:pt x="3253" y="6559"/>
                          <a:pt x="3159" y="6718"/>
                        </a:cubicBezTo>
                        <a:cubicBezTo>
                          <a:pt x="3065" y="6878"/>
                          <a:pt x="2985" y="6961"/>
                          <a:pt x="2970" y="7038"/>
                        </a:cubicBezTo>
                        <a:cubicBezTo>
                          <a:pt x="2956" y="7114"/>
                          <a:pt x="2848" y="7024"/>
                          <a:pt x="2815" y="7121"/>
                        </a:cubicBezTo>
                        <a:cubicBezTo>
                          <a:pt x="2782" y="7218"/>
                          <a:pt x="2838" y="7433"/>
                          <a:pt x="2904" y="7364"/>
                        </a:cubicBezTo>
                        <a:cubicBezTo>
                          <a:pt x="2970" y="7294"/>
                          <a:pt x="2975" y="7364"/>
                          <a:pt x="3018" y="7364"/>
                        </a:cubicBezTo>
                        <a:cubicBezTo>
                          <a:pt x="3060" y="7364"/>
                          <a:pt x="3253" y="7169"/>
                          <a:pt x="3296" y="7072"/>
                        </a:cubicBezTo>
                        <a:cubicBezTo>
                          <a:pt x="3338" y="6975"/>
                          <a:pt x="3220" y="6947"/>
                          <a:pt x="3215" y="6885"/>
                        </a:cubicBezTo>
                        <a:cubicBezTo>
                          <a:pt x="3211" y="6822"/>
                          <a:pt x="3314" y="6822"/>
                          <a:pt x="3366" y="6781"/>
                        </a:cubicBezTo>
                        <a:cubicBezTo>
                          <a:pt x="3418" y="6739"/>
                          <a:pt x="3319" y="6704"/>
                          <a:pt x="3324" y="6628"/>
                        </a:cubicBezTo>
                        <a:close/>
                        <a:moveTo>
                          <a:pt x="935" y="8259"/>
                        </a:moveTo>
                        <a:cubicBezTo>
                          <a:pt x="831" y="8203"/>
                          <a:pt x="559" y="8447"/>
                          <a:pt x="652" y="8467"/>
                        </a:cubicBezTo>
                        <a:cubicBezTo>
                          <a:pt x="718" y="8481"/>
                          <a:pt x="747" y="8384"/>
                          <a:pt x="822" y="8384"/>
                        </a:cubicBezTo>
                        <a:cubicBezTo>
                          <a:pt x="897" y="8384"/>
                          <a:pt x="1039" y="8314"/>
                          <a:pt x="935" y="8259"/>
                        </a:cubicBezTo>
                        <a:close/>
                        <a:moveTo>
                          <a:pt x="134" y="8883"/>
                        </a:moveTo>
                        <a:cubicBezTo>
                          <a:pt x="247" y="8814"/>
                          <a:pt x="294" y="8730"/>
                          <a:pt x="247" y="8647"/>
                        </a:cubicBezTo>
                        <a:cubicBezTo>
                          <a:pt x="200" y="8564"/>
                          <a:pt x="47" y="8936"/>
                          <a:pt x="134" y="8883"/>
                        </a:cubicBezTo>
                        <a:close/>
                        <a:moveTo>
                          <a:pt x="8084" y="7898"/>
                        </a:moveTo>
                        <a:cubicBezTo>
                          <a:pt x="8115" y="7778"/>
                          <a:pt x="8121" y="7704"/>
                          <a:pt x="7883" y="7565"/>
                        </a:cubicBezTo>
                        <a:cubicBezTo>
                          <a:pt x="7644" y="7426"/>
                          <a:pt x="7669" y="7334"/>
                          <a:pt x="7506" y="6908"/>
                        </a:cubicBezTo>
                        <a:cubicBezTo>
                          <a:pt x="7342" y="6483"/>
                          <a:pt x="7047" y="6298"/>
                          <a:pt x="7047" y="6140"/>
                        </a:cubicBezTo>
                        <a:cubicBezTo>
                          <a:pt x="7047" y="5983"/>
                          <a:pt x="6758" y="6002"/>
                          <a:pt x="6758" y="6122"/>
                        </a:cubicBezTo>
                        <a:cubicBezTo>
                          <a:pt x="6758" y="6242"/>
                          <a:pt x="6633" y="6279"/>
                          <a:pt x="6564" y="6344"/>
                        </a:cubicBezTo>
                        <a:cubicBezTo>
                          <a:pt x="6494" y="6408"/>
                          <a:pt x="6463" y="6307"/>
                          <a:pt x="6400" y="6186"/>
                        </a:cubicBezTo>
                        <a:cubicBezTo>
                          <a:pt x="6337" y="6066"/>
                          <a:pt x="6187" y="5946"/>
                          <a:pt x="6187" y="5872"/>
                        </a:cubicBezTo>
                        <a:cubicBezTo>
                          <a:pt x="6187" y="5798"/>
                          <a:pt x="6149" y="5641"/>
                          <a:pt x="6042" y="5715"/>
                        </a:cubicBezTo>
                        <a:cubicBezTo>
                          <a:pt x="5935" y="5789"/>
                          <a:pt x="5879" y="5715"/>
                          <a:pt x="5847" y="5770"/>
                        </a:cubicBezTo>
                        <a:cubicBezTo>
                          <a:pt x="5816" y="5826"/>
                          <a:pt x="5734" y="5736"/>
                          <a:pt x="5734" y="5736"/>
                        </a:cubicBezTo>
                        <a:lnTo>
                          <a:pt x="5734" y="941"/>
                        </a:lnTo>
                        <a:cubicBezTo>
                          <a:pt x="5697" y="936"/>
                          <a:pt x="5663" y="926"/>
                          <a:pt x="5637" y="912"/>
                        </a:cubicBezTo>
                        <a:cubicBezTo>
                          <a:pt x="5500" y="835"/>
                          <a:pt x="5298" y="697"/>
                          <a:pt x="5189" y="731"/>
                        </a:cubicBezTo>
                        <a:cubicBezTo>
                          <a:pt x="5081" y="766"/>
                          <a:pt x="4864" y="808"/>
                          <a:pt x="4789" y="752"/>
                        </a:cubicBezTo>
                        <a:cubicBezTo>
                          <a:pt x="4714" y="697"/>
                          <a:pt x="4610" y="648"/>
                          <a:pt x="4454" y="683"/>
                        </a:cubicBezTo>
                        <a:cubicBezTo>
                          <a:pt x="4299" y="717"/>
                          <a:pt x="4200" y="558"/>
                          <a:pt x="4002" y="488"/>
                        </a:cubicBezTo>
                        <a:cubicBezTo>
                          <a:pt x="3804" y="419"/>
                          <a:pt x="3526" y="509"/>
                          <a:pt x="3460" y="544"/>
                        </a:cubicBezTo>
                        <a:cubicBezTo>
                          <a:pt x="3394" y="579"/>
                          <a:pt x="3409" y="440"/>
                          <a:pt x="3324" y="454"/>
                        </a:cubicBezTo>
                        <a:cubicBezTo>
                          <a:pt x="3239" y="468"/>
                          <a:pt x="3305" y="398"/>
                          <a:pt x="3258" y="294"/>
                        </a:cubicBezTo>
                        <a:cubicBezTo>
                          <a:pt x="3211" y="190"/>
                          <a:pt x="2975" y="287"/>
                          <a:pt x="2890" y="301"/>
                        </a:cubicBezTo>
                        <a:cubicBezTo>
                          <a:pt x="2805" y="315"/>
                          <a:pt x="2782" y="239"/>
                          <a:pt x="2787" y="176"/>
                        </a:cubicBezTo>
                        <a:cubicBezTo>
                          <a:pt x="2791" y="114"/>
                          <a:pt x="2711" y="135"/>
                          <a:pt x="2678" y="218"/>
                        </a:cubicBezTo>
                        <a:cubicBezTo>
                          <a:pt x="2645" y="301"/>
                          <a:pt x="2551" y="315"/>
                          <a:pt x="2513" y="260"/>
                        </a:cubicBezTo>
                        <a:cubicBezTo>
                          <a:pt x="2476" y="204"/>
                          <a:pt x="2594" y="183"/>
                          <a:pt x="2598" y="121"/>
                        </a:cubicBezTo>
                        <a:cubicBezTo>
                          <a:pt x="2603" y="58"/>
                          <a:pt x="2476" y="24"/>
                          <a:pt x="2429" y="3"/>
                        </a:cubicBezTo>
                        <a:cubicBezTo>
                          <a:pt x="2381" y="-18"/>
                          <a:pt x="2306" y="72"/>
                          <a:pt x="2207" y="204"/>
                        </a:cubicBezTo>
                        <a:cubicBezTo>
                          <a:pt x="2108" y="336"/>
                          <a:pt x="1962" y="322"/>
                          <a:pt x="1873" y="308"/>
                        </a:cubicBezTo>
                        <a:cubicBezTo>
                          <a:pt x="1783" y="294"/>
                          <a:pt x="1670" y="322"/>
                          <a:pt x="1675" y="398"/>
                        </a:cubicBezTo>
                        <a:cubicBezTo>
                          <a:pt x="1680" y="475"/>
                          <a:pt x="1788" y="468"/>
                          <a:pt x="1722" y="565"/>
                        </a:cubicBezTo>
                        <a:cubicBezTo>
                          <a:pt x="1656" y="662"/>
                          <a:pt x="1632" y="433"/>
                          <a:pt x="1566" y="537"/>
                        </a:cubicBezTo>
                        <a:cubicBezTo>
                          <a:pt x="1500" y="641"/>
                          <a:pt x="1303" y="634"/>
                          <a:pt x="1255" y="620"/>
                        </a:cubicBezTo>
                        <a:cubicBezTo>
                          <a:pt x="1208" y="606"/>
                          <a:pt x="1053" y="856"/>
                          <a:pt x="1006" y="925"/>
                        </a:cubicBezTo>
                        <a:cubicBezTo>
                          <a:pt x="959" y="995"/>
                          <a:pt x="1043" y="1057"/>
                          <a:pt x="916" y="1259"/>
                        </a:cubicBezTo>
                        <a:cubicBezTo>
                          <a:pt x="789" y="1460"/>
                          <a:pt x="450" y="1418"/>
                          <a:pt x="379" y="1418"/>
                        </a:cubicBezTo>
                        <a:cubicBezTo>
                          <a:pt x="308" y="1418"/>
                          <a:pt x="360" y="1536"/>
                          <a:pt x="323" y="1612"/>
                        </a:cubicBezTo>
                        <a:cubicBezTo>
                          <a:pt x="285" y="1689"/>
                          <a:pt x="365" y="1758"/>
                          <a:pt x="558" y="1834"/>
                        </a:cubicBezTo>
                        <a:cubicBezTo>
                          <a:pt x="751" y="1911"/>
                          <a:pt x="883" y="2285"/>
                          <a:pt x="907" y="2375"/>
                        </a:cubicBezTo>
                        <a:cubicBezTo>
                          <a:pt x="930" y="2466"/>
                          <a:pt x="1171" y="2369"/>
                          <a:pt x="1265" y="2389"/>
                        </a:cubicBezTo>
                        <a:cubicBezTo>
                          <a:pt x="1359" y="2410"/>
                          <a:pt x="1255" y="2604"/>
                          <a:pt x="1336" y="2660"/>
                        </a:cubicBezTo>
                        <a:cubicBezTo>
                          <a:pt x="1416" y="2715"/>
                          <a:pt x="1538" y="2632"/>
                          <a:pt x="1562" y="2729"/>
                        </a:cubicBezTo>
                        <a:cubicBezTo>
                          <a:pt x="1585" y="2826"/>
                          <a:pt x="1402" y="2729"/>
                          <a:pt x="1307" y="2833"/>
                        </a:cubicBezTo>
                        <a:cubicBezTo>
                          <a:pt x="1213" y="2937"/>
                          <a:pt x="1166" y="2986"/>
                          <a:pt x="1128" y="2910"/>
                        </a:cubicBezTo>
                        <a:cubicBezTo>
                          <a:pt x="1091" y="2833"/>
                          <a:pt x="935" y="2882"/>
                          <a:pt x="855" y="2896"/>
                        </a:cubicBezTo>
                        <a:cubicBezTo>
                          <a:pt x="775" y="2910"/>
                          <a:pt x="850" y="2750"/>
                          <a:pt x="855" y="2681"/>
                        </a:cubicBezTo>
                        <a:cubicBezTo>
                          <a:pt x="860" y="2611"/>
                          <a:pt x="747" y="2563"/>
                          <a:pt x="591" y="2695"/>
                        </a:cubicBezTo>
                        <a:cubicBezTo>
                          <a:pt x="436" y="2826"/>
                          <a:pt x="492" y="2778"/>
                          <a:pt x="473" y="2882"/>
                        </a:cubicBezTo>
                        <a:cubicBezTo>
                          <a:pt x="455" y="2986"/>
                          <a:pt x="389" y="2819"/>
                          <a:pt x="290" y="2910"/>
                        </a:cubicBezTo>
                        <a:cubicBezTo>
                          <a:pt x="191" y="3000"/>
                          <a:pt x="31" y="3062"/>
                          <a:pt x="2" y="3152"/>
                        </a:cubicBezTo>
                        <a:cubicBezTo>
                          <a:pt x="-26" y="3243"/>
                          <a:pt x="214" y="3305"/>
                          <a:pt x="308" y="3333"/>
                        </a:cubicBezTo>
                        <a:cubicBezTo>
                          <a:pt x="403" y="3361"/>
                          <a:pt x="195" y="3451"/>
                          <a:pt x="271" y="3485"/>
                        </a:cubicBezTo>
                        <a:cubicBezTo>
                          <a:pt x="346" y="3520"/>
                          <a:pt x="313" y="3624"/>
                          <a:pt x="431" y="3714"/>
                        </a:cubicBezTo>
                        <a:cubicBezTo>
                          <a:pt x="549" y="3805"/>
                          <a:pt x="813" y="3714"/>
                          <a:pt x="883" y="3714"/>
                        </a:cubicBezTo>
                        <a:cubicBezTo>
                          <a:pt x="954" y="3714"/>
                          <a:pt x="1020" y="3839"/>
                          <a:pt x="1076" y="3749"/>
                        </a:cubicBezTo>
                        <a:cubicBezTo>
                          <a:pt x="1133" y="3659"/>
                          <a:pt x="1345" y="3409"/>
                          <a:pt x="1453" y="3555"/>
                        </a:cubicBezTo>
                        <a:cubicBezTo>
                          <a:pt x="1562" y="3701"/>
                          <a:pt x="1336" y="3680"/>
                          <a:pt x="1392" y="3770"/>
                        </a:cubicBezTo>
                        <a:cubicBezTo>
                          <a:pt x="1449" y="3860"/>
                          <a:pt x="1519" y="4075"/>
                          <a:pt x="1416" y="4186"/>
                        </a:cubicBezTo>
                        <a:cubicBezTo>
                          <a:pt x="1312" y="4297"/>
                          <a:pt x="1213" y="4221"/>
                          <a:pt x="1157" y="4214"/>
                        </a:cubicBezTo>
                        <a:cubicBezTo>
                          <a:pt x="1100" y="4207"/>
                          <a:pt x="1133" y="4367"/>
                          <a:pt x="1043" y="4470"/>
                        </a:cubicBezTo>
                        <a:cubicBezTo>
                          <a:pt x="954" y="4575"/>
                          <a:pt x="888" y="4360"/>
                          <a:pt x="775" y="4360"/>
                        </a:cubicBezTo>
                        <a:cubicBezTo>
                          <a:pt x="662" y="4360"/>
                          <a:pt x="685" y="4575"/>
                          <a:pt x="690" y="4679"/>
                        </a:cubicBezTo>
                        <a:cubicBezTo>
                          <a:pt x="695" y="4783"/>
                          <a:pt x="521" y="4658"/>
                          <a:pt x="478" y="4908"/>
                        </a:cubicBezTo>
                        <a:cubicBezTo>
                          <a:pt x="436" y="5157"/>
                          <a:pt x="257" y="4942"/>
                          <a:pt x="374" y="5185"/>
                        </a:cubicBezTo>
                        <a:cubicBezTo>
                          <a:pt x="492" y="5428"/>
                          <a:pt x="473" y="5275"/>
                          <a:pt x="568" y="5372"/>
                        </a:cubicBezTo>
                        <a:cubicBezTo>
                          <a:pt x="662" y="5470"/>
                          <a:pt x="464" y="5643"/>
                          <a:pt x="558" y="5671"/>
                        </a:cubicBezTo>
                        <a:cubicBezTo>
                          <a:pt x="652" y="5699"/>
                          <a:pt x="756" y="5948"/>
                          <a:pt x="822" y="6038"/>
                        </a:cubicBezTo>
                        <a:cubicBezTo>
                          <a:pt x="888" y="6129"/>
                          <a:pt x="973" y="5990"/>
                          <a:pt x="1072" y="5983"/>
                        </a:cubicBezTo>
                        <a:cubicBezTo>
                          <a:pt x="1171" y="5976"/>
                          <a:pt x="1124" y="5775"/>
                          <a:pt x="1180" y="5851"/>
                        </a:cubicBezTo>
                        <a:cubicBezTo>
                          <a:pt x="1237" y="5928"/>
                          <a:pt x="1317" y="6149"/>
                          <a:pt x="1265" y="6205"/>
                        </a:cubicBezTo>
                        <a:cubicBezTo>
                          <a:pt x="1213" y="6260"/>
                          <a:pt x="1255" y="6434"/>
                          <a:pt x="1246" y="6517"/>
                        </a:cubicBezTo>
                        <a:cubicBezTo>
                          <a:pt x="1237" y="6600"/>
                          <a:pt x="1463" y="6573"/>
                          <a:pt x="1477" y="6475"/>
                        </a:cubicBezTo>
                        <a:cubicBezTo>
                          <a:pt x="1491" y="6378"/>
                          <a:pt x="1670" y="6351"/>
                          <a:pt x="1769" y="6510"/>
                        </a:cubicBezTo>
                        <a:cubicBezTo>
                          <a:pt x="1868" y="6670"/>
                          <a:pt x="1901" y="6697"/>
                          <a:pt x="1901" y="6573"/>
                        </a:cubicBezTo>
                        <a:cubicBezTo>
                          <a:pt x="1901" y="6448"/>
                          <a:pt x="1986" y="6309"/>
                          <a:pt x="1990" y="6413"/>
                        </a:cubicBezTo>
                        <a:cubicBezTo>
                          <a:pt x="1995" y="6517"/>
                          <a:pt x="2075" y="6545"/>
                          <a:pt x="2221" y="6448"/>
                        </a:cubicBezTo>
                        <a:cubicBezTo>
                          <a:pt x="2367" y="6351"/>
                          <a:pt x="2301" y="6455"/>
                          <a:pt x="2226" y="6593"/>
                        </a:cubicBezTo>
                        <a:cubicBezTo>
                          <a:pt x="2122" y="6785"/>
                          <a:pt x="2226" y="7065"/>
                          <a:pt x="2151" y="7093"/>
                        </a:cubicBezTo>
                        <a:cubicBezTo>
                          <a:pt x="2075" y="7121"/>
                          <a:pt x="2014" y="7405"/>
                          <a:pt x="1891" y="7426"/>
                        </a:cubicBezTo>
                        <a:cubicBezTo>
                          <a:pt x="1769" y="7447"/>
                          <a:pt x="1562" y="7787"/>
                          <a:pt x="1533" y="7842"/>
                        </a:cubicBezTo>
                        <a:cubicBezTo>
                          <a:pt x="1505" y="7898"/>
                          <a:pt x="1241" y="7731"/>
                          <a:pt x="1204" y="7891"/>
                        </a:cubicBezTo>
                        <a:cubicBezTo>
                          <a:pt x="1166" y="8050"/>
                          <a:pt x="1006" y="8169"/>
                          <a:pt x="1048" y="8231"/>
                        </a:cubicBezTo>
                        <a:cubicBezTo>
                          <a:pt x="1076" y="8273"/>
                          <a:pt x="1293" y="8113"/>
                          <a:pt x="1303" y="8030"/>
                        </a:cubicBezTo>
                        <a:cubicBezTo>
                          <a:pt x="1312" y="7947"/>
                          <a:pt x="1340" y="7960"/>
                          <a:pt x="1378" y="8023"/>
                        </a:cubicBezTo>
                        <a:cubicBezTo>
                          <a:pt x="1416" y="8085"/>
                          <a:pt x="1510" y="7995"/>
                          <a:pt x="1552" y="7940"/>
                        </a:cubicBezTo>
                        <a:cubicBezTo>
                          <a:pt x="1595" y="7884"/>
                          <a:pt x="1665" y="7905"/>
                          <a:pt x="1708" y="7912"/>
                        </a:cubicBezTo>
                        <a:cubicBezTo>
                          <a:pt x="1750" y="7919"/>
                          <a:pt x="1769" y="7835"/>
                          <a:pt x="1896" y="7801"/>
                        </a:cubicBezTo>
                        <a:cubicBezTo>
                          <a:pt x="2023" y="7766"/>
                          <a:pt x="1995" y="7711"/>
                          <a:pt x="2023" y="7613"/>
                        </a:cubicBezTo>
                        <a:cubicBezTo>
                          <a:pt x="2052" y="7516"/>
                          <a:pt x="2353" y="7308"/>
                          <a:pt x="2410" y="7287"/>
                        </a:cubicBezTo>
                        <a:cubicBezTo>
                          <a:pt x="2466" y="7267"/>
                          <a:pt x="2433" y="7128"/>
                          <a:pt x="2495" y="7121"/>
                        </a:cubicBezTo>
                        <a:cubicBezTo>
                          <a:pt x="2556" y="7114"/>
                          <a:pt x="2650" y="7003"/>
                          <a:pt x="2730" y="6906"/>
                        </a:cubicBezTo>
                        <a:cubicBezTo>
                          <a:pt x="2810" y="6809"/>
                          <a:pt x="2829" y="6850"/>
                          <a:pt x="2890" y="6815"/>
                        </a:cubicBezTo>
                        <a:cubicBezTo>
                          <a:pt x="2952" y="6781"/>
                          <a:pt x="2904" y="6600"/>
                          <a:pt x="2966" y="6586"/>
                        </a:cubicBezTo>
                        <a:cubicBezTo>
                          <a:pt x="3027" y="6573"/>
                          <a:pt x="3074" y="6503"/>
                          <a:pt x="3074" y="6427"/>
                        </a:cubicBezTo>
                        <a:cubicBezTo>
                          <a:pt x="3074" y="6351"/>
                          <a:pt x="2919" y="6351"/>
                          <a:pt x="2904" y="6302"/>
                        </a:cubicBezTo>
                        <a:cubicBezTo>
                          <a:pt x="2890" y="6253"/>
                          <a:pt x="3027" y="6073"/>
                          <a:pt x="3079" y="6080"/>
                        </a:cubicBezTo>
                        <a:cubicBezTo>
                          <a:pt x="3131" y="6087"/>
                          <a:pt x="3215" y="6004"/>
                          <a:pt x="3220" y="5893"/>
                        </a:cubicBezTo>
                        <a:cubicBezTo>
                          <a:pt x="3225" y="5782"/>
                          <a:pt x="3300" y="5761"/>
                          <a:pt x="3361" y="5664"/>
                        </a:cubicBezTo>
                        <a:cubicBezTo>
                          <a:pt x="3423" y="5567"/>
                          <a:pt x="3409" y="5484"/>
                          <a:pt x="3470" y="5477"/>
                        </a:cubicBezTo>
                        <a:cubicBezTo>
                          <a:pt x="3531" y="5470"/>
                          <a:pt x="3588" y="5345"/>
                          <a:pt x="3654" y="5289"/>
                        </a:cubicBezTo>
                        <a:cubicBezTo>
                          <a:pt x="3720" y="5234"/>
                          <a:pt x="3654" y="5359"/>
                          <a:pt x="3781" y="5366"/>
                        </a:cubicBezTo>
                        <a:cubicBezTo>
                          <a:pt x="3908" y="5372"/>
                          <a:pt x="3880" y="5546"/>
                          <a:pt x="3785" y="5484"/>
                        </a:cubicBezTo>
                        <a:cubicBezTo>
                          <a:pt x="3691" y="5421"/>
                          <a:pt x="3649" y="5428"/>
                          <a:pt x="3564" y="5546"/>
                        </a:cubicBezTo>
                        <a:cubicBezTo>
                          <a:pt x="3479" y="5664"/>
                          <a:pt x="3545" y="5699"/>
                          <a:pt x="3479" y="5830"/>
                        </a:cubicBezTo>
                        <a:cubicBezTo>
                          <a:pt x="3413" y="5962"/>
                          <a:pt x="3409" y="6045"/>
                          <a:pt x="3493" y="6059"/>
                        </a:cubicBezTo>
                        <a:cubicBezTo>
                          <a:pt x="3578" y="6073"/>
                          <a:pt x="3498" y="6163"/>
                          <a:pt x="3418" y="6198"/>
                        </a:cubicBezTo>
                        <a:cubicBezTo>
                          <a:pt x="3338" y="6233"/>
                          <a:pt x="3394" y="6302"/>
                          <a:pt x="3503" y="6302"/>
                        </a:cubicBezTo>
                        <a:cubicBezTo>
                          <a:pt x="3611" y="6302"/>
                          <a:pt x="3771" y="6073"/>
                          <a:pt x="3922" y="5962"/>
                        </a:cubicBezTo>
                        <a:cubicBezTo>
                          <a:pt x="4073" y="5851"/>
                          <a:pt x="4186" y="5962"/>
                          <a:pt x="4228" y="5941"/>
                        </a:cubicBezTo>
                        <a:cubicBezTo>
                          <a:pt x="4271" y="5921"/>
                          <a:pt x="4181" y="5816"/>
                          <a:pt x="4233" y="5782"/>
                        </a:cubicBezTo>
                        <a:cubicBezTo>
                          <a:pt x="4285" y="5747"/>
                          <a:pt x="4172" y="5726"/>
                          <a:pt x="4139" y="5594"/>
                        </a:cubicBezTo>
                        <a:cubicBezTo>
                          <a:pt x="4106" y="5463"/>
                          <a:pt x="4191" y="5546"/>
                          <a:pt x="4210" y="5442"/>
                        </a:cubicBezTo>
                        <a:cubicBezTo>
                          <a:pt x="4228" y="5338"/>
                          <a:pt x="4280" y="5379"/>
                          <a:pt x="4327" y="5428"/>
                        </a:cubicBezTo>
                        <a:cubicBezTo>
                          <a:pt x="4374" y="5477"/>
                          <a:pt x="4440" y="5379"/>
                          <a:pt x="4483" y="5511"/>
                        </a:cubicBezTo>
                        <a:cubicBezTo>
                          <a:pt x="4525" y="5643"/>
                          <a:pt x="4572" y="5477"/>
                          <a:pt x="4648" y="5567"/>
                        </a:cubicBezTo>
                        <a:cubicBezTo>
                          <a:pt x="4723" y="5657"/>
                          <a:pt x="4633" y="5643"/>
                          <a:pt x="4553" y="5671"/>
                        </a:cubicBezTo>
                        <a:cubicBezTo>
                          <a:pt x="4473" y="5699"/>
                          <a:pt x="4516" y="5858"/>
                          <a:pt x="4577" y="5782"/>
                        </a:cubicBezTo>
                        <a:cubicBezTo>
                          <a:pt x="4638" y="5705"/>
                          <a:pt x="4690" y="5657"/>
                          <a:pt x="4747" y="5733"/>
                        </a:cubicBezTo>
                        <a:cubicBezTo>
                          <a:pt x="4803" y="5810"/>
                          <a:pt x="4827" y="5775"/>
                          <a:pt x="4874" y="5705"/>
                        </a:cubicBezTo>
                        <a:cubicBezTo>
                          <a:pt x="4921" y="5636"/>
                          <a:pt x="4921" y="5712"/>
                          <a:pt x="4921" y="5768"/>
                        </a:cubicBezTo>
                        <a:cubicBezTo>
                          <a:pt x="4921" y="5823"/>
                          <a:pt x="5020" y="5844"/>
                          <a:pt x="5161" y="5879"/>
                        </a:cubicBezTo>
                        <a:cubicBezTo>
                          <a:pt x="5303" y="5914"/>
                          <a:pt x="5557" y="5865"/>
                          <a:pt x="5623" y="5858"/>
                        </a:cubicBezTo>
                        <a:cubicBezTo>
                          <a:pt x="5689" y="5851"/>
                          <a:pt x="5665" y="6004"/>
                          <a:pt x="5811" y="6045"/>
                        </a:cubicBezTo>
                        <a:cubicBezTo>
                          <a:pt x="5957" y="6087"/>
                          <a:pt x="5995" y="5830"/>
                          <a:pt x="6070" y="5921"/>
                        </a:cubicBezTo>
                        <a:cubicBezTo>
                          <a:pt x="6146" y="6011"/>
                          <a:pt x="6070" y="6045"/>
                          <a:pt x="6028" y="6115"/>
                        </a:cubicBezTo>
                        <a:cubicBezTo>
                          <a:pt x="5986" y="6184"/>
                          <a:pt x="6075" y="6191"/>
                          <a:pt x="6132" y="6226"/>
                        </a:cubicBezTo>
                        <a:cubicBezTo>
                          <a:pt x="6188" y="6260"/>
                          <a:pt x="6320" y="6316"/>
                          <a:pt x="6381" y="6406"/>
                        </a:cubicBezTo>
                        <a:cubicBezTo>
                          <a:pt x="6443" y="6496"/>
                          <a:pt x="6480" y="6593"/>
                          <a:pt x="6631" y="6704"/>
                        </a:cubicBezTo>
                        <a:cubicBezTo>
                          <a:pt x="6782" y="6815"/>
                          <a:pt x="6636" y="6427"/>
                          <a:pt x="6754" y="6552"/>
                        </a:cubicBezTo>
                        <a:cubicBezTo>
                          <a:pt x="6871" y="6677"/>
                          <a:pt x="6829" y="6559"/>
                          <a:pt x="6923" y="6683"/>
                        </a:cubicBezTo>
                        <a:cubicBezTo>
                          <a:pt x="7017" y="6809"/>
                          <a:pt x="6984" y="6628"/>
                          <a:pt x="6942" y="6420"/>
                        </a:cubicBezTo>
                        <a:cubicBezTo>
                          <a:pt x="6900" y="6212"/>
                          <a:pt x="6984" y="6351"/>
                          <a:pt x="7027" y="6448"/>
                        </a:cubicBezTo>
                        <a:cubicBezTo>
                          <a:pt x="7069" y="6545"/>
                          <a:pt x="7069" y="6732"/>
                          <a:pt x="7041" y="6857"/>
                        </a:cubicBezTo>
                        <a:cubicBezTo>
                          <a:pt x="7013" y="6982"/>
                          <a:pt x="6871" y="6878"/>
                          <a:pt x="6885" y="6809"/>
                        </a:cubicBezTo>
                        <a:cubicBezTo>
                          <a:pt x="6900" y="6739"/>
                          <a:pt x="6744" y="6767"/>
                          <a:pt x="6740" y="6864"/>
                        </a:cubicBezTo>
                        <a:cubicBezTo>
                          <a:pt x="6735" y="6961"/>
                          <a:pt x="6838" y="7149"/>
                          <a:pt x="6914" y="7169"/>
                        </a:cubicBezTo>
                        <a:cubicBezTo>
                          <a:pt x="6989" y="7190"/>
                          <a:pt x="6933" y="7364"/>
                          <a:pt x="6980" y="7384"/>
                        </a:cubicBezTo>
                        <a:cubicBezTo>
                          <a:pt x="7044" y="7413"/>
                          <a:pt x="7041" y="7593"/>
                          <a:pt x="7079" y="7565"/>
                        </a:cubicBezTo>
                        <a:cubicBezTo>
                          <a:pt x="7116" y="7537"/>
                          <a:pt x="7102" y="7322"/>
                          <a:pt x="7060" y="7225"/>
                        </a:cubicBezTo>
                        <a:cubicBezTo>
                          <a:pt x="7017" y="7128"/>
                          <a:pt x="7036" y="6989"/>
                          <a:pt x="7093" y="7017"/>
                        </a:cubicBezTo>
                        <a:cubicBezTo>
                          <a:pt x="7149" y="7044"/>
                          <a:pt x="7093" y="7190"/>
                          <a:pt x="7121" y="7239"/>
                        </a:cubicBezTo>
                        <a:cubicBezTo>
                          <a:pt x="7149" y="7287"/>
                          <a:pt x="7182" y="7190"/>
                          <a:pt x="7248" y="7135"/>
                        </a:cubicBezTo>
                        <a:cubicBezTo>
                          <a:pt x="7314" y="7079"/>
                          <a:pt x="7220" y="6919"/>
                          <a:pt x="7244" y="6836"/>
                        </a:cubicBezTo>
                        <a:cubicBezTo>
                          <a:pt x="7267" y="6753"/>
                          <a:pt x="7343" y="6906"/>
                          <a:pt x="7371" y="7051"/>
                        </a:cubicBezTo>
                        <a:cubicBezTo>
                          <a:pt x="7399" y="7197"/>
                          <a:pt x="7300" y="7190"/>
                          <a:pt x="7300" y="7267"/>
                        </a:cubicBezTo>
                        <a:cubicBezTo>
                          <a:pt x="7300" y="7343"/>
                          <a:pt x="7211" y="7308"/>
                          <a:pt x="7182" y="7350"/>
                        </a:cubicBezTo>
                        <a:cubicBezTo>
                          <a:pt x="7154" y="7391"/>
                          <a:pt x="7168" y="7669"/>
                          <a:pt x="7206" y="7676"/>
                        </a:cubicBezTo>
                        <a:cubicBezTo>
                          <a:pt x="7244" y="7683"/>
                          <a:pt x="7267" y="7447"/>
                          <a:pt x="7291" y="7565"/>
                        </a:cubicBezTo>
                        <a:cubicBezTo>
                          <a:pt x="7314" y="7683"/>
                          <a:pt x="7404" y="7412"/>
                          <a:pt x="7427" y="7523"/>
                        </a:cubicBezTo>
                        <a:cubicBezTo>
                          <a:pt x="7451" y="7634"/>
                          <a:pt x="7564" y="7759"/>
                          <a:pt x="7606" y="7731"/>
                        </a:cubicBezTo>
                        <a:cubicBezTo>
                          <a:pt x="7649" y="7704"/>
                          <a:pt x="7588" y="7586"/>
                          <a:pt x="7522" y="7579"/>
                        </a:cubicBezTo>
                        <a:cubicBezTo>
                          <a:pt x="7456" y="7572"/>
                          <a:pt x="7465" y="7412"/>
                          <a:pt x="7526" y="7405"/>
                        </a:cubicBezTo>
                        <a:cubicBezTo>
                          <a:pt x="7588" y="7398"/>
                          <a:pt x="7696" y="7634"/>
                          <a:pt x="7691" y="7718"/>
                        </a:cubicBezTo>
                        <a:cubicBezTo>
                          <a:pt x="7686" y="7801"/>
                          <a:pt x="7635" y="7794"/>
                          <a:pt x="7583" y="7877"/>
                        </a:cubicBezTo>
                        <a:cubicBezTo>
                          <a:pt x="7531" y="7960"/>
                          <a:pt x="7460" y="7738"/>
                          <a:pt x="7399" y="7745"/>
                        </a:cubicBezTo>
                        <a:cubicBezTo>
                          <a:pt x="7338" y="7752"/>
                          <a:pt x="7399" y="7891"/>
                          <a:pt x="7427" y="7988"/>
                        </a:cubicBezTo>
                        <a:cubicBezTo>
                          <a:pt x="7456" y="8085"/>
                          <a:pt x="7352" y="8217"/>
                          <a:pt x="7432" y="8293"/>
                        </a:cubicBezTo>
                        <a:cubicBezTo>
                          <a:pt x="7512" y="8370"/>
                          <a:pt x="7489" y="8245"/>
                          <a:pt x="7503" y="8189"/>
                        </a:cubicBezTo>
                        <a:cubicBezTo>
                          <a:pt x="7517" y="8134"/>
                          <a:pt x="7578" y="8203"/>
                          <a:pt x="7620" y="8252"/>
                        </a:cubicBezTo>
                        <a:cubicBezTo>
                          <a:pt x="7660" y="8297"/>
                          <a:pt x="7668" y="8141"/>
                          <a:pt x="7668" y="8078"/>
                        </a:cubicBezTo>
                        <a:cubicBezTo>
                          <a:pt x="7668" y="8016"/>
                          <a:pt x="7738" y="8050"/>
                          <a:pt x="7776" y="8134"/>
                        </a:cubicBezTo>
                        <a:cubicBezTo>
                          <a:pt x="7814" y="8217"/>
                          <a:pt x="7818" y="8044"/>
                          <a:pt x="7875" y="8057"/>
                        </a:cubicBezTo>
                        <a:cubicBezTo>
                          <a:pt x="7931" y="8071"/>
                          <a:pt x="7894" y="8203"/>
                          <a:pt x="7894" y="8279"/>
                        </a:cubicBezTo>
                        <a:cubicBezTo>
                          <a:pt x="7894" y="8356"/>
                          <a:pt x="7993" y="8217"/>
                          <a:pt x="7983" y="8300"/>
                        </a:cubicBezTo>
                        <a:cubicBezTo>
                          <a:pt x="7982" y="8313"/>
                          <a:pt x="7982" y="8324"/>
                          <a:pt x="7983" y="8335"/>
                        </a:cubicBezTo>
                        <a:cubicBezTo>
                          <a:pt x="8035" y="8280"/>
                          <a:pt x="8089" y="8224"/>
                          <a:pt x="8128" y="8184"/>
                        </a:cubicBezTo>
                        <a:cubicBezTo>
                          <a:pt x="8228" y="8083"/>
                          <a:pt x="8052" y="8018"/>
                          <a:pt x="8084" y="7898"/>
                        </a:cubicBezTo>
                        <a:close/>
                      </a:path>
                    </a:pathLst>
                  </a:custGeom>
                  <a:grpFill/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19050" tIns="19050" rIns="19050" bIns="19050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8000">
                        <a:solidFill>
                          <a:srgbClr val="53585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defRPr>
                    </a:pPr>
                    <a:endParaRPr kumimoji="0" sz="4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3585F"/>
                      </a:solidFill>
                      <a:effectLst/>
                      <a:uLnTx/>
                      <a:uFillTx/>
                      <a:latin typeface="Open Sans"/>
                      <a:sym typeface="Open Sans"/>
                    </a:endParaRPr>
                  </a:p>
                </p:txBody>
              </p:sp>
              <p:sp>
                <p:nvSpPr>
                  <p:cNvPr id="642" name="出自【趣你的PPT】(微信:qunideppt)：最优质的PPT资源库"/>
                  <p:cNvSpPr/>
                  <p:nvPr/>
                </p:nvSpPr>
                <p:spPr>
                  <a:xfrm>
                    <a:off x="5824917" y="3468074"/>
                    <a:ext cx="258813" cy="185712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238" h="21444" extrusionOk="0">
                        <a:moveTo>
                          <a:pt x="21226" y="11467"/>
                        </a:moveTo>
                        <a:cubicBezTo>
                          <a:pt x="21101" y="10282"/>
                          <a:pt x="19399" y="11822"/>
                          <a:pt x="19764" y="12165"/>
                        </a:cubicBezTo>
                        <a:cubicBezTo>
                          <a:pt x="20507" y="12862"/>
                          <a:pt x="21349" y="12653"/>
                          <a:pt x="21226" y="11467"/>
                        </a:cubicBezTo>
                        <a:close/>
                        <a:moveTo>
                          <a:pt x="21079" y="3848"/>
                        </a:moveTo>
                        <a:cubicBezTo>
                          <a:pt x="20482" y="3830"/>
                          <a:pt x="19816" y="3920"/>
                          <a:pt x="19358" y="3777"/>
                        </a:cubicBezTo>
                        <a:cubicBezTo>
                          <a:pt x="18816" y="3609"/>
                          <a:pt x="17670" y="3524"/>
                          <a:pt x="17369" y="3099"/>
                        </a:cubicBezTo>
                        <a:cubicBezTo>
                          <a:pt x="17067" y="2677"/>
                          <a:pt x="16585" y="2336"/>
                          <a:pt x="16585" y="2844"/>
                        </a:cubicBezTo>
                        <a:cubicBezTo>
                          <a:pt x="16585" y="3354"/>
                          <a:pt x="15741" y="3439"/>
                          <a:pt x="15260" y="3014"/>
                        </a:cubicBezTo>
                        <a:cubicBezTo>
                          <a:pt x="14777" y="2589"/>
                          <a:pt x="13994" y="2252"/>
                          <a:pt x="13632" y="1912"/>
                        </a:cubicBezTo>
                        <a:cubicBezTo>
                          <a:pt x="13441" y="1734"/>
                          <a:pt x="13051" y="1506"/>
                          <a:pt x="12679" y="1246"/>
                        </a:cubicBezTo>
                        <a:cubicBezTo>
                          <a:pt x="12176" y="1383"/>
                          <a:pt x="10733" y="637"/>
                          <a:pt x="9781" y="801"/>
                        </a:cubicBezTo>
                        <a:cubicBezTo>
                          <a:pt x="8765" y="975"/>
                          <a:pt x="5520" y="591"/>
                          <a:pt x="4256" y="732"/>
                        </a:cubicBezTo>
                        <a:cubicBezTo>
                          <a:pt x="2993" y="871"/>
                          <a:pt x="2918" y="0"/>
                          <a:pt x="2226" y="0"/>
                        </a:cubicBezTo>
                        <a:cubicBezTo>
                          <a:pt x="1532" y="0"/>
                          <a:pt x="1829" y="1183"/>
                          <a:pt x="838" y="1219"/>
                        </a:cubicBezTo>
                        <a:cubicBezTo>
                          <a:pt x="-153" y="1254"/>
                          <a:pt x="-251" y="2126"/>
                          <a:pt x="466" y="2928"/>
                        </a:cubicBezTo>
                        <a:cubicBezTo>
                          <a:pt x="876" y="3385"/>
                          <a:pt x="826" y="4348"/>
                          <a:pt x="768" y="5232"/>
                        </a:cubicBezTo>
                        <a:cubicBezTo>
                          <a:pt x="973" y="5196"/>
                          <a:pt x="1125" y="5116"/>
                          <a:pt x="1214" y="4965"/>
                        </a:cubicBezTo>
                        <a:cubicBezTo>
                          <a:pt x="1516" y="4457"/>
                          <a:pt x="1816" y="4540"/>
                          <a:pt x="1816" y="5051"/>
                        </a:cubicBezTo>
                        <a:cubicBezTo>
                          <a:pt x="1816" y="5560"/>
                          <a:pt x="2480" y="5391"/>
                          <a:pt x="2842" y="5391"/>
                        </a:cubicBezTo>
                        <a:cubicBezTo>
                          <a:pt x="3203" y="5391"/>
                          <a:pt x="3082" y="5816"/>
                          <a:pt x="3505" y="5391"/>
                        </a:cubicBezTo>
                        <a:cubicBezTo>
                          <a:pt x="3927" y="4965"/>
                          <a:pt x="4529" y="5135"/>
                          <a:pt x="4529" y="5645"/>
                        </a:cubicBezTo>
                        <a:cubicBezTo>
                          <a:pt x="4529" y="6153"/>
                          <a:pt x="5434" y="5898"/>
                          <a:pt x="4952" y="6578"/>
                        </a:cubicBezTo>
                        <a:cubicBezTo>
                          <a:pt x="4469" y="7256"/>
                          <a:pt x="3866" y="7426"/>
                          <a:pt x="3866" y="7934"/>
                        </a:cubicBezTo>
                        <a:cubicBezTo>
                          <a:pt x="3866" y="8444"/>
                          <a:pt x="4409" y="9544"/>
                          <a:pt x="3987" y="10140"/>
                        </a:cubicBezTo>
                        <a:cubicBezTo>
                          <a:pt x="3566" y="10733"/>
                          <a:pt x="4108" y="11751"/>
                          <a:pt x="3687" y="11751"/>
                        </a:cubicBezTo>
                        <a:cubicBezTo>
                          <a:pt x="3264" y="11751"/>
                          <a:pt x="2782" y="12005"/>
                          <a:pt x="3264" y="12683"/>
                        </a:cubicBezTo>
                        <a:cubicBezTo>
                          <a:pt x="3746" y="13364"/>
                          <a:pt x="4108" y="13957"/>
                          <a:pt x="3746" y="13957"/>
                        </a:cubicBezTo>
                        <a:cubicBezTo>
                          <a:pt x="3385" y="13957"/>
                          <a:pt x="3143" y="14975"/>
                          <a:pt x="3324" y="15229"/>
                        </a:cubicBezTo>
                        <a:cubicBezTo>
                          <a:pt x="3505" y="15483"/>
                          <a:pt x="4349" y="16247"/>
                          <a:pt x="3687" y="16417"/>
                        </a:cubicBezTo>
                        <a:cubicBezTo>
                          <a:pt x="3023" y="16586"/>
                          <a:pt x="3023" y="17349"/>
                          <a:pt x="3023" y="17859"/>
                        </a:cubicBezTo>
                        <a:cubicBezTo>
                          <a:pt x="3023" y="18047"/>
                          <a:pt x="3130" y="18334"/>
                          <a:pt x="3266" y="18626"/>
                        </a:cubicBezTo>
                        <a:cubicBezTo>
                          <a:pt x="3574" y="18548"/>
                          <a:pt x="3878" y="18535"/>
                          <a:pt x="4158" y="18719"/>
                        </a:cubicBezTo>
                        <a:cubicBezTo>
                          <a:pt x="4850" y="19171"/>
                          <a:pt x="5253" y="21600"/>
                          <a:pt x="6189" y="21436"/>
                        </a:cubicBezTo>
                        <a:cubicBezTo>
                          <a:pt x="6586" y="21366"/>
                          <a:pt x="6387" y="20948"/>
                          <a:pt x="6586" y="20669"/>
                        </a:cubicBezTo>
                        <a:cubicBezTo>
                          <a:pt x="6784" y="20391"/>
                          <a:pt x="7155" y="20600"/>
                          <a:pt x="7552" y="20600"/>
                        </a:cubicBezTo>
                        <a:cubicBezTo>
                          <a:pt x="7947" y="20600"/>
                          <a:pt x="8146" y="19799"/>
                          <a:pt x="9087" y="19764"/>
                        </a:cubicBezTo>
                        <a:cubicBezTo>
                          <a:pt x="10029" y="19730"/>
                          <a:pt x="10623" y="19623"/>
                          <a:pt x="11217" y="19659"/>
                        </a:cubicBezTo>
                        <a:cubicBezTo>
                          <a:pt x="11812" y="19693"/>
                          <a:pt x="12283" y="19414"/>
                          <a:pt x="12431" y="18823"/>
                        </a:cubicBezTo>
                        <a:cubicBezTo>
                          <a:pt x="12579" y="18230"/>
                          <a:pt x="13075" y="17707"/>
                          <a:pt x="13744" y="17567"/>
                        </a:cubicBezTo>
                        <a:cubicBezTo>
                          <a:pt x="14413" y="17429"/>
                          <a:pt x="14314" y="16451"/>
                          <a:pt x="14363" y="15894"/>
                        </a:cubicBezTo>
                        <a:cubicBezTo>
                          <a:pt x="14413" y="15338"/>
                          <a:pt x="15528" y="14500"/>
                          <a:pt x="15602" y="14082"/>
                        </a:cubicBezTo>
                        <a:cubicBezTo>
                          <a:pt x="15676" y="13662"/>
                          <a:pt x="14957" y="12059"/>
                          <a:pt x="15626" y="10630"/>
                        </a:cubicBezTo>
                        <a:cubicBezTo>
                          <a:pt x="16295" y="9202"/>
                          <a:pt x="17014" y="9132"/>
                          <a:pt x="17014" y="8329"/>
                        </a:cubicBezTo>
                        <a:cubicBezTo>
                          <a:pt x="17014" y="7594"/>
                          <a:pt x="17707" y="7320"/>
                          <a:pt x="18550" y="7178"/>
                        </a:cubicBezTo>
                        <a:cubicBezTo>
                          <a:pt x="19392" y="7041"/>
                          <a:pt x="19665" y="6238"/>
                          <a:pt x="20384" y="5820"/>
                        </a:cubicBezTo>
                        <a:cubicBezTo>
                          <a:pt x="20986" y="5469"/>
                          <a:pt x="21201" y="4842"/>
                          <a:pt x="21079" y="3848"/>
                        </a:cubicBezTo>
                        <a:close/>
                      </a:path>
                    </a:pathLst>
                  </a:custGeom>
                  <a:grpFill/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19050" tIns="19050" rIns="19050" bIns="19050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8000">
                        <a:solidFill>
                          <a:srgbClr val="53585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defRPr>
                    </a:pPr>
                    <a:endParaRPr kumimoji="0" sz="4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3585F"/>
                      </a:solidFill>
                      <a:effectLst/>
                      <a:uLnTx/>
                      <a:uFillTx/>
                      <a:latin typeface="Open Sans"/>
                      <a:sym typeface="Open Sans"/>
                    </a:endParaRPr>
                  </a:p>
                </p:txBody>
              </p:sp>
              <p:sp>
                <p:nvSpPr>
                  <p:cNvPr id="643" name="出自【趣你的PPT】(微信:qunideppt)：最优质的PPT资源库"/>
                  <p:cNvSpPr/>
                  <p:nvPr/>
                </p:nvSpPr>
                <p:spPr>
                  <a:xfrm>
                    <a:off x="5852052" y="2993211"/>
                    <a:ext cx="202462" cy="309752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233" h="21291" extrusionOk="0">
                        <a:moveTo>
                          <a:pt x="14458" y="1567"/>
                        </a:moveTo>
                        <a:cubicBezTo>
                          <a:pt x="14996" y="1215"/>
                          <a:pt x="15628" y="-134"/>
                          <a:pt x="14806" y="11"/>
                        </a:cubicBezTo>
                        <a:cubicBezTo>
                          <a:pt x="13983" y="157"/>
                          <a:pt x="14223" y="1721"/>
                          <a:pt x="14458" y="1567"/>
                        </a:cubicBezTo>
                        <a:close/>
                        <a:moveTo>
                          <a:pt x="2205" y="6070"/>
                        </a:moveTo>
                        <a:cubicBezTo>
                          <a:pt x="3060" y="6049"/>
                          <a:pt x="4041" y="5095"/>
                          <a:pt x="3630" y="4824"/>
                        </a:cubicBezTo>
                        <a:cubicBezTo>
                          <a:pt x="3219" y="4555"/>
                          <a:pt x="1569" y="6084"/>
                          <a:pt x="2205" y="6070"/>
                        </a:cubicBezTo>
                        <a:close/>
                        <a:moveTo>
                          <a:pt x="21232" y="16486"/>
                        </a:moveTo>
                        <a:cubicBezTo>
                          <a:pt x="21296" y="15864"/>
                          <a:pt x="19206" y="15428"/>
                          <a:pt x="18984" y="15759"/>
                        </a:cubicBezTo>
                        <a:cubicBezTo>
                          <a:pt x="18762" y="16091"/>
                          <a:pt x="18288" y="16051"/>
                          <a:pt x="17939" y="15678"/>
                        </a:cubicBezTo>
                        <a:cubicBezTo>
                          <a:pt x="17591" y="15303"/>
                          <a:pt x="18257" y="14950"/>
                          <a:pt x="17908" y="14909"/>
                        </a:cubicBezTo>
                        <a:cubicBezTo>
                          <a:pt x="17559" y="14868"/>
                          <a:pt x="17117" y="14348"/>
                          <a:pt x="17212" y="14142"/>
                        </a:cubicBezTo>
                        <a:cubicBezTo>
                          <a:pt x="17307" y="13934"/>
                          <a:pt x="16673" y="12606"/>
                          <a:pt x="15597" y="12440"/>
                        </a:cubicBezTo>
                        <a:cubicBezTo>
                          <a:pt x="14521" y="12274"/>
                          <a:pt x="14362" y="11278"/>
                          <a:pt x="14172" y="10739"/>
                        </a:cubicBezTo>
                        <a:cubicBezTo>
                          <a:pt x="13983" y="10199"/>
                          <a:pt x="13285" y="10489"/>
                          <a:pt x="12747" y="10033"/>
                        </a:cubicBezTo>
                        <a:cubicBezTo>
                          <a:pt x="12209" y="9576"/>
                          <a:pt x="11291" y="9805"/>
                          <a:pt x="10816" y="9826"/>
                        </a:cubicBezTo>
                        <a:cubicBezTo>
                          <a:pt x="10341" y="9846"/>
                          <a:pt x="10816" y="9244"/>
                          <a:pt x="11575" y="8913"/>
                        </a:cubicBezTo>
                        <a:cubicBezTo>
                          <a:pt x="12335" y="8581"/>
                          <a:pt x="13222" y="6816"/>
                          <a:pt x="13222" y="6464"/>
                        </a:cubicBezTo>
                        <a:cubicBezTo>
                          <a:pt x="13222" y="6111"/>
                          <a:pt x="9898" y="6132"/>
                          <a:pt x="9265" y="6339"/>
                        </a:cubicBezTo>
                        <a:cubicBezTo>
                          <a:pt x="8631" y="6547"/>
                          <a:pt x="7999" y="6029"/>
                          <a:pt x="8536" y="5883"/>
                        </a:cubicBezTo>
                        <a:cubicBezTo>
                          <a:pt x="9075" y="5737"/>
                          <a:pt x="10215" y="5012"/>
                          <a:pt x="10151" y="4721"/>
                        </a:cubicBezTo>
                        <a:cubicBezTo>
                          <a:pt x="10089" y="4431"/>
                          <a:pt x="10943" y="4161"/>
                          <a:pt x="10469" y="3891"/>
                        </a:cubicBezTo>
                        <a:cubicBezTo>
                          <a:pt x="9993" y="3622"/>
                          <a:pt x="9929" y="4244"/>
                          <a:pt x="9518" y="4451"/>
                        </a:cubicBezTo>
                        <a:cubicBezTo>
                          <a:pt x="9107" y="4659"/>
                          <a:pt x="8189" y="4597"/>
                          <a:pt x="7206" y="4472"/>
                        </a:cubicBezTo>
                        <a:cubicBezTo>
                          <a:pt x="6226" y="4347"/>
                          <a:pt x="5846" y="5260"/>
                          <a:pt x="5877" y="5655"/>
                        </a:cubicBezTo>
                        <a:cubicBezTo>
                          <a:pt x="5909" y="6049"/>
                          <a:pt x="4737" y="6278"/>
                          <a:pt x="4927" y="6609"/>
                        </a:cubicBezTo>
                        <a:cubicBezTo>
                          <a:pt x="5117" y="6941"/>
                          <a:pt x="4706" y="7190"/>
                          <a:pt x="4390" y="7003"/>
                        </a:cubicBezTo>
                        <a:cubicBezTo>
                          <a:pt x="4074" y="6816"/>
                          <a:pt x="3725" y="6360"/>
                          <a:pt x="3091" y="6692"/>
                        </a:cubicBezTo>
                        <a:cubicBezTo>
                          <a:pt x="2457" y="7025"/>
                          <a:pt x="3820" y="7460"/>
                          <a:pt x="4642" y="7523"/>
                        </a:cubicBezTo>
                        <a:cubicBezTo>
                          <a:pt x="5466" y="7585"/>
                          <a:pt x="4010" y="7979"/>
                          <a:pt x="3851" y="8559"/>
                        </a:cubicBezTo>
                        <a:cubicBezTo>
                          <a:pt x="3692" y="9141"/>
                          <a:pt x="4927" y="8892"/>
                          <a:pt x="4991" y="9306"/>
                        </a:cubicBezTo>
                        <a:cubicBezTo>
                          <a:pt x="5055" y="9721"/>
                          <a:pt x="3217" y="9784"/>
                          <a:pt x="3217" y="10178"/>
                        </a:cubicBezTo>
                        <a:cubicBezTo>
                          <a:pt x="3217" y="10573"/>
                          <a:pt x="4262" y="9991"/>
                          <a:pt x="4737" y="9826"/>
                        </a:cubicBezTo>
                        <a:cubicBezTo>
                          <a:pt x="5212" y="9660"/>
                          <a:pt x="4485" y="10800"/>
                          <a:pt x="5625" y="10676"/>
                        </a:cubicBezTo>
                        <a:cubicBezTo>
                          <a:pt x="6764" y="10551"/>
                          <a:pt x="6446" y="9535"/>
                          <a:pt x="6859" y="9576"/>
                        </a:cubicBezTo>
                        <a:cubicBezTo>
                          <a:pt x="7270" y="9618"/>
                          <a:pt x="6669" y="10116"/>
                          <a:pt x="7018" y="10551"/>
                        </a:cubicBezTo>
                        <a:cubicBezTo>
                          <a:pt x="7365" y="10987"/>
                          <a:pt x="6194" y="11651"/>
                          <a:pt x="6258" y="11963"/>
                        </a:cubicBezTo>
                        <a:cubicBezTo>
                          <a:pt x="6321" y="12274"/>
                          <a:pt x="8600" y="12274"/>
                          <a:pt x="9328" y="11776"/>
                        </a:cubicBezTo>
                        <a:cubicBezTo>
                          <a:pt x="10057" y="11278"/>
                          <a:pt x="10404" y="11818"/>
                          <a:pt x="9898" y="12191"/>
                        </a:cubicBezTo>
                        <a:cubicBezTo>
                          <a:pt x="9393" y="12565"/>
                          <a:pt x="9614" y="12917"/>
                          <a:pt x="10248" y="13063"/>
                        </a:cubicBezTo>
                        <a:cubicBezTo>
                          <a:pt x="10880" y="13208"/>
                          <a:pt x="11102" y="13249"/>
                          <a:pt x="10817" y="13581"/>
                        </a:cubicBezTo>
                        <a:cubicBezTo>
                          <a:pt x="10532" y="13914"/>
                          <a:pt x="10784" y="14535"/>
                          <a:pt x="10627" y="14847"/>
                        </a:cubicBezTo>
                        <a:cubicBezTo>
                          <a:pt x="10469" y="15157"/>
                          <a:pt x="8505" y="15117"/>
                          <a:pt x="8443" y="14909"/>
                        </a:cubicBezTo>
                        <a:cubicBezTo>
                          <a:pt x="8378" y="14701"/>
                          <a:pt x="7555" y="14847"/>
                          <a:pt x="7778" y="15137"/>
                        </a:cubicBezTo>
                        <a:cubicBezTo>
                          <a:pt x="7999" y="15428"/>
                          <a:pt x="7080" y="15739"/>
                          <a:pt x="7144" y="16009"/>
                        </a:cubicBezTo>
                        <a:cubicBezTo>
                          <a:pt x="7208" y="16280"/>
                          <a:pt x="8378" y="16216"/>
                          <a:pt x="8410" y="16549"/>
                        </a:cubicBezTo>
                        <a:cubicBezTo>
                          <a:pt x="8441" y="16880"/>
                          <a:pt x="7555" y="17274"/>
                          <a:pt x="6353" y="17503"/>
                        </a:cubicBezTo>
                        <a:cubicBezTo>
                          <a:pt x="5149" y="17731"/>
                          <a:pt x="6606" y="18354"/>
                          <a:pt x="7176" y="18083"/>
                        </a:cubicBezTo>
                        <a:cubicBezTo>
                          <a:pt x="7745" y="17814"/>
                          <a:pt x="7619" y="18270"/>
                          <a:pt x="8443" y="18270"/>
                        </a:cubicBezTo>
                        <a:cubicBezTo>
                          <a:pt x="9265" y="18270"/>
                          <a:pt x="9773" y="18706"/>
                          <a:pt x="10690" y="18478"/>
                        </a:cubicBezTo>
                        <a:cubicBezTo>
                          <a:pt x="11608" y="18250"/>
                          <a:pt x="11577" y="18478"/>
                          <a:pt x="10880" y="18831"/>
                        </a:cubicBezTo>
                        <a:cubicBezTo>
                          <a:pt x="10183" y="19184"/>
                          <a:pt x="9139" y="18810"/>
                          <a:pt x="8505" y="19038"/>
                        </a:cubicBezTo>
                        <a:cubicBezTo>
                          <a:pt x="7871" y="19266"/>
                          <a:pt x="5297" y="20849"/>
                          <a:pt x="5783" y="21238"/>
                        </a:cubicBezTo>
                        <a:cubicBezTo>
                          <a:pt x="6069" y="21466"/>
                          <a:pt x="6446" y="20906"/>
                          <a:pt x="7365" y="20657"/>
                        </a:cubicBezTo>
                        <a:cubicBezTo>
                          <a:pt x="8284" y="20408"/>
                          <a:pt x="8441" y="20822"/>
                          <a:pt x="8949" y="20864"/>
                        </a:cubicBezTo>
                        <a:cubicBezTo>
                          <a:pt x="9455" y="20906"/>
                          <a:pt x="9486" y="20180"/>
                          <a:pt x="9898" y="20242"/>
                        </a:cubicBezTo>
                        <a:cubicBezTo>
                          <a:pt x="10309" y="20304"/>
                          <a:pt x="10690" y="20013"/>
                          <a:pt x="11449" y="20097"/>
                        </a:cubicBezTo>
                        <a:cubicBezTo>
                          <a:pt x="12209" y="20180"/>
                          <a:pt x="12747" y="19993"/>
                          <a:pt x="13128" y="19785"/>
                        </a:cubicBezTo>
                        <a:cubicBezTo>
                          <a:pt x="13508" y="19578"/>
                          <a:pt x="14519" y="20199"/>
                          <a:pt x="14838" y="20055"/>
                        </a:cubicBezTo>
                        <a:cubicBezTo>
                          <a:pt x="15153" y="19910"/>
                          <a:pt x="16547" y="19743"/>
                          <a:pt x="17243" y="19764"/>
                        </a:cubicBezTo>
                        <a:cubicBezTo>
                          <a:pt x="17939" y="19785"/>
                          <a:pt x="19744" y="19246"/>
                          <a:pt x="20218" y="18955"/>
                        </a:cubicBezTo>
                        <a:cubicBezTo>
                          <a:pt x="20694" y="18665"/>
                          <a:pt x="19933" y="18603"/>
                          <a:pt x="19301" y="18665"/>
                        </a:cubicBezTo>
                        <a:cubicBezTo>
                          <a:pt x="18667" y="18728"/>
                          <a:pt x="18794" y="18250"/>
                          <a:pt x="19459" y="17834"/>
                        </a:cubicBezTo>
                        <a:cubicBezTo>
                          <a:pt x="20124" y="17420"/>
                          <a:pt x="21169" y="17108"/>
                          <a:pt x="21232" y="16486"/>
                        </a:cubicBezTo>
                        <a:close/>
                        <a:moveTo>
                          <a:pt x="3915" y="11341"/>
                        </a:moveTo>
                        <a:cubicBezTo>
                          <a:pt x="3115" y="10834"/>
                          <a:pt x="2082" y="11628"/>
                          <a:pt x="1236" y="11619"/>
                        </a:cubicBezTo>
                        <a:cubicBezTo>
                          <a:pt x="1098" y="12024"/>
                          <a:pt x="877" y="12314"/>
                          <a:pt x="653" y="12419"/>
                        </a:cubicBezTo>
                        <a:cubicBezTo>
                          <a:pt x="317" y="12577"/>
                          <a:pt x="-304" y="13172"/>
                          <a:pt x="174" y="13235"/>
                        </a:cubicBezTo>
                        <a:cubicBezTo>
                          <a:pt x="653" y="13297"/>
                          <a:pt x="1417" y="13799"/>
                          <a:pt x="1514" y="13422"/>
                        </a:cubicBezTo>
                        <a:cubicBezTo>
                          <a:pt x="1609" y="13046"/>
                          <a:pt x="1944" y="12544"/>
                          <a:pt x="2758" y="13172"/>
                        </a:cubicBezTo>
                        <a:cubicBezTo>
                          <a:pt x="2951" y="13322"/>
                          <a:pt x="3200" y="13463"/>
                          <a:pt x="3466" y="13593"/>
                        </a:cubicBezTo>
                        <a:cubicBezTo>
                          <a:pt x="3597" y="13309"/>
                          <a:pt x="4598" y="13260"/>
                          <a:pt x="5117" y="12917"/>
                        </a:cubicBezTo>
                        <a:cubicBezTo>
                          <a:pt x="5751" y="12502"/>
                          <a:pt x="4801" y="11900"/>
                          <a:pt x="3915" y="11341"/>
                        </a:cubicBezTo>
                        <a:close/>
                      </a:path>
                    </a:pathLst>
                  </a:custGeom>
                  <a:grpFill/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19050" tIns="19050" rIns="19050" bIns="19050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8000">
                        <a:solidFill>
                          <a:srgbClr val="53585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defRPr>
                    </a:pPr>
                    <a:endParaRPr kumimoji="0" sz="4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3585F"/>
                      </a:solidFill>
                      <a:effectLst/>
                      <a:uLnTx/>
                      <a:uFillTx/>
                      <a:latin typeface="Open Sans"/>
                      <a:sym typeface="Open Sans"/>
                    </a:endParaRPr>
                  </a:p>
                </p:txBody>
              </p:sp>
              <p:sp>
                <p:nvSpPr>
                  <p:cNvPr id="644" name="出自【趣你的PPT】(微信:qunideppt)：最优质的PPT资源库"/>
                  <p:cNvSpPr/>
                  <p:nvPr/>
                </p:nvSpPr>
                <p:spPr>
                  <a:xfrm>
                    <a:off x="6245511" y="2715077"/>
                    <a:ext cx="254678" cy="440604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575" h="21304" extrusionOk="0">
                        <a:moveTo>
                          <a:pt x="12686" y="17769"/>
                        </a:moveTo>
                        <a:cubicBezTo>
                          <a:pt x="11714" y="17784"/>
                          <a:pt x="11260" y="18875"/>
                          <a:pt x="11509" y="19054"/>
                        </a:cubicBezTo>
                        <a:cubicBezTo>
                          <a:pt x="11714" y="19200"/>
                          <a:pt x="13657" y="17754"/>
                          <a:pt x="12686" y="17769"/>
                        </a:cubicBezTo>
                        <a:close/>
                        <a:moveTo>
                          <a:pt x="21332" y="4929"/>
                        </a:moveTo>
                        <a:cubicBezTo>
                          <a:pt x="21085" y="4789"/>
                          <a:pt x="20593" y="4414"/>
                          <a:pt x="21002" y="4414"/>
                        </a:cubicBezTo>
                        <a:cubicBezTo>
                          <a:pt x="21413" y="4414"/>
                          <a:pt x="21577" y="3711"/>
                          <a:pt x="21085" y="3570"/>
                        </a:cubicBezTo>
                        <a:cubicBezTo>
                          <a:pt x="20593" y="3429"/>
                          <a:pt x="21085" y="2819"/>
                          <a:pt x="20673" y="2679"/>
                        </a:cubicBezTo>
                        <a:cubicBezTo>
                          <a:pt x="20262" y="2538"/>
                          <a:pt x="20509" y="2068"/>
                          <a:pt x="20593" y="1741"/>
                        </a:cubicBezTo>
                        <a:cubicBezTo>
                          <a:pt x="20673" y="1412"/>
                          <a:pt x="19030" y="1131"/>
                          <a:pt x="18126" y="896"/>
                        </a:cubicBezTo>
                        <a:cubicBezTo>
                          <a:pt x="17223" y="662"/>
                          <a:pt x="16812" y="287"/>
                          <a:pt x="16072" y="52"/>
                        </a:cubicBezTo>
                        <a:cubicBezTo>
                          <a:pt x="15333" y="-182"/>
                          <a:pt x="15086" y="427"/>
                          <a:pt x="15086" y="803"/>
                        </a:cubicBezTo>
                        <a:cubicBezTo>
                          <a:pt x="15086" y="1178"/>
                          <a:pt x="14429" y="1225"/>
                          <a:pt x="13936" y="990"/>
                        </a:cubicBezTo>
                        <a:cubicBezTo>
                          <a:pt x="13443" y="755"/>
                          <a:pt x="12867" y="990"/>
                          <a:pt x="12128" y="803"/>
                        </a:cubicBezTo>
                        <a:cubicBezTo>
                          <a:pt x="11388" y="614"/>
                          <a:pt x="11718" y="1225"/>
                          <a:pt x="11718" y="1506"/>
                        </a:cubicBezTo>
                        <a:cubicBezTo>
                          <a:pt x="11718" y="1787"/>
                          <a:pt x="10895" y="1787"/>
                          <a:pt x="10403" y="1787"/>
                        </a:cubicBezTo>
                        <a:cubicBezTo>
                          <a:pt x="9909" y="1787"/>
                          <a:pt x="9088" y="2022"/>
                          <a:pt x="9088" y="2350"/>
                        </a:cubicBezTo>
                        <a:cubicBezTo>
                          <a:pt x="9088" y="2678"/>
                          <a:pt x="8349" y="2866"/>
                          <a:pt x="8595" y="3054"/>
                        </a:cubicBezTo>
                        <a:cubicBezTo>
                          <a:pt x="8841" y="3241"/>
                          <a:pt x="8513" y="3429"/>
                          <a:pt x="8184" y="3570"/>
                        </a:cubicBezTo>
                        <a:cubicBezTo>
                          <a:pt x="7855" y="3710"/>
                          <a:pt x="7527" y="4179"/>
                          <a:pt x="7280" y="4320"/>
                        </a:cubicBezTo>
                        <a:cubicBezTo>
                          <a:pt x="7034" y="4460"/>
                          <a:pt x="7445" y="4695"/>
                          <a:pt x="6951" y="4883"/>
                        </a:cubicBezTo>
                        <a:cubicBezTo>
                          <a:pt x="6460" y="5070"/>
                          <a:pt x="5883" y="4929"/>
                          <a:pt x="5637" y="5070"/>
                        </a:cubicBezTo>
                        <a:cubicBezTo>
                          <a:pt x="5391" y="5211"/>
                          <a:pt x="5637" y="5539"/>
                          <a:pt x="5556" y="5962"/>
                        </a:cubicBezTo>
                        <a:cubicBezTo>
                          <a:pt x="5472" y="6383"/>
                          <a:pt x="4897" y="6852"/>
                          <a:pt x="4405" y="7227"/>
                        </a:cubicBezTo>
                        <a:cubicBezTo>
                          <a:pt x="3912" y="7603"/>
                          <a:pt x="4569" y="7697"/>
                          <a:pt x="4816" y="7743"/>
                        </a:cubicBezTo>
                        <a:cubicBezTo>
                          <a:pt x="5062" y="7790"/>
                          <a:pt x="5062" y="8025"/>
                          <a:pt x="4816" y="8306"/>
                        </a:cubicBezTo>
                        <a:cubicBezTo>
                          <a:pt x="4569" y="8588"/>
                          <a:pt x="3994" y="8400"/>
                          <a:pt x="3665" y="8354"/>
                        </a:cubicBezTo>
                        <a:cubicBezTo>
                          <a:pt x="3337" y="8306"/>
                          <a:pt x="2433" y="8541"/>
                          <a:pt x="1940" y="9010"/>
                        </a:cubicBezTo>
                        <a:cubicBezTo>
                          <a:pt x="1447" y="9479"/>
                          <a:pt x="1610" y="9760"/>
                          <a:pt x="1775" y="9995"/>
                        </a:cubicBezTo>
                        <a:cubicBezTo>
                          <a:pt x="1939" y="10229"/>
                          <a:pt x="1365" y="10511"/>
                          <a:pt x="1775" y="10980"/>
                        </a:cubicBezTo>
                        <a:cubicBezTo>
                          <a:pt x="2186" y="11448"/>
                          <a:pt x="1610" y="11543"/>
                          <a:pt x="1694" y="11917"/>
                        </a:cubicBezTo>
                        <a:cubicBezTo>
                          <a:pt x="1775" y="12293"/>
                          <a:pt x="2761" y="12245"/>
                          <a:pt x="2844" y="12621"/>
                        </a:cubicBezTo>
                        <a:cubicBezTo>
                          <a:pt x="2925" y="12995"/>
                          <a:pt x="2514" y="13136"/>
                          <a:pt x="2186" y="13136"/>
                        </a:cubicBezTo>
                        <a:cubicBezTo>
                          <a:pt x="1858" y="13136"/>
                          <a:pt x="1940" y="13511"/>
                          <a:pt x="2269" y="13606"/>
                        </a:cubicBezTo>
                        <a:cubicBezTo>
                          <a:pt x="2597" y="13699"/>
                          <a:pt x="2514" y="14355"/>
                          <a:pt x="2350" y="14544"/>
                        </a:cubicBezTo>
                        <a:cubicBezTo>
                          <a:pt x="2186" y="14731"/>
                          <a:pt x="1118" y="14544"/>
                          <a:pt x="1200" y="14777"/>
                        </a:cubicBezTo>
                        <a:cubicBezTo>
                          <a:pt x="1282" y="15012"/>
                          <a:pt x="954" y="15387"/>
                          <a:pt x="954" y="15575"/>
                        </a:cubicBezTo>
                        <a:cubicBezTo>
                          <a:pt x="954" y="15763"/>
                          <a:pt x="871" y="16372"/>
                          <a:pt x="543" y="16231"/>
                        </a:cubicBezTo>
                        <a:cubicBezTo>
                          <a:pt x="413" y="16176"/>
                          <a:pt x="205" y="16172"/>
                          <a:pt x="2" y="16188"/>
                        </a:cubicBezTo>
                        <a:cubicBezTo>
                          <a:pt x="3" y="16217"/>
                          <a:pt x="4" y="16246"/>
                          <a:pt x="2" y="16280"/>
                        </a:cubicBezTo>
                        <a:cubicBezTo>
                          <a:pt x="-23" y="16645"/>
                          <a:pt x="207" y="17010"/>
                          <a:pt x="769" y="17272"/>
                        </a:cubicBezTo>
                        <a:cubicBezTo>
                          <a:pt x="1331" y="17536"/>
                          <a:pt x="897" y="17929"/>
                          <a:pt x="1383" y="18294"/>
                        </a:cubicBezTo>
                        <a:cubicBezTo>
                          <a:pt x="1868" y="18660"/>
                          <a:pt x="1715" y="18922"/>
                          <a:pt x="2252" y="19185"/>
                        </a:cubicBezTo>
                        <a:cubicBezTo>
                          <a:pt x="2789" y="19448"/>
                          <a:pt x="2840" y="19593"/>
                          <a:pt x="2610" y="19929"/>
                        </a:cubicBezTo>
                        <a:cubicBezTo>
                          <a:pt x="2381" y="20266"/>
                          <a:pt x="3070" y="20177"/>
                          <a:pt x="3096" y="20382"/>
                        </a:cubicBezTo>
                        <a:cubicBezTo>
                          <a:pt x="3123" y="20586"/>
                          <a:pt x="2944" y="21009"/>
                          <a:pt x="3123" y="21214"/>
                        </a:cubicBezTo>
                        <a:cubicBezTo>
                          <a:pt x="3301" y="21418"/>
                          <a:pt x="3660" y="21214"/>
                          <a:pt x="4478" y="21199"/>
                        </a:cubicBezTo>
                        <a:cubicBezTo>
                          <a:pt x="5296" y="21185"/>
                          <a:pt x="5091" y="20893"/>
                          <a:pt x="5117" y="20615"/>
                        </a:cubicBezTo>
                        <a:cubicBezTo>
                          <a:pt x="5142" y="20338"/>
                          <a:pt x="5553" y="20470"/>
                          <a:pt x="5653" y="20294"/>
                        </a:cubicBezTo>
                        <a:cubicBezTo>
                          <a:pt x="5756" y="20119"/>
                          <a:pt x="6498" y="20075"/>
                          <a:pt x="7086" y="20221"/>
                        </a:cubicBezTo>
                        <a:cubicBezTo>
                          <a:pt x="7673" y="20367"/>
                          <a:pt x="7980" y="20119"/>
                          <a:pt x="8083" y="19768"/>
                        </a:cubicBezTo>
                        <a:cubicBezTo>
                          <a:pt x="8185" y="19418"/>
                          <a:pt x="8516" y="19842"/>
                          <a:pt x="8697" y="19914"/>
                        </a:cubicBezTo>
                        <a:cubicBezTo>
                          <a:pt x="8876" y="19987"/>
                          <a:pt x="9413" y="19375"/>
                          <a:pt x="9667" y="18981"/>
                        </a:cubicBezTo>
                        <a:cubicBezTo>
                          <a:pt x="9923" y="18586"/>
                          <a:pt x="9642" y="18660"/>
                          <a:pt x="9054" y="19039"/>
                        </a:cubicBezTo>
                        <a:cubicBezTo>
                          <a:pt x="8466" y="19418"/>
                          <a:pt x="8799" y="18660"/>
                          <a:pt x="9029" y="18353"/>
                        </a:cubicBezTo>
                        <a:cubicBezTo>
                          <a:pt x="9258" y="18046"/>
                          <a:pt x="9234" y="17155"/>
                          <a:pt x="9311" y="16952"/>
                        </a:cubicBezTo>
                        <a:cubicBezTo>
                          <a:pt x="9388" y="16747"/>
                          <a:pt x="9541" y="16441"/>
                          <a:pt x="10282" y="16353"/>
                        </a:cubicBezTo>
                        <a:cubicBezTo>
                          <a:pt x="11024" y="16266"/>
                          <a:pt x="11996" y="15740"/>
                          <a:pt x="11843" y="15522"/>
                        </a:cubicBezTo>
                        <a:cubicBezTo>
                          <a:pt x="11689" y="15303"/>
                          <a:pt x="12865" y="14938"/>
                          <a:pt x="12865" y="14719"/>
                        </a:cubicBezTo>
                        <a:cubicBezTo>
                          <a:pt x="12865" y="14500"/>
                          <a:pt x="11638" y="13828"/>
                          <a:pt x="11229" y="13683"/>
                        </a:cubicBezTo>
                        <a:cubicBezTo>
                          <a:pt x="10819" y="13537"/>
                          <a:pt x="9925" y="13653"/>
                          <a:pt x="10001" y="13493"/>
                        </a:cubicBezTo>
                        <a:cubicBezTo>
                          <a:pt x="10078" y="13332"/>
                          <a:pt x="9898" y="12704"/>
                          <a:pt x="9796" y="12383"/>
                        </a:cubicBezTo>
                        <a:cubicBezTo>
                          <a:pt x="9694" y="12062"/>
                          <a:pt x="10435" y="11727"/>
                          <a:pt x="10435" y="11420"/>
                        </a:cubicBezTo>
                        <a:cubicBezTo>
                          <a:pt x="10435" y="11113"/>
                          <a:pt x="10409" y="10763"/>
                          <a:pt x="10895" y="10661"/>
                        </a:cubicBezTo>
                        <a:cubicBezTo>
                          <a:pt x="11381" y="10559"/>
                          <a:pt x="11075" y="10297"/>
                          <a:pt x="11714" y="10209"/>
                        </a:cubicBezTo>
                        <a:cubicBezTo>
                          <a:pt x="12353" y="10121"/>
                          <a:pt x="12226" y="9596"/>
                          <a:pt x="12916" y="9435"/>
                        </a:cubicBezTo>
                        <a:cubicBezTo>
                          <a:pt x="13607" y="9275"/>
                          <a:pt x="13657" y="9142"/>
                          <a:pt x="14553" y="8895"/>
                        </a:cubicBezTo>
                        <a:cubicBezTo>
                          <a:pt x="15448" y="8647"/>
                          <a:pt x="16956" y="8063"/>
                          <a:pt x="17213" y="7757"/>
                        </a:cubicBezTo>
                        <a:cubicBezTo>
                          <a:pt x="17468" y="7450"/>
                          <a:pt x="16291" y="7128"/>
                          <a:pt x="17033" y="6808"/>
                        </a:cubicBezTo>
                        <a:cubicBezTo>
                          <a:pt x="17775" y="6487"/>
                          <a:pt x="17161" y="6121"/>
                          <a:pt x="17698" y="6005"/>
                        </a:cubicBezTo>
                        <a:cubicBezTo>
                          <a:pt x="18235" y="5888"/>
                          <a:pt x="18440" y="5728"/>
                          <a:pt x="18824" y="5494"/>
                        </a:cubicBezTo>
                        <a:cubicBezTo>
                          <a:pt x="19207" y="5261"/>
                          <a:pt x="19718" y="5480"/>
                          <a:pt x="20639" y="5392"/>
                        </a:cubicBezTo>
                        <a:cubicBezTo>
                          <a:pt x="20975" y="5360"/>
                          <a:pt x="21284" y="5376"/>
                          <a:pt x="21575" y="5416"/>
                        </a:cubicBezTo>
                        <a:cubicBezTo>
                          <a:pt x="21534" y="5184"/>
                          <a:pt x="21443" y="4993"/>
                          <a:pt x="21332" y="4929"/>
                        </a:cubicBezTo>
                        <a:close/>
                      </a:path>
                    </a:pathLst>
                  </a:custGeom>
                  <a:grpFill/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19050" tIns="19050" rIns="19050" bIns="19050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8000">
                        <a:solidFill>
                          <a:srgbClr val="53585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defRPr>
                    </a:pPr>
                    <a:endParaRPr kumimoji="0" sz="4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3585F"/>
                      </a:solidFill>
                      <a:effectLst/>
                      <a:uLnTx/>
                      <a:uFillTx/>
                      <a:latin typeface="Open Sans"/>
                      <a:sym typeface="Open Sans"/>
                    </a:endParaRPr>
                  </a:p>
                </p:txBody>
              </p:sp>
              <p:sp>
                <p:nvSpPr>
                  <p:cNvPr id="645" name="出自【趣你的PPT】(微信:qunideppt)：最优质的PPT资源库"/>
                  <p:cNvSpPr/>
                  <p:nvPr/>
                </p:nvSpPr>
                <p:spPr>
                  <a:xfrm>
                    <a:off x="6116618" y="2240214"/>
                    <a:ext cx="525174" cy="833502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449" h="21527" extrusionOk="0">
                        <a:moveTo>
                          <a:pt x="11029" y="574"/>
                        </a:moveTo>
                        <a:cubicBezTo>
                          <a:pt x="11195" y="656"/>
                          <a:pt x="10755" y="658"/>
                          <a:pt x="10936" y="773"/>
                        </a:cubicBezTo>
                        <a:cubicBezTo>
                          <a:pt x="11491" y="1124"/>
                          <a:pt x="13673" y="726"/>
                          <a:pt x="13969" y="832"/>
                        </a:cubicBezTo>
                        <a:cubicBezTo>
                          <a:pt x="14265" y="937"/>
                          <a:pt x="12138" y="1065"/>
                          <a:pt x="12230" y="1206"/>
                        </a:cubicBezTo>
                        <a:cubicBezTo>
                          <a:pt x="12323" y="1346"/>
                          <a:pt x="14062" y="1463"/>
                          <a:pt x="14191" y="1369"/>
                        </a:cubicBezTo>
                        <a:cubicBezTo>
                          <a:pt x="14321" y="1276"/>
                          <a:pt x="14617" y="1556"/>
                          <a:pt x="15190" y="1580"/>
                        </a:cubicBezTo>
                        <a:cubicBezTo>
                          <a:pt x="15763" y="1603"/>
                          <a:pt x="15707" y="1440"/>
                          <a:pt x="16133" y="1428"/>
                        </a:cubicBezTo>
                        <a:cubicBezTo>
                          <a:pt x="16558" y="1416"/>
                          <a:pt x="17187" y="1288"/>
                          <a:pt x="17205" y="1135"/>
                        </a:cubicBezTo>
                        <a:cubicBezTo>
                          <a:pt x="17224" y="983"/>
                          <a:pt x="18463" y="796"/>
                          <a:pt x="18352" y="539"/>
                        </a:cubicBezTo>
                        <a:cubicBezTo>
                          <a:pt x="18241" y="282"/>
                          <a:pt x="17039" y="457"/>
                          <a:pt x="16706" y="352"/>
                        </a:cubicBezTo>
                        <a:cubicBezTo>
                          <a:pt x="16373" y="247"/>
                          <a:pt x="15597" y="106"/>
                          <a:pt x="15467" y="270"/>
                        </a:cubicBezTo>
                        <a:cubicBezTo>
                          <a:pt x="15338" y="434"/>
                          <a:pt x="15116" y="481"/>
                          <a:pt x="15005" y="410"/>
                        </a:cubicBezTo>
                        <a:cubicBezTo>
                          <a:pt x="14894" y="340"/>
                          <a:pt x="15060" y="-34"/>
                          <a:pt x="14524" y="71"/>
                        </a:cubicBezTo>
                        <a:cubicBezTo>
                          <a:pt x="13988" y="177"/>
                          <a:pt x="14487" y="539"/>
                          <a:pt x="14376" y="586"/>
                        </a:cubicBezTo>
                        <a:cubicBezTo>
                          <a:pt x="14265" y="633"/>
                          <a:pt x="13748" y="516"/>
                          <a:pt x="13710" y="352"/>
                        </a:cubicBezTo>
                        <a:cubicBezTo>
                          <a:pt x="13673" y="188"/>
                          <a:pt x="13100" y="527"/>
                          <a:pt x="13026" y="329"/>
                        </a:cubicBezTo>
                        <a:cubicBezTo>
                          <a:pt x="12952" y="130"/>
                          <a:pt x="12268" y="-11"/>
                          <a:pt x="12120" y="1"/>
                        </a:cubicBezTo>
                        <a:cubicBezTo>
                          <a:pt x="11972" y="13"/>
                          <a:pt x="12268" y="141"/>
                          <a:pt x="12175" y="235"/>
                        </a:cubicBezTo>
                        <a:cubicBezTo>
                          <a:pt x="12083" y="329"/>
                          <a:pt x="11713" y="141"/>
                          <a:pt x="11565" y="130"/>
                        </a:cubicBezTo>
                        <a:cubicBezTo>
                          <a:pt x="11417" y="118"/>
                          <a:pt x="11657" y="329"/>
                          <a:pt x="11584" y="422"/>
                        </a:cubicBezTo>
                        <a:cubicBezTo>
                          <a:pt x="11510" y="516"/>
                          <a:pt x="11214" y="141"/>
                          <a:pt x="10955" y="141"/>
                        </a:cubicBezTo>
                        <a:cubicBezTo>
                          <a:pt x="10696" y="141"/>
                          <a:pt x="10788" y="329"/>
                          <a:pt x="10604" y="340"/>
                        </a:cubicBezTo>
                        <a:cubicBezTo>
                          <a:pt x="10418" y="352"/>
                          <a:pt x="10862" y="492"/>
                          <a:pt x="11029" y="574"/>
                        </a:cubicBezTo>
                        <a:close/>
                        <a:moveTo>
                          <a:pt x="5148" y="2469"/>
                        </a:moveTo>
                        <a:cubicBezTo>
                          <a:pt x="5370" y="2504"/>
                          <a:pt x="5536" y="2738"/>
                          <a:pt x="5740" y="2726"/>
                        </a:cubicBezTo>
                        <a:cubicBezTo>
                          <a:pt x="5832" y="2721"/>
                          <a:pt x="5426" y="2434"/>
                          <a:pt x="5185" y="2270"/>
                        </a:cubicBezTo>
                        <a:cubicBezTo>
                          <a:pt x="4945" y="2106"/>
                          <a:pt x="4963" y="1942"/>
                          <a:pt x="4630" y="2001"/>
                        </a:cubicBezTo>
                        <a:cubicBezTo>
                          <a:pt x="4298" y="2059"/>
                          <a:pt x="4926" y="2434"/>
                          <a:pt x="5148" y="2469"/>
                        </a:cubicBezTo>
                        <a:close/>
                        <a:moveTo>
                          <a:pt x="5907" y="1521"/>
                        </a:moveTo>
                        <a:cubicBezTo>
                          <a:pt x="6258" y="1568"/>
                          <a:pt x="5536" y="1814"/>
                          <a:pt x="5426" y="2036"/>
                        </a:cubicBezTo>
                        <a:cubicBezTo>
                          <a:pt x="5315" y="2258"/>
                          <a:pt x="5980" y="2457"/>
                          <a:pt x="6258" y="2621"/>
                        </a:cubicBezTo>
                        <a:cubicBezTo>
                          <a:pt x="6535" y="2784"/>
                          <a:pt x="7201" y="2761"/>
                          <a:pt x="7441" y="2667"/>
                        </a:cubicBezTo>
                        <a:cubicBezTo>
                          <a:pt x="7682" y="2574"/>
                          <a:pt x="7608" y="2246"/>
                          <a:pt x="7922" y="2258"/>
                        </a:cubicBezTo>
                        <a:cubicBezTo>
                          <a:pt x="8237" y="2270"/>
                          <a:pt x="8070" y="2083"/>
                          <a:pt x="8329" y="2024"/>
                        </a:cubicBezTo>
                        <a:cubicBezTo>
                          <a:pt x="8588" y="1966"/>
                          <a:pt x="8625" y="2176"/>
                          <a:pt x="8403" y="2340"/>
                        </a:cubicBezTo>
                        <a:cubicBezTo>
                          <a:pt x="8181" y="2504"/>
                          <a:pt x="8791" y="2492"/>
                          <a:pt x="9124" y="2293"/>
                        </a:cubicBezTo>
                        <a:cubicBezTo>
                          <a:pt x="9457" y="2094"/>
                          <a:pt x="9531" y="2282"/>
                          <a:pt x="9457" y="2469"/>
                        </a:cubicBezTo>
                        <a:cubicBezTo>
                          <a:pt x="9383" y="2656"/>
                          <a:pt x="8699" y="2551"/>
                          <a:pt x="8458" y="2761"/>
                        </a:cubicBezTo>
                        <a:cubicBezTo>
                          <a:pt x="8218" y="2972"/>
                          <a:pt x="7479" y="2808"/>
                          <a:pt x="7146" y="3042"/>
                        </a:cubicBezTo>
                        <a:cubicBezTo>
                          <a:pt x="6813" y="3276"/>
                          <a:pt x="7441" y="3287"/>
                          <a:pt x="7903" y="3229"/>
                        </a:cubicBezTo>
                        <a:cubicBezTo>
                          <a:pt x="8366" y="3170"/>
                          <a:pt x="9235" y="3135"/>
                          <a:pt x="9568" y="3182"/>
                        </a:cubicBezTo>
                        <a:cubicBezTo>
                          <a:pt x="9901" y="3229"/>
                          <a:pt x="9364" y="3299"/>
                          <a:pt x="8809" y="3299"/>
                        </a:cubicBezTo>
                        <a:cubicBezTo>
                          <a:pt x="8255" y="3299"/>
                          <a:pt x="8070" y="3404"/>
                          <a:pt x="8088" y="3498"/>
                        </a:cubicBezTo>
                        <a:cubicBezTo>
                          <a:pt x="8107" y="3591"/>
                          <a:pt x="7312" y="3393"/>
                          <a:pt x="7275" y="3603"/>
                        </a:cubicBezTo>
                        <a:cubicBezTo>
                          <a:pt x="7238" y="3814"/>
                          <a:pt x="8015" y="3896"/>
                          <a:pt x="8107" y="4024"/>
                        </a:cubicBezTo>
                        <a:cubicBezTo>
                          <a:pt x="8199" y="4153"/>
                          <a:pt x="8717" y="4036"/>
                          <a:pt x="8920" y="4083"/>
                        </a:cubicBezTo>
                        <a:cubicBezTo>
                          <a:pt x="9124" y="4129"/>
                          <a:pt x="8588" y="4223"/>
                          <a:pt x="8513" y="4281"/>
                        </a:cubicBezTo>
                        <a:cubicBezTo>
                          <a:pt x="8440" y="4340"/>
                          <a:pt x="9087" y="4422"/>
                          <a:pt x="9198" y="4539"/>
                        </a:cubicBezTo>
                        <a:cubicBezTo>
                          <a:pt x="9309" y="4656"/>
                          <a:pt x="9771" y="4597"/>
                          <a:pt x="9752" y="4433"/>
                        </a:cubicBezTo>
                        <a:cubicBezTo>
                          <a:pt x="9729" y="4230"/>
                          <a:pt x="10160" y="3615"/>
                          <a:pt x="10715" y="3486"/>
                        </a:cubicBezTo>
                        <a:cubicBezTo>
                          <a:pt x="11269" y="3357"/>
                          <a:pt x="10955" y="3240"/>
                          <a:pt x="11029" y="3042"/>
                        </a:cubicBezTo>
                        <a:cubicBezTo>
                          <a:pt x="11103" y="2843"/>
                          <a:pt x="11546" y="3007"/>
                          <a:pt x="11417" y="2843"/>
                        </a:cubicBezTo>
                        <a:cubicBezTo>
                          <a:pt x="11288" y="2679"/>
                          <a:pt x="11362" y="2609"/>
                          <a:pt x="11713" y="2399"/>
                        </a:cubicBezTo>
                        <a:cubicBezTo>
                          <a:pt x="12065" y="2188"/>
                          <a:pt x="12286" y="2340"/>
                          <a:pt x="12712" y="2211"/>
                        </a:cubicBezTo>
                        <a:cubicBezTo>
                          <a:pt x="13137" y="2083"/>
                          <a:pt x="13340" y="2305"/>
                          <a:pt x="12878" y="2328"/>
                        </a:cubicBezTo>
                        <a:cubicBezTo>
                          <a:pt x="12472" y="2349"/>
                          <a:pt x="12674" y="2644"/>
                          <a:pt x="13008" y="2726"/>
                        </a:cubicBezTo>
                        <a:cubicBezTo>
                          <a:pt x="13340" y="2808"/>
                          <a:pt x="13044" y="2878"/>
                          <a:pt x="13303" y="2913"/>
                        </a:cubicBezTo>
                        <a:cubicBezTo>
                          <a:pt x="13562" y="2948"/>
                          <a:pt x="13488" y="3194"/>
                          <a:pt x="13155" y="3416"/>
                        </a:cubicBezTo>
                        <a:cubicBezTo>
                          <a:pt x="12823" y="3638"/>
                          <a:pt x="13248" y="3685"/>
                          <a:pt x="13951" y="3521"/>
                        </a:cubicBezTo>
                        <a:cubicBezTo>
                          <a:pt x="14653" y="3357"/>
                          <a:pt x="14210" y="3662"/>
                          <a:pt x="14413" y="3790"/>
                        </a:cubicBezTo>
                        <a:cubicBezTo>
                          <a:pt x="14617" y="3919"/>
                          <a:pt x="15171" y="3697"/>
                          <a:pt x="15467" y="3474"/>
                        </a:cubicBezTo>
                        <a:cubicBezTo>
                          <a:pt x="15763" y="3252"/>
                          <a:pt x="16206" y="3289"/>
                          <a:pt x="16188" y="3170"/>
                        </a:cubicBezTo>
                        <a:cubicBezTo>
                          <a:pt x="16170" y="3042"/>
                          <a:pt x="15856" y="3007"/>
                          <a:pt x="15597" y="3077"/>
                        </a:cubicBezTo>
                        <a:cubicBezTo>
                          <a:pt x="15338" y="3147"/>
                          <a:pt x="14690" y="3100"/>
                          <a:pt x="14912" y="2972"/>
                        </a:cubicBezTo>
                        <a:cubicBezTo>
                          <a:pt x="15134" y="2843"/>
                          <a:pt x="15097" y="2738"/>
                          <a:pt x="14765" y="2761"/>
                        </a:cubicBezTo>
                        <a:cubicBezTo>
                          <a:pt x="14432" y="2784"/>
                          <a:pt x="13840" y="2679"/>
                          <a:pt x="14117" y="2609"/>
                        </a:cubicBezTo>
                        <a:cubicBezTo>
                          <a:pt x="14394" y="2539"/>
                          <a:pt x="13914" y="2305"/>
                          <a:pt x="13655" y="2317"/>
                        </a:cubicBezTo>
                        <a:cubicBezTo>
                          <a:pt x="13396" y="2328"/>
                          <a:pt x="13470" y="2141"/>
                          <a:pt x="13488" y="2013"/>
                        </a:cubicBezTo>
                        <a:cubicBezTo>
                          <a:pt x="13507" y="1884"/>
                          <a:pt x="12749" y="1825"/>
                          <a:pt x="12896" y="1779"/>
                        </a:cubicBezTo>
                        <a:cubicBezTo>
                          <a:pt x="13044" y="1732"/>
                          <a:pt x="12582" y="1627"/>
                          <a:pt x="12471" y="1720"/>
                        </a:cubicBezTo>
                        <a:cubicBezTo>
                          <a:pt x="12360" y="1814"/>
                          <a:pt x="12138" y="1790"/>
                          <a:pt x="12138" y="1650"/>
                        </a:cubicBezTo>
                        <a:cubicBezTo>
                          <a:pt x="12138" y="1510"/>
                          <a:pt x="11584" y="1545"/>
                          <a:pt x="11362" y="1556"/>
                        </a:cubicBezTo>
                        <a:cubicBezTo>
                          <a:pt x="11140" y="1568"/>
                          <a:pt x="11250" y="1252"/>
                          <a:pt x="11029" y="1147"/>
                        </a:cubicBezTo>
                        <a:cubicBezTo>
                          <a:pt x="10807" y="1042"/>
                          <a:pt x="10511" y="1358"/>
                          <a:pt x="10345" y="1334"/>
                        </a:cubicBezTo>
                        <a:cubicBezTo>
                          <a:pt x="10178" y="1311"/>
                          <a:pt x="10474" y="1100"/>
                          <a:pt x="10566" y="960"/>
                        </a:cubicBezTo>
                        <a:cubicBezTo>
                          <a:pt x="10659" y="820"/>
                          <a:pt x="9790" y="633"/>
                          <a:pt x="9697" y="773"/>
                        </a:cubicBezTo>
                        <a:cubicBezTo>
                          <a:pt x="9605" y="913"/>
                          <a:pt x="9438" y="562"/>
                          <a:pt x="9253" y="527"/>
                        </a:cubicBezTo>
                        <a:cubicBezTo>
                          <a:pt x="9068" y="492"/>
                          <a:pt x="9217" y="761"/>
                          <a:pt x="9050" y="785"/>
                        </a:cubicBezTo>
                        <a:cubicBezTo>
                          <a:pt x="8884" y="808"/>
                          <a:pt x="8662" y="913"/>
                          <a:pt x="8939" y="1030"/>
                        </a:cubicBezTo>
                        <a:cubicBezTo>
                          <a:pt x="9217" y="1147"/>
                          <a:pt x="9494" y="1732"/>
                          <a:pt x="9457" y="1825"/>
                        </a:cubicBezTo>
                        <a:cubicBezTo>
                          <a:pt x="9420" y="1919"/>
                          <a:pt x="8569" y="1405"/>
                          <a:pt x="8532" y="1159"/>
                        </a:cubicBezTo>
                        <a:cubicBezTo>
                          <a:pt x="8495" y="913"/>
                          <a:pt x="8070" y="714"/>
                          <a:pt x="7959" y="890"/>
                        </a:cubicBezTo>
                        <a:cubicBezTo>
                          <a:pt x="7848" y="1065"/>
                          <a:pt x="7533" y="1135"/>
                          <a:pt x="7626" y="1311"/>
                        </a:cubicBezTo>
                        <a:cubicBezTo>
                          <a:pt x="7719" y="1486"/>
                          <a:pt x="7404" y="1545"/>
                          <a:pt x="7404" y="1405"/>
                        </a:cubicBezTo>
                        <a:cubicBezTo>
                          <a:pt x="7404" y="1264"/>
                          <a:pt x="6942" y="1100"/>
                          <a:pt x="6775" y="1089"/>
                        </a:cubicBezTo>
                        <a:cubicBezTo>
                          <a:pt x="6609" y="1077"/>
                          <a:pt x="7201" y="1007"/>
                          <a:pt x="7479" y="925"/>
                        </a:cubicBezTo>
                        <a:cubicBezTo>
                          <a:pt x="7756" y="843"/>
                          <a:pt x="7238" y="726"/>
                          <a:pt x="6998" y="820"/>
                        </a:cubicBezTo>
                        <a:cubicBezTo>
                          <a:pt x="6757" y="913"/>
                          <a:pt x="6443" y="761"/>
                          <a:pt x="6295" y="890"/>
                        </a:cubicBezTo>
                        <a:cubicBezTo>
                          <a:pt x="6147" y="1019"/>
                          <a:pt x="5962" y="890"/>
                          <a:pt x="5703" y="855"/>
                        </a:cubicBezTo>
                        <a:cubicBezTo>
                          <a:pt x="5444" y="820"/>
                          <a:pt x="5222" y="1089"/>
                          <a:pt x="5037" y="1042"/>
                        </a:cubicBezTo>
                        <a:cubicBezTo>
                          <a:pt x="4852" y="995"/>
                          <a:pt x="4741" y="1276"/>
                          <a:pt x="5037" y="1568"/>
                        </a:cubicBezTo>
                        <a:cubicBezTo>
                          <a:pt x="5333" y="1861"/>
                          <a:pt x="5555" y="1475"/>
                          <a:pt x="5907" y="1521"/>
                        </a:cubicBezTo>
                        <a:close/>
                        <a:moveTo>
                          <a:pt x="20818" y="11517"/>
                        </a:moveTo>
                        <a:cubicBezTo>
                          <a:pt x="20769" y="11634"/>
                          <a:pt x="20436" y="11610"/>
                          <a:pt x="20448" y="11493"/>
                        </a:cubicBezTo>
                        <a:cubicBezTo>
                          <a:pt x="20460" y="11377"/>
                          <a:pt x="19930" y="11283"/>
                          <a:pt x="19906" y="11228"/>
                        </a:cubicBezTo>
                        <a:cubicBezTo>
                          <a:pt x="19881" y="11174"/>
                          <a:pt x="20127" y="11181"/>
                          <a:pt x="20325" y="11251"/>
                        </a:cubicBezTo>
                        <a:cubicBezTo>
                          <a:pt x="20522" y="11322"/>
                          <a:pt x="20658" y="11275"/>
                          <a:pt x="20880" y="11142"/>
                        </a:cubicBezTo>
                        <a:cubicBezTo>
                          <a:pt x="21102" y="11010"/>
                          <a:pt x="21410" y="11119"/>
                          <a:pt x="21447" y="11002"/>
                        </a:cubicBezTo>
                        <a:cubicBezTo>
                          <a:pt x="21484" y="10885"/>
                          <a:pt x="21089" y="10807"/>
                          <a:pt x="21015" y="10737"/>
                        </a:cubicBezTo>
                        <a:cubicBezTo>
                          <a:pt x="20941" y="10667"/>
                          <a:pt x="20658" y="10573"/>
                          <a:pt x="20387" y="10604"/>
                        </a:cubicBezTo>
                        <a:cubicBezTo>
                          <a:pt x="20116" y="10636"/>
                          <a:pt x="20103" y="10565"/>
                          <a:pt x="19942" y="10472"/>
                        </a:cubicBezTo>
                        <a:cubicBezTo>
                          <a:pt x="19782" y="10378"/>
                          <a:pt x="19290" y="10534"/>
                          <a:pt x="19290" y="10753"/>
                        </a:cubicBezTo>
                        <a:cubicBezTo>
                          <a:pt x="19290" y="10971"/>
                          <a:pt x="18981" y="10916"/>
                          <a:pt x="19092" y="10799"/>
                        </a:cubicBezTo>
                        <a:cubicBezTo>
                          <a:pt x="19203" y="10682"/>
                          <a:pt x="18944" y="10542"/>
                          <a:pt x="19191" y="10503"/>
                        </a:cubicBezTo>
                        <a:cubicBezTo>
                          <a:pt x="19437" y="10464"/>
                          <a:pt x="19302" y="10230"/>
                          <a:pt x="18845" y="10207"/>
                        </a:cubicBezTo>
                        <a:cubicBezTo>
                          <a:pt x="18389" y="10184"/>
                          <a:pt x="18217" y="10425"/>
                          <a:pt x="18328" y="10503"/>
                        </a:cubicBezTo>
                        <a:cubicBezTo>
                          <a:pt x="18439" y="10581"/>
                          <a:pt x="18019" y="10916"/>
                          <a:pt x="17834" y="10916"/>
                        </a:cubicBezTo>
                        <a:cubicBezTo>
                          <a:pt x="17649" y="10916"/>
                          <a:pt x="17859" y="10628"/>
                          <a:pt x="17847" y="10472"/>
                        </a:cubicBezTo>
                        <a:cubicBezTo>
                          <a:pt x="17834" y="10316"/>
                          <a:pt x="17662" y="10402"/>
                          <a:pt x="17316" y="10651"/>
                        </a:cubicBezTo>
                        <a:cubicBezTo>
                          <a:pt x="16972" y="10901"/>
                          <a:pt x="16713" y="11127"/>
                          <a:pt x="16516" y="11150"/>
                        </a:cubicBezTo>
                        <a:cubicBezTo>
                          <a:pt x="16318" y="11174"/>
                          <a:pt x="16342" y="10924"/>
                          <a:pt x="16663" y="10815"/>
                        </a:cubicBezTo>
                        <a:cubicBezTo>
                          <a:pt x="16984" y="10706"/>
                          <a:pt x="16996" y="10409"/>
                          <a:pt x="17205" y="10409"/>
                        </a:cubicBezTo>
                        <a:cubicBezTo>
                          <a:pt x="17415" y="10409"/>
                          <a:pt x="17415" y="10254"/>
                          <a:pt x="17107" y="10207"/>
                        </a:cubicBezTo>
                        <a:cubicBezTo>
                          <a:pt x="16799" y="10160"/>
                          <a:pt x="16749" y="10378"/>
                          <a:pt x="16650" y="10441"/>
                        </a:cubicBezTo>
                        <a:cubicBezTo>
                          <a:pt x="16552" y="10503"/>
                          <a:pt x="16047" y="10331"/>
                          <a:pt x="16059" y="10394"/>
                        </a:cubicBezTo>
                        <a:cubicBezTo>
                          <a:pt x="16071" y="10457"/>
                          <a:pt x="15788" y="10479"/>
                          <a:pt x="15911" y="10596"/>
                        </a:cubicBezTo>
                        <a:cubicBezTo>
                          <a:pt x="16034" y="10713"/>
                          <a:pt x="15850" y="10815"/>
                          <a:pt x="15726" y="10675"/>
                        </a:cubicBezTo>
                        <a:cubicBezTo>
                          <a:pt x="15603" y="10534"/>
                          <a:pt x="15295" y="10643"/>
                          <a:pt x="15147" y="10799"/>
                        </a:cubicBezTo>
                        <a:cubicBezTo>
                          <a:pt x="14999" y="10955"/>
                          <a:pt x="14801" y="10947"/>
                          <a:pt x="14949" y="11002"/>
                        </a:cubicBezTo>
                        <a:cubicBezTo>
                          <a:pt x="15097" y="11057"/>
                          <a:pt x="15085" y="11267"/>
                          <a:pt x="14863" y="11306"/>
                        </a:cubicBezTo>
                        <a:cubicBezTo>
                          <a:pt x="14641" y="11345"/>
                          <a:pt x="14727" y="10924"/>
                          <a:pt x="14555" y="10963"/>
                        </a:cubicBezTo>
                        <a:cubicBezTo>
                          <a:pt x="14382" y="11002"/>
                          <a:pt x="14493" y="10760"/>
                          <a:pt x="14727" y="10760"/>
                        </a:cubicBezTo>
                        <a:cubicBezTo>
                          <a:pt x="14961" y="10760"/>
                          <a:pt x="15196" y="10542"/>
                          <a:pt x="15171" y="10488"/>
                        </a:cubicBezTo>
                        <a:cubicBezTo>
                          <a:pt x="15130" y="10396"/>
                          <a:pt x="14875" y="10418"/>
                          <a:pt x="14875" y="10534"/>
                        </a:cubicBezTo>
                        <a:cubicBezTo>
                          <a:pt x="14875" y="10651"/>
                          <a:pt x="14506" y="10628"/>
                          <a:pt x="14197" y="10620"/>
                        </a:cubicBezTo>
                        <a:cubicBezTo>
                          <a:pt x="13890" y="10612"/>
                          <a:pt x="13901" y="10846"/>
                          <a:pt x="14247" y="10971"/>
                        </a:cubicBezTo>
                        <a:cubicBezTo>
                          <a:pt x="14592" y="11096"/>
                          <a:pt x="14185" y="11174"/>
                          <a:pt x="14012" y="11080"/>
                        </a:cubicBezTo>
                        <a:cubicBezTo>
                          <a:pt x="13840" y="10986"/>
                          <a:pt x="13569" y="11033"/>
                          <a:pt x="13384" y="11088"/>
                        </a:cubicBezTo>
                        <a:cubicBezTo>
                          <a:pt x="13199" y="11142"/>
                          <a:pt x="13828" y="11283"/>
                          <a:pt x="13852" y="11353"/>
                        </a:cubicBezTo>
                        <a:cubicBezTo>
                          <a:pt x="13877" y="11423"/>
                          <a:pt x="13532" y="11267"/>
                          <a:pt x="13457" y="11322"/>
                        </a:cubicBezTo>
                        <a:cubicBezTo>
                          <a:pt x="13384" y="11377"/>
                          <a:pt x="13039" y="11283"/>
                          <a:pt x="13014" y="11150"/>
                        </a:cubicBezTo>
                        <a:cubicBezTo>
                          <a:pt x="12989" y="11018"/>
                          <a:pt x="12434" y="11205"/>
                          <a:pt x="12743" y="11251"/>
                        </a:cubicBezTo>
                        <a:cubicBezTo>
                          <a:pt x="13051" y="11298"/>
                          <a:pt x="12940" y="11423"/>
                          <a:pt x="12940" y="11595"/>
                        </a:cubicBezTo>
                        <a:cubicBezTo>
                          <a:pt x="12940" y="11766"/>
                          <a:pt x="12582" y="11634"/>
                          <a:pt x="12656" y="11485"/>
                        </a:cubicBezTo>
                        <a:cubicBezTo>
                          <a:pt x="12730" y="11337"/>
                          <a:pt x="12434" y="11368"/>
                          <a:pt x="12188" y="11462"/>
                        </a:cubicBezTo>
                        <a:cubicBezTo>
                          <a:pt x="11941" y="11556"/>
                          <a:pt x="12225" y="11291"/>
                          <a:pt x="12126" y="11158"/>
                        </a:cubicBezTo>
                        <a:cubicBezTo>
                          <a:pt x="12028" y="11026"/>
                          <a:pt x="11805" y="11158"/>
                          <a:pt x="11546" y="11189"/>
                        </a:cubicBezTo>
                        <a:cubicBezTo>
                          <a:pt x="11288" y="11220"/>
                          <a:pt x="11152" y="11228"/>
                          <a:pt x="11313" y="11337"/>
                        </a:cubicBezTo>
                        <a:cubicBezTo>
                          <a:pt x="11473" y="11446"/>
                          <a:pt x="11448" y="11602"/>
                          <a:pt x="11238" y="11579"/>
                        </a:cubicBezTo>
                        <a:cubicBezTo>
                          <a:pt x="11029" y="11556"/>
                          <a:pt x="10943" y="11579"/>
                          <a:pt x="10967" y="11704"/>
                        </a:cubicBezTo>
                        <a:cubicBezTo>
                          <a:pt x="10992" y="11828"/>
                          <a:pt x="10696" y="11836"/>
                          <a:pt x="10671" y="11727"/>
                        </a:cubicBezTo>
                        <a:cubicBezTo>
                          <a:pt x="10647" y="11618"/>
                          <a:pt x="10227" y="11649"/>
                          <a:pt x="10104" y="11774"/>
                        </a:cubicBezTo>
                        <a:cubicBezTo>
                          <a:pt x="9981" y="11899"/>
                          <a:pt x="9635" y="11992"/>
                          <a:pt x="9673" y="12133"/>
                        </a:cubicBezTo>
                        <a:cubicBezTo>
                          <a:pt x="9709" y="12273"/>
                          <a:pt x="9981" y="12062"/>
                          <a:pt x="10203" y="12109"/>
                        </a:cubicBezTo>
                        <a:cubicBezTo>
                          <a:pt x="10425" y="12156"/>
                          <a:pt x="10190" y="12226"/>
                          <a:pt x="10314" y="12296"/>
                        </a:cubicBezTo>
                        <a:cubicBezTo>
                          <a:pt x="10437" y="12367"/>
                          <a:pt x="10412" y="12538"/>
                          <a:pt x="10240" y="12437"/>
                        </a:cubicBezTo>
                        <a:cubicBezTo>
                          <a:pt x="10067" y="12336"/>
                          <a:pt x="9845" y="12304"/>
                          <a:pt x="9808" y="12468"/>
                        </a:cubicBezTo>
                        <a:cubicBezTo>
                          <a:pt x="9771" y="12631"/>
                          <a:pt x="9586" y="12444"/>
                          <a:pt x="9438" y="12327"/>
                        </a:cubicBezTo>
                        <a:cubicBezTo>
                          <a:pt x="9290" y="12210"/>
                          <a:pt x="9143" y="12546"/>
                          <a:pt x="8982" y="12468"/>
                        </a:cubicBezTo>
                        <a:cubicBezTo>
                          <a:pt x="8822" y="12390"/>
                          <a:pt x="9303" y="12148"/>
                          <a:pt x="9179" y="12031"/>
                        </a:cubicBezTo>
                        <a:cubicBezTo>
                          <a:pt x="9056" y="11914"/>
                          <a:pt x="8969" y="12101"/>
                          <a:pt x="8686" y="12281"/>
                        </a:cubicBezTo>
                        <a:cubicBezTo>
                          <a:pt x="8403" y="12460"/>
                          <a:pt x="8021" y="12452"/>
                          <a:pt x="8157" y="12538"/>
                        </a:cubicBezTo>
                        <a:cubicBezTo>
                          <a:pt x="8292" y="12624"/>
                          <a:pt x="7873" y="12671"/>
                          <a:pt x="7799" y="12818"/>
                        </a:cubicBezTo>
                        <a:cubicBezTo>
                          <a:pt x="7725" y="12967"/>
                          <a:pt x="7146" y="13022"/>
                          <a:pt x="6775" y="13177"/>
                        </a:cubicBezTo>
                        <a:cubicBezTo>
                          <a:pt x="6406" y="13333"/>
                          <a:pt x="6850" y="13341"/>
                          <a:pt x="7059" y="13193"/>
                        </a:cubicBezTo>
                        <a:cubicBezTo>
                          <a:pt x="7269" y="13045"/>
                          <a:pt x="7343" y="13131"/>
                          <a:pt x="7676" y="12998"/>
                        </a:cubicBezTo>
                        <a:cubicBezTo>
                          <a:pt x="8009" y="12865"/>
                          <a:pt x="8366" y="12756"/>
                          <a:pt x="8489" y="12811"/>
                        </a:cubicBezTo>
                        <a:cubicBezTo>
                          <a:pt x="8612" y="12865"/>
                          <a:pt x="8822" y="12904"/>
                          <a:pt x="8982" y="12764"/>
                        </a:cubicBezTo>
                        <a:cubicBezTo>
                          <a:pt x="9143" y="12624"/>
                          <a:pt x="9340" y="12655"/>
                          <a:pt x="9500" y="12741"/>
                        </a:cubicBezTo>
                        <a:cubicBezTo>
                          <a:pt x="9660" y="12827"/>
                          <a:pt x="9229" y="12897"/>
                          <a:pt x="9426" y="13022"/>
                        </a:cubicBezTo>
                        <a:cubicBezTo>
                          <a:pt x="9623" y="13146"/>
                          <a:pt x="9192" y="13216"/>
                          <a:pt x="9192" y="13107"/>
                        </a:cubicBezTo>
                        <a:cubicBezTo>
                          <a:pt x="9192" y="12998"/>
                          <a:pt x="8946" y="12904"/>
                          <a:pt x="8859" y="13006"/>
                        </a:cubicBezTo>
                        <a:cubicBezTo>
                          <a:pt x="8772" y="13107"/>
                          <a:pt x="8625" y="13216"/>
                          <a:pt x="8465" y="13224"/>
                        </a:cubicBezTo>
                        <a:cubicBezTo>
                          <a:pt x="8305" y="13232"/>
                          <a:pt x="8132" y="13419"/>
                          <a:pt x="8132" y="13606"/>
                        </a:cubicBezTo>
                        <a:cubicBezTo>
                          <a:pt x="8132" y="13793"/>
                          <a:pt x="7848" y="13606"/>
                          <a:pt x="7824" y="13770"/>
                        </a:cubicBezTo>
                        <a:cubicBezTo>
                          <a:pt x="7799" y="13934"/>
                          <a:pt x="7404" y="14222"/>
                          <a:pt x="7059" y="14432"/>
                        </a:cubicBezTo>
                        <a:cubicBezTo>
                          <a:pt x="6715" y="14643"/>
                          <a:pt x="7035" y="14690"/>
                          <a:pt x="6924" y="14822"/>
                        </a:cubicBezTo>
                        <a:cubicBezTo>
                          <a:pt x="6813" y="14955"/>
                          <a:pt x="6406" y="14838"/>
                          <a:pt x="6271" y="14892"/>
                        </a:cubicBezTo>
                        <a:cubicBezTo>
                          <a:pt x="6134" y="14947"/>
                          <a:pt x="6344" y="15275"/>
                          <a:pt x="6160" y="15376"/>
                        </a:cubicBezTo>
                        <a:cubicBezTo>
                          <a:pt x="5975" y="15477"/>
                          <a:pt x="6160" y="15618"/>
                          <a:pt x="6160" y="15735"/>
                        </a:cubicBezTo>
                        <a:cubicBezTo>
                          <a:pt x="6160" y="15851"/>
                          <a:pt x="5679" y="15664"/>
                          <a:pt x="5642" y="15781"/>
                        </a:cubicBezTo>
                        <a:cubicBezTo>
                          <a:pt x="5605" y="15898"/>
                          <a:pt x="5185" y="15867"/>
                          <a:pt x="5062" y="15898"/>
                        </a:cubicBezTo>
                        <a:cubicBezTo>
                          <a:pt x="4939" y="15929"/>
                          <a:pt x="5309" y="16116"/>
                          <a:pt x="5531" y="16226"/>
                        </a:cubicBezTo>
                        <a:cubicBezTo>
                          <a:pt x="5753" y="16335"/>
                          <a:pt x="5321" y="16421"/>
                          <a:pt x="5272" y="16296"/>
                        </a:cubicBezTo>
                        <a:cubicBezTo>
                          <a:pt x="5222" y="16171"/>
                          <a:pt x="4914" y="16374"/>
                          <a:pt x="4532" y="16483"/>
                        </a:cubicBezTo>
                        <a:cubicBezTo>
                          <a:pt x="4150" y="16592"/>
                          <a:pt x="4310" y="16810"/>
                          <a:pt x="4014" y="16818"/>
                        </a:cubicBezTo>
                        <a:cubicBezTo>
                          <a:pt x="3718" y="16826"/>
                          <a:pt x="3804" y="17122"/>
                          <a:pt x="3607" y="17216"/>
                        </a:cubicBezTo>
                        <a:cubicBezTo>
                          <a:pt x="3410" y="17309"/>
                          <a:pt x="3460" y="16998"/>
                          <a:pt x="3151" y="16990"/>
                        </a:cubicBezTo>
                        <a:cubicBezTo>
                          <a:pt x="2843" y="16982"/>
                          <a:pt x="2867" y="17122"/>
                          <a:pt x="3052" y="17286"/>
                        </a:cubicBezTo>
                        <a:cubicBezTo>
                          <a:pt x="3237" y="17449"/>
                          <a:pt x="2769" y="17325"/>
                          <a:pt x="2596" y="17465"/>
                        </a:cubicBezTo>
                        <a:cubicBezTo>
                          <a:pt x="2424" y="17606"/>
                          <a:pt x="1930" y="17536"/>
                          <a:pt x="1795" y="17653"/>
                        </a:cubicBezTo>
                        <a:cubicBezTo>
                          <a:pt x="1659" y="17769"/>
                          <a:pt x="2164" y="17769"/>
                          <a:pt x="2238" y="17863"/>
                        </a:cubicBezTo>
                        <a:cubicBezTo>
                          <a:pt x="2312" y="17957"/>
                          <a:pt x="1795" y="17910"/>
                          <a:pt x="1523" y="17871"/>
                        </a:cubicBezTo>
                        <a:cubicBezTo>
                          <a:pt x="1253" y="17832"/>
                          <a:pt x="1326" y="18089"/>
                          <a:pt x="1080" y="18058"/>
                        </a:cubicBezTo>
                        <a:cubicBezTo>
                          <a:pt x="833" y="18027"/>
                          <a:pt x="525" y="18190"/>
                          <a:pt x="698" y="18300"/>
                        </a:cubicBezTo>
                        <a:cubicBezTo>
                          <a:pt x="870" y="18409"/>
                          <a:pt x="562" y="18424"/>
                          <a:pt x="389" y="18354"/>
                        </a:cubicBezTo>
                        <a:cubicBezTo>
                          <a:pt x="217" y="18284"/>
                          <a:pt x="69" y="18455"/>
                          <a:pt x="7" y="18588"/>
                        </a:cubicBezTo>
                        <a:cubicBezTo>
                          <a:pt x="-55" y="18720"/>
                          <a:pt x="340" y="18791"/>
                          <a:pt x="328" y="18853"/>
                        </a:cubicBezTo>
                        <a:cubicBezTo>
                          <a:pt x="316" y="18915"/>
                          <a:pt x="7" y="19017"/>
                          <a:pt x="229" y="19048"/>
                        </a:cubicBezTo>
                        <a:cubicBezTo>
                          <a:pt x="451" y="19079"/>
                          <a:pt x="291" y="19204"/>
                          <a:pt x="143" y="19243"/>
                        </a:cubicBezTo>
                        <a:cubicBezTo>
                          <a:pt x="-5" y="19282"/>
                          <a:pt x="-5" y="19376"/>
                          <a:pt x="143" y="19492"/>
                        </a:cubicBezTo>
                        <a:cubicBezTo>
                          <a:pt x="291" y="19610"/>
                          <a:pt x="-116" y="19633"/>
                          <a:pt x="81" y="19812"/>
                        </a:cubicBezTo>
                        <a:cubicBezTo>
                          <a:pt x="278" y="19991"/>
                          <a:pt x="426" y="19765"/>
                          <a:pt x="513" y="19898"/>
                        </a:cubicBezTo>
                        <a:cubicBezTo>
                          <a:pt x="599" y="20031"/>
                          <a:pt x="833" y="19914"/>
                          <a:pt x="1104" y="19757"/>
                        </a:cubicBezTo>
                        <a:cubicBezTo>
                          <a:pt x="1376" y="19602"/>
                          <a:pt x="1475" y="19929"/>
                          <a:pt x="1253" y="19921"/>
                        </a:cubicBezTo>
                        <a:cubicBezTo>
                          <a:pt x="1031" y="19914"/>
                          <a:pt x="772" y="19999"/>
                          <a:pt x="821" y="20140"/>
                        </a:cubicBezTo>
                        <a:cubicBezTo>
                          <a:pt x="870" y="20280"/>
                          <a:pt x="476" y="20256"/>
                          <a:pt x="488" y="20085"/>
                        </a:cubicBezTo>
                        <a:cubicBezTo>
                          <a:pt x="500" y="19914"/>
                          <a:pt x="32" y="20116"/>
                          <a:pt x="204" y="20241"/>
                        </a:cubicBezTo>
                        <a:cubicBezTo>
                          <a:pt x="377" y="20365"/>
                          <a:pt x="143" y="20436"/>
                          <a:pt x="143" y="20553"/>
                        </a:cubicBezTo>
                        <a:cubicBezTo>
                          <a:pt x="143" y="20670"/>
                          <a:pt x="476" y="20646"/>
                          <a:pt x="611" y="20513"/>
                        </a:cubicBezTo>
                        <a:cubicBezTo>
                          <a:pt x="747" y="20381"/>
                          <a:pt x="969" y="20412"/>
                          <a:pt x="1055" y="20545"/>
                        </a:cubicBezTo>
                        <a:cubicBezTo>
                          <a:pt x="1141" y="20677"/>
                          <a:pt x="846" y="20576"/>
                          <a:pt x="846" y="20755"/>
                        </a:cubicBezTo>
                        <a:cubicBezTo>
                          <a:pt x="846" y="20935"/>
                          <a:pt x="661" y="20779"/>
                          <a:pt x="500" y="20919"/>
                        </a:cubicBezTo>
                        <a:cubicBezTo>
                          <a:pt x="340" y="21060"/>
                          <a:pt x="1129" y="21317"/>
                          <a:pt x="1376" y="21356"/>
                        </a:cubicBezTo>
                        <a:cubicBezTo>
                          <a:pt x="1623" y="21395"/>
                          <a:pt x="1856" y="21566"/>
                          <a:pt x="2349" y="21519"/>
                        </a:cubicBezTo>
                        <a:cubicBezTo>
                          <a:pt x="2843" y="21472"/>
                          <a:pt x="3780" y="20896"/>
                          <a:pt x="3903" y="20794"/>
                        </a:cubicBezTo>
                        <a:cubicBezTo>
                          <a:pt x="4027" y="20693"/>
                          <a:pt x="4298" y="20810"/>
                          <a:pt x="4482" y="20716"/>
                        </a:cubicBezTo>
                        <a:cubicBezTo>
                          <a:pt x="4667" y="20623"/>
                          <a:pt x="4556" y="20381"/>
                          <a:pt x="4692" y="20335"/>
                        </a:cubicBezTo>
                        <a:cubicBezTo>
                          <a:pt x="4828" y="20288"/>
                          <a:pt x="4901" y="20592"/>
                          <a:pt x="5025" y="20623"/>
                        </a:cubicBezTo>
                        <a:cubicBezTo>
                          <a:pt x="5137" y="20651"/>
                          <a:pt x="5217" y="20706"/>
                          <a:pt x="5222" y="20862"/>
                        </a:cubicBezTo>
                        <a:cubicBezTo>
                          <a:pt x="5320" y="20853"/>
                          <a:pt x="5420" y="20856"/>
                          <a:pt x="5483" y="20885"/>
                        </a:cubicBezTo>
                        <a:cubicBezTo>
                          <a:pt x="5641" y="20960"/>
                          <a:pt x="5681" y="20635"/>
                          <a:pt x="5681" y="20535"/>
                        </a:cubicBezTo>
                        <a:cubicBezTo>
                          <a:pt x="5681" y="20434"/>
                          <a:pt x="5839" y="20234"/>
                          <a:pt x="5800" y="20108"/>
                        </a:cubicBezTo>
                        <a:cubicBezTo>
                          <a:pt x="5760" y="19984"/>
                          <a:pt x="6275" y="20084"/>
                          <a:pt x="6354" y="19984"/>
                        </a:cubicBezTo>
                        <a:cubicBezTo>
                          <a:pt x="6433" y="19883"/>
                          <a:pt x="6473" y="19533"/>
                          <a:pt x="6315" y="19483"/>
                        </a:cubicBezTo>
                        <a:cubicBezTo>
                          <a:pt x="6156" y="19432"/>
                          <a:pt x="6117" y="19232"/>
                          <a:pt x="6275" y="19232"/>
                        </a:cubicBezTo>
                        <a:cubicBezTo>
                          <a:pt x="6433" y="19232"/>
                          <a:pt x="6631" y="19157"/>
                          <a:pt x="6592" y="18956"/>
                        </a:cubicBezTo>
                        <a:cubicBezTo>
                          <a:pt x="6552" y="18756"/>
                          <a:pt x="6077" y="18781"/>
                          <a:pt x="6038" y="18581"/>
                        </a:cubicBezTo>
                        <a:cubicBezTo>
                          <a:pt x="5998" y="18381"/>
                          <a:pt x="6275" y="18330"/>
                          <a:pt x="6077" y="18080"/>
                        </a:cubicBezTo>
                        <a:cubicBezTo>
                          <a:pt x="5879" y="17829"/>
                          <a:pt x="6156" y="17679"/>
                          <a:pt x="6077" y="17554"/>
                        </a:cubicBezTo>
                        <a:cubicBezTo>
                          <a:pt x="5998" y="17428"/>
                          <a:pt x="5919" y="17278"/>
                          <a:pt x="6156" y="17028"/>
                        </a:cubicBezTo>
                        <a:cubicBezTo>
                          <a:pt x="6394" y="16777"/>
                          <a:pt x="6830" y="16652"/>
                          <a:pt x="6988" y="16677"/>
                        </a:cubicBezTo>
                        <a:cubicBezTo>
                          <a:pt x="7147" y="16702"/>
                          <a:pt x="7424" y="16802"/>
                          <a:pt x="7543" y="16652"/>
                        </a:cubicBezTo>
                        <a:cubicBezTo>
                          <a:pt x="7661" y="16501"/>
                          <a:pt x="7661" y="16376"/>
                          <a:pt x="7543" y="16351"/>
                        </a:cubicBezTo>
                        <a:cubicBezTo>
                          <a:pt x="7424" y="16326"/>
                          <a:pt x="7107" y="16276"/>
                          <a:pt x="7345" y="16076"/>
                        </a:cubicBezTo>
                        <a:cubicBezTo>
                          <a:pt x="7582" y="15875"/>
                          <a:pt x="7860" y="15624"/>
                          <a:pt x="7900" y="15400"/>
                        </a:cubicBezTo>
                        <a:cubicBezTo>
                          <a:pt x="7939" y="15174"/>
                          <a:pt x="7820" y="14998"/>
                          <a:pt x="7939" y="14923"/>
                        </a:cubicBezTo>
                        <a:cubicBezTo>
                          <a:pt x="8058" y="14848"/>
                          <a:pt x="8336" y="14923"/>
                          <a:pt x="8572" y="14823"/>
                        </a:cubicBezTo>
                        <a:cubicBezTo>
                          <a:pt x="8810" y="14723"/>
                          <a:pt x="8612" y="14598"/>
                          <a:pt x="8731" y="14522"/>
                        </a:cubicBezTo>
                        <a:cubicBezTo>
                          <a:pt x="8850" y="14447"/>
                          <a:pt x="9008" y="14197"/>
                          <a:pt x="9167" y="14122"/>
                        </a:cubicBezTo>
                        <a:cubicBezTo>
                          <a:pt x="9325" y="14047"/>
                          <a:pt x="9483" y="13946"/>
                          <a:pt x="9365" y="13846"/>
                        </a:cubicBezTo>
                        <a:cubicBezTo>
                          <a:pt x="9246" y="13746"/>
                          <a:pt x="9602" y="13646"/>
                          <a:pt x="9602" y="13470"/>
                        </a:cubicBezTo>
                        <a:cubicBezTo>
                          <a:pt x="9602" y="13295"/>
                          <a:pt x="9998" y="13170"/>
                          <a:pt x="10236" y="13170"/>
                        </a:cubicBezTo>
                        <a:cubicBezTo>
                          <a:pt x="10474" y="13170"/>
                          <a:pt x="10870" y="13170"/>
                          <a:pt x="10870" y="13019"/>
                        </a:cubicBezTo>
                        <a:cubicBezTo>
                          <a:pt x="10870" y="12869"/>
                          <a:pt x="10712" y="12543"/>
                          <a:pt x="11068" y="12644"/>
                        </a:cubicBezTo>
                        <a:cubicBezTo>
                          <a:pt x="11424" y="12744"/>
                          <a:pt x="11702" y="12619"/>
                          <a:pt x="11940" y="12744"/>
                        </a:cubicBezTo>
                        <a:cubicBezTo>
                          <a:pt x="12177" y="12869"/>
                          <a:pt x="12494" y="12844"/>
                          <a:pt x="12494" y="12644"/>
                        </a:cubicBezTo>
                        <a:cubicBezTo>
                          <a:pt x="12494" y="12443"/>
                          <a:pt x="12613" y="12118"/>
                          <a:pt x="12970" y="12243"/>
                        </a:cubicBezTo>
                        <a:cubicBezTo>
                          <a:pt x="12998" y="12253"/>
                          <a:pt x="13023" y="12264"/>
                          <a:pt x="13050" y="12275"/>
                        </a:cubicBezTo>
                        <a:cubicBezTo>
                          <a:pt x="13168" y="12107"/>
                          <a:pt x="13393" y="12001"/>
                          <a:pt x="13603" y="12017"/>
                        </a:cubicBezTo>
                        <a:cubicBezTo>
                          <a:pt x="13921" y="12043"/>
                          <a:pt x="14118" y="12393"/>
                          <a:pt x="14515" y="12443"/>
                        </a:cubicBezTo>
                        <a:cubicBezTo>
                          <a:pt x="14911" y="12493"/>
                          <a:pt x="15307" y="12594"/>
                          <a:pt x="15426" y="12468"/>
                        </a:cubicBezTo>
                        <a:cubicBezTo>
                          <a:pt x="15545" y="12343"/>
                          <a:pt x="15822" y="12543"/>
                          <a:pt x="16059" y="12493"/>
                        </a:cubicBezTo>
                        <a:cubicBezTo>
                          <a:pt x="16297" y="12443"/>
                          <a:pt x="16297" y="12769"/>
                          <a:pt x="16535" y="12569"/>
                        </a:cubicBezTo>
                        <a:cubicBezTo>
                          <a:pt x="16772" y="12368"/>
                          <a:pt x="16495" y="12243"/>
                          <a:pt x="16891" y="12268"/>
                        </a:cubicBezTo>
                        <a:cubicBezTo>
                          <a:pt x="17288" y="12293"/>
                          <a:pt x="17050" y="11992"/>
                          <a:pt x="17050" y="11817"/>
                        </a:cubicBezTo>
                        <a:cubicBezTo>
                          <a:pt x="17050" y="11642"/>
                          <a:pt x="17565" y="11617"/>
                          <a:pt x="17565" y="11466"/>
                        </a:cubicBezTo>
                        <a:cubicBezTo>
                          <a:pt x="17565" y="11316"/>
                          <a:pt x="18278" y="11441"/>
                          <a:pt x="18397" y="11341"/>
                        </a:cubicBezTo>
                        <a:cubicBezTo>
                          <a:pt x="18516" y="11241"/>
                          <a:pt x="18911" y="11166"/>
                          <a:pt x="19071" y="11341"/>
                        </a:cubicBezTo>
                        <a:cubicBezTo>
                          <a:pt x="19229" y="11516"/>
                          <a:pt x="19902" y="11566"/>
                          <a:pt x="19942" y="11717"/>
                        </a:cubicBezTo>
                        <a:cubicBezTo>
                          <a:pt x="19961" y="11790"/>
                          <a:pt x="19943" y="11904"/>
                          <a:pt x="19942" y="12011"/>
                        </a:cubicBezTo>
                        <a:cubicBezTo>
                          <a:pt x="20051" y="11942"/>
                          <a:pt x="20191" y="11891"/>
                          <a:pt x="20325" y="11891"/>
                        </a:cubicBezTo>
                        <a:cubicBezTo>
                          <a:pt x="20571" y="11891"/>
                          <a:pt x="20793" y="11657"/>
                          <a:pt x="21015" y="11688"/>
                        </a:cubicBezTo>
                        <a:cubicBezTo>
                          <a:pt x="21200" y="11714"/>
                          <a:pt x="21383" y="11694"/>
                          <a:pt x="21439" y="11499"/>
                        </a:cubicBezTo>
                        <a:cubicBezTo>
                          <a:pt x="21240" y="11421"/>
                          <a:pt x="20863" y="11410"/>
                          <a:pt x="20818" y="11517"/>
                        </a:cubicBezTo>
                        <a:close/>
                      </a:path>
                    </a:pathLst>
                  </a:custGeom>
                  <a:grpFill/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19050" tIns="19050" rIns="19050" bIns="19050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8000">
                        <a:solidFill>
                          <a:srgbClr val="53585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defRPr>
                    </a:pPr>
                    <a:endParaRPr kumimoji="0" sz="4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3585F"/>
                      </a:solidFill>
                      <a:effectLst/>
                      <a:uLnTx/>
                      <a:uFillTx/>
                      <a:latin typeface="Open Sans"/>
                      <a:sym typeface="Open Sans"/>
                    </a:endParaRPr>
                  </a:p>
                </p:txBody>
              </p:sp>
              <p:sp>
                <p:nvSpPr>
                  <p:cNvPr id="646" name="出自【趣你的PPT】(微信:qunideppt)：最优质的PPT资源库"/>
                  <p:cNvSpPr/>
                  <p:nvPr/>
                </p:nvSpPr>
                <p:spPr>
                  <a:xfrm>
                    <a:off x="7520856" y="3217075"/>
                    <a:ext cx="1222908" cy="839925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536" h="21358" extrusionOk="0">
                        <a:moveTo>
                          <a:pt x="12477" y="20436"/>
                        </a:moveTo>
                        <a:cubicBezTo>
                          <a:pt x="12339" y="20436"/>
                          <a:pt x="11988" y="20727"/>
                          <a:pt x="12127" y="21141"/>
                        </a:cubicBezTo>
                        <a:cubicBezTo>
                          <a:pt x="12265" y="21556"/>
                          <a:pt x="12722" y="21280"/>
                          <a:pt x="12733" y="21095"/>
                        </a:cubicBezTo>
                        <a:cubicBezTo>
                          <a:pt x="12743" y="20911"/>
                          <a:pt x="12952" y="20622"/>
                          <a:pt x="12924" y="20482"/>
                        </a:cubicBezTo>
                        <a:cubicBezTo>
                          <a:pt x="12903" y="20374"/>
                          <a:pt x="12616" y="20436"/>
                          <a:pt x="12477" y="20436"/>
                        </a:cubicBezTo>
                        <a:close/>
                        <a:moveTo>
                          <a:pt x="16273" y="18348"/>
                        </a:moveTo>
                        <a:cubicBezTo>
                          <a:pt x="16156" y="18962"/>
                          <a:pt x="16429" y="19274"/>
                          <a:pt x="16465" y="19238"/>
                        </a:cubicBezTo>
                        <a:cubicBezTo>
                          <a:pt x="16571" y="19131"/>
                          <a:pt x="17007" y="17811"/>
                          <a:pt x="16911" y="17626"/>
                        </a:cubicBezTo>
                        <a:cubicBezTo>
                          <a:pt x="16815" y="17442"/>
                          <a:pt x="16390" y="17733"/>
                          <a:pt x="16273" y="18348"/>
                        </a:cubicBezTo>
                        <a:close/>
                        <a:moveTo>
                          <a:pt x="21483" y="3809"/>
                        </a:moveTo>
                        <a:cubicBezTo>
                          <a:pt x="21494" y="3533"/>
                          <a:pt x="21270" y="3625"/>
                          <a:pt x="21196" y="3702"/>
                        </a:cubicBezTo>
                        <a:cubicBezTo>
                          <a:pt x="21122" y="3779"/>
                          <a:pt x="20909" y="3702"/>
                          <a:pt x="20845" y="3886"/>
                        </a:cubicBezTo>
                        <a:cubicBezTo>
                          <a:pt x="20781" y="4070"/>
                          <a:pt x="20675" y="3963"/>
                          <a:pt x="20526" y="3994"/>
                        </a:cubicBezTo>
                        <a:cubicBezTo>
                          <a:pt x="20378" y="4024"/>
                          <a:pt x="20165" y="3932"/>
                          <a:pt x="20175" y="3794"/>
                        </a:cubicBezTo>
                        <a:cubicBezTo>
                          <a:pt x="20186" y="3656"/>
                          <a:pt x="20090" y="3518"/>
                          <a:pt x="20101" y="3349"/>
                        </a:cubicBezTo>
                        <a:cubicBezTo>
                          <a:pt x="20112" y="3180"/>
                          <a:pt x="19952" y="3257"/>
                          <a:pt x="19846" y="3103"/>
                        </a:cubicBezTo>
                        <a:cubicBezTo>
                          <a:pt x="19739" y="2950"/>
                          <a:pt x="19527" y="2842"/>
                          <a:pt x="19484" y="2873"/>
                        </a:cubicBezTo>
                        <a:cubicBezTo>
                          <a:pt x="19442" y="2904"/>
                          <a:pt x="19314" y="2704"/>
                          <a:pt x="19133" y="2689"/>
                        </a:cubicBezTo>
                        <a:cubicBezTo>
                          <a:pt x="18952" y="2673"/>
                          <a:pt x="18974" y="2504"/>
                          <a:pt x="18995" y="2397"/>
                        </a:cubicBezTo>
                        <a:cubicBezTo>
                          <a:pt x="19016" y="2290"/>
                          <a:pt x="18846" y="1952"/>
                          <a:pt x="18814" y="1767"/>
                        </a:cubicBezTo>
                        <a:cubicBezTo>
                          <a:pt x="18782" y="1583"/>
                          <a:pt x="18655" y="1553"/>
                          <a:pt x="18602" y="1153"/>
                        </a:cubicBezTo>
                        <a:cubicBezTo>
                          <a:pt x="18549" y="754"/>
                          <a:pt x="18400" y="862"/>
                          <a:pt x="18432" y="678"/>
                        </a:cubicBezTo>
                        <a:cubicBezTo>
                          <a:pt x="18464" y="494"/>
                          <a:pt x="18251" y="401"/>
                          <a:pt x="18198" y="294"/>
                        </a:cubicBezTo>
                        <a:cubicBezTo>
                          <a:pt x="18145" y="186"/>
                          <a:pt x="17921" y="232"/>
                          <a:pt x="17762" y="110"/>
                        </a:cubicBezTo>
                        <a:cubicBezTo>
                          <a:pt x="17602" y="-13"/>
                          <a:pt x="17507" y="79"/>
                          <a:pt x="17358" y="17"/>
                        </a:cubicBezTo>
                        <a:cubicBezTo>
                          <a:pt x="17209" y="-44"/>
                          <a:pt x="16868" y="79"/>
                          <a:pt x="16826" y="79"/>
                        </a:cubicBezTo>
                        <a:cubicBezTo>
                          <a:pt x="16784" y="79"/>
                          <a:pt x="16518" y="2"/>
                          <a:pt x="16369" y="294"/>
                        </a:cubicBezTo>
                        <a:cubicBezTo>
                          <a:pt x="16220" y="586"/>
                          <a:pt x="16337" y="570"/>
                          <a:pt x="16401" y="570"/>
                        </a:cubicBezTo>
                        <a:cubicBezTo>
                          <a:pt x="16465" y="570"/>
                          <a:pt x="16497" y="846"/>
                          <a:pt x="16507" y="939"/>
                        </a:cubicBezTo>
                        <a:cubicBezTo>
                          <a:pt x="16518" y="1031"/>
                          <a:pt x="16401" y="1169"/>
                          <a:pt x="16348" y="1200"/>
                        </a:cubicBezTo>
                        <a:cubicBezTo>
                          <a:pt x="16295" y="1231"/>
                          <a:pt x="16146" y="1568"/>
                          <a:pt x="16124" y="1691"/>
                        </a:cubicBezTo>
                        <a:cubicBezTo>
                          <a:pt x="16103" y="1814"/>
                          <a:pt x="15933" y="2121"/>
                          <a:pt x="15954" y="2228"/>
                        </a:cubicBezTo>
                        <a:cubicBezTo>
                          <a:pt x="15975" y="2336"/>
                          <a:pt x="15869" y="2443"/>
                          <a:pt x="15795" y="2458"/>
                        </a:cubicBezTo>
                        <a:cubicBezTo>
                          <a:pt x="15720" y="2474"/>
                          <a:pt x="15518" y="2689"/>
                          <a:pt x="15455" y="2719"/>
                        </a:cubicBezTo>
                        <a:cubicBezTo>
                          <a:pt x="15391" y="2750"/>
                          <a:pt x="15136" y="2689"/>
                          <a:pt x="15104" y="2581"/>
                        </a:cubicBezTo>
                        <a:cubicBezTo>
                          <a:pt x="15094" y="2546"/>
                          <a:pt x="15062" y="2518"/>
                          <a:pt x="15024" y="2495"/>
                        </a:cubicBezTo>
                        <a:lnTo>
                          <a:pt x="14736" y="3325"/>
                        </a:lnTo>
                        <a:lnTo>
                          <a:pt x="14713" y="3593"/>
                        </a:lnTo>
                        <a:cubicBezTo>
                          <a:pt x="14713" y="3593"/>
                          <a:pt x="14528" y="3660"/>
                          <a:pt x="14667" y="3860"/>
                        </a:cubicBezTo>
                        <a:cubicBezTo>
                          <a:pt x="14805" y="4061"/>
                          <a:pt x="14829" y="3894"/>
                          <a:pt x="15037" y="3894"/>
                        </a:cubicBezTo>
                        <a:cubicBezTo>
                          <a:pt x="15245" y="3894"/>
                          <a:pt x="15338" y="4128"/>
                          <a:pt x="15385" y="3961"/>
                        </a:cubicBezTo>
                        <a:cubicBezTo>
                          <a:pt x="15431" y="3794"/>
                          <a:pt x="15616" y="3693"/>
                          <a:pt x="15732" y="3894"/>
                        </a:cubicBezTo>
                        <a:cubicBezTo>
                          <a:pt x="15848" y="4094"/>
                          <a:pt x="16218" y="4429"/>
                          <a:pt x="16195" y="4596"/>
                        </a:cubicBezTo>
                        <a:cubicBezTo>
                          <a:pt x="16172" y="4763"/>
                          <a:pt x="15964" y="4730"/>
                          <a:pt x="15825" y="4663"/>
                        </a:cubicBezTo>
                        <a:cubicBezTo>
                          <a:pt x="15686" y="4596"/>
                          <a:pt x="15500" y="4797"/>
                          <a:pt x="15362" y="4797"/>
                        </a:cubicBezTo>
                        <a:cubicBezTo>
                          <a:pt x="15222" y="4797"/>
                          <a:pt x="15060" y="4864"/>
                          <a:pt x="14921" y="5065"/>
                        </a:cubicBezTo>
                        <a:cubicBezTo>
                          <a:pt x="14782" y="5265"/>
                          <a:pt x="14805" y="5466"/>
                          <a:pt x="14597" y="5499"/>
                        </a:cubicBezTo>
                        <a:cubicBezTo>
                          <a:pt x="14389" y="5533"/>
                          <a:pt x="14296" y="5499"/>
                          <a:pt x="14064" y="5733"/>
                        </a:cubicBezTo>
                        <a:cubicBezTo>
                          <a:pt x="13833" y="5968"/>
                          <a:pt x="13578" y="5867"/>
                          <a:pt x="13485" y="5800"/>
                        </a:cubicBezTo>
                        <a:cubicBezTo>
                          <a:pt x="13393" y="5733"/>
                          <a:pt x="13230" y="5700"/>
                          <a:pt x="13137" y="5934"/>
                        </a:cubicBezTo>
                        <a:cubicBezTo>
                          <a:pt x="13045" y="6168"/>
                          <a:pt x="13253" y="6268"/>
                          <a:pt x="13230" y="6536"/>
                        </a:cubicBezTo>
                        <a:cubicBezTo>
                          <a:pt x="13207" y="6804"/>
                          <a:pt x="12976" y="6737"/>
                          <a:pt x="12790" y="7038"/>
                        </a:cubicBezTo>
                        <a:cubicBezTo>
                          <a:pt x="12605" y="7339"/>
                          <a:pt x="12304" y="7473"/>
                          <a:pt x="12142" y="7439"/>
                        </a:cubicBezTo>
                        <a:cubicBezTo>
                          <a:pt x="11980" y="7406"/>
                          <a:pt x="11632" y="7272"/>
                          <a:pt x="11331" y="7473"/>
                        </a:cubicBezTo>
                        <a:cubicBezTo>
                          <a:pt x="11030" y="7673"/>
                          <a:pt x="10821" y="7974"/>
                          <a:pt x="10705" y="7941"/>
                        </a:cubicBezTo>
                        <a:cubicBezTo>
                          <a:pt x="10590" y="7907"/>
                          <a:pt x="10590" y="7706"/>
                          <a:pt x="10428" y="7740"/>
                        </a:cubicBezTo>
                        <a:cubicBezTo>
                          <a:pt x="10265" y="7774"/>
                          <a:pt x="10173" y="7706"/>
                          <a:pt x="10057" y="7606"/>
                        </a:cubicBezTo>
                        <a:cubicBezTo>
                          <a:pt x="9941" y="7506"/>
                          <a:pt x="9849" y="7673"/>
                          <a:pt x="9663" y="7473"/>
                        </a:cubicBezTo>
                        <a:cubicBezTo>
                          <a:pt x="9478" y="7272"/>
                          <a:pt x="9154" y="7305"/>
                          <a:pt x="9015" y="7272"/>
                        </a:cubicBezTo>
                        <a:cubicBezTo>
                          <a:pt x="8876" y="7239"/>
                          <a:pt x="8343" y="7272"/>
                          <a:pt x="8157" y="7239"/>
                        </a:cubicBezTo>
                        <a:cubicBezTo>
                          <a:pt x="7972" y="7205"/>
                          <a:pt x="7717" y="7305"/>
                          <a:pt x="7694" y="7172"/>
                        </a:cubicBezTo>
                        <a:cubicBezTo>
                          <a:pt x="7671" y="7038"/>
                          <a:pt x="7532" y="6937"/>
                          <a:pt x="7486" y="6637"/>
                        </a:cubicBezTo>
                        <a:cubicBezTo>
                          <a:pt x="7439" y="6335"/>
                          <a:pt x="7324" y="6235"/>
                          <a:pt x="7208" y="6202"/>
                        </a:cubicBezTo>
                        <a:cubicBezTo>
                          <a:pt x="7092" y="6168"/>
                          <a:pt x="7078" y="5992"/>
                          <a:pt x="6976" y="5968"/>
                        </a:cubicBezTo>
                        <a:cubicBezTo>
                          <a:pt x="6927" y="5956"/>
                          <a:pt x="6868" y="5733"/>
                          <a:pt x="6706" y="5733"/>
                        </a:cubicBezTo>
                        <a:cubicBezTo>
                          <a:pt x="6545" y="5733"/>
                          <a:pt x="5978" y="5637"/>
                          <a:pt x="5897" y="5446"/>
                        </a:cubicBezTo>
                        <a:cubicBezTo>
                          <a:pt x="5816" y="5255"/>
                          <a:pt x="5978" y="5212"/>
                          <a:pt x="5978" y="5021"/>
                        </a:cubicBezTo>
                        <a:cubicBezTo>
                          <a:pt x="5978" y="4830"/>
                          <a:pt x="6066" y="4574"/>
                          <a:pt x="6000" y="4500"/>
                        </a:cubicBezTo>
                        <a:cubicBezTo>
                          <a:pt x="5934" y="4426"/>
                          <a:pt x="5823" y="4256"/>
                          <a:pt x="5808" y="4107"/>
                        </a:cubicBezTo>
                        <a:cubicBezTo>
                          <a:pt x="5794" y="3958"/>
                          <a:pt x="5617" y="3757"/>
                          <a:pt x="5499" y="3746"/>
                        </a:cubicBezTo>
                        <a:cubicBezTo>
                          <a:pt x="5382" y="3735"/>
                          <a:pt x="5286" y="3629"/>
                          <a:pt x="5176" y="3491"/>
                        </a:cubicBezTo>
                        <a:cubicBezTo>
                          <a:pt x="5065" y="3353"/>
                          <a:pt x="4962" y="3363"/>
                          <a:pt x="4918" y="3013"/>
                        </a:cubicBezTo>
                        <a:cubicBezTo>
                          <a:pt x="4915" y="2990"/>
                          <a:pt x="4910" y="2971"/>
                          <a:pt x="4906" y="2950"/>
                        </a:cubicBezTo>
                        <a:cubicBezTo>
                          <a:pt x="4862" y="2944"/>
                          <a:pt x="4805" y="2919"/>
                          <a:pt x="4769" y="2919"/>
                        </a:cubicBezTo>
                        <a:cubicBezTo>
                          <a:pt x="4740" y="2919"/>
                          <a:pt x="4706" y="2884"/>
                          <a:pt x="4675" y="2838"/>
                        </a:cubicBezTo>
                        <a:cubicBezTo>
                          <a:pt x="4646" y="2984"/>
                          <a:pt x="4550" y="3057"/>
                          <a:pt x="4550" y="3172"/>
                        </a:cubicBezTo>
                        <a:cubicBezTo>
                          <a:pt x="4550" y="3299"/>
                          <a:pt x="4513" y="3459"/>
                          <a:pt x="4396" y="3459"/>
                        </a:cubicBezTo>
                        <a:cubicBezTo>
                          <a:pt x="4278" y="3459"/>
                          <a:pt x="4168" y="3586"/>
                          <a:pt x="4160" y="3852"/>
                        </a:cubicBezTo>
                        <a:cubicBezTo>
                          <a:pt x="4153" y="4118"/>
                          <a:pt x="4263" y="4150"/>
                          <a:pt x="4212" y="4267"/>
                        </a:cubicBezTo>
                        <a:cubicBezTo>
                          <a:pt x="4160" y="4384"/>
                          <a:pt x="3946" y="4500"/>
                          <a:pt x="3873" y="4447"/>
                        </a:cubicBezTo>
                        <a:cubicBezTo>
                          <a:pt x="3799" y="4394"/>
                          <a:pt x="3660" y="4426"/>
                          <a:pt x="3542" y="4405"/>
                        </a:cubicBezTo>
                        <a:cubicBezTo>
                          <a:pt x="3424" y="4384"/>
                          <a:pt x="3336" y="4171"/>
                          <a:pt x="3299" y="4405"/>
                        </a:cubicBezTo>
                        <a:cubicBezTo>
                          <a:pt x="3262" y="4639"/>
                          <a:pt x="3019" y="5329"/>
                          <a:pt x="3078" y="5403"/>
                        </a:cubicBezTo>
                        <a:cubicBezTo>
                          <a:pt x="3137" y="5478"/>
                          <a:pt x="3181" y="5648"/>
                          <a:pt x="3078" y="5648"/>
                        </a:cubicBezTo>
                        <a:cubicBezTo>
                          <a:pt x="2975" y="5648"/>
                          <a:pt x="2872" y="5627"/>
                          <a:pt x="2821" y="5552"/>
                        </a:cubicBezTo>
                        <a:cubicBezTo>
                          <a:pt x="2769" y="5478"/>
                          <a:pt x="2601" y="5656"/>
                          <a:pt x="2482" y="5648"/>
                        </a:cubicBezTo>
                        <a:cubicBezTo>
                          <a:pt x="2427" y="5644"/>
                          <a:pt x="2196" y="5794"/>
                          <a:pt x="2276" y="5851"/>
                        </a:cubicBezTo>
                        <a:cubicBezTo>
                          <a:pt x="2355" y="5909"/>
                          <a:pt x="2355" y="6185"/>
                          <a:pt x="2355" y="6300"/>
                        </a:cubicBezTo>
                        <a:cubicBezTo>
                          <a:pt x="2355" y="6415"/>
                          <a:pt x="2531" y="6761"/>
                          <a:pt x="2499" y="6876"/>
                        </a:cubicBezTo>
                        <a:cubicBezTo>
                          <a:pt x="2467" y="6991"/>
                          <a:pt x="2308" y="7118"/>
                          <a:pt x="2308" y="7267"/>
                        </a:cubicBezTo>
                        <a:cubicBezTo>
                          <a:pt x="2308" y="7417"/>
                          <a:pt x="2340" y="7555"/>
                          <a:pt x="2284" y="7590"/>
                        </a:cubicBezTo>
                        <a:cubicBezTo>
                          <a:pt x="2228" y="7624"/>
                          <a:pt x="2052" y="7728"/>
                          <a:pt x="1965" y="7820"/>
                        </a:cubicBezTo>
                        <a:cubicBezTo>
                          <a:pt x="1877" y="7912"/>
                          <a:pt x="1733" y="7912"/>
                          <a:pt x="1686" y="8050"/>
                        </a:cubicBezTo>
                        <a:cubicBezTo>
                          <a:pt x="1638" y="8188"/>
                          <a:pt x="1566" y="8308"/>
                          <a:pt x="1399" y="8281"/>
                        </a:cubicBezTo>
                        <a:cubicBezTo>
                          <a:pt x="1255" y="8257"/>
                          <a:pt x="1183" y="8223"/>
                          <a:pt x="1071" y="8419"/>
                        </a:cubicBezTo>
                        <a:cubicBezTo>
                          <a:pt x="960" y="8614"/>
                          <a:pt x="936" y="8534"/>
                          <a:pt x="856" y="8626"/>
                        </a:cubicBezTo>
                        <a:cubicBezTo>
                          <a:pt x="777" y="8718"/>
                          <a:pt x="697" y="8557"/>
                          <a:pt x="633" y="8522"/>
                        </a:cubicBezTo>
                        <a:cubicBezTo>
                          <a:pt x="569" y="8488"/>
                          <a:pt x="481" y="8626"/>
                          <a:pt x="418" y="8626"/>
                        </a:cubicBezTo>
                        <a:cubicBezTo>
                          <a:pt x="354" y="8626"/>
                          <a:pt x="298" y="8775"/>
                          <a:pt x="218" y="8810"/>
                        </a:cubicBezTo>
                        <a:cubicBezTo>
                          <a:pt x="138" y="8845"/>
                          <a:pt x="59" y="8810"/>
                          <a:pt x="59" y="8948"/>
                        </a:cubicBezTo>
                        <a:cubicBezTo>
                          <a:pt x="59" y="9033"/>
                          <a:pt x="44" y="9132"/>
                          <a:pt x="0" y="9206"/>
                        </a:cubicBezTo>
                        <a:lnTo>
                          <a:pt x="0" y="9206"/>
                        </a:lnTo>
                        <a:lnTo>
                          <a:pt x="57" y="9656"/>
                        </a:lnTo>
                        <a:cubicBezTo>
                          <a:pt x="57" y="9656"/>
                          <a:pt x="398" y="9820"/>
                          <a:pt x="412" y="9985"/>
                        </a:cubicBezTo>
                        <a:cubicBezTo>
                          <a:pt x="426" y="10149"/>
                          <a:pt x="483" y="10682"/>
                          <a:pt x="483" y="10682"/>
                        </a:cubicBezTo>
                        <a:cubicBezTo>
                          <a:pt x="483" y="10682"/>
                          <a:pt x="479" y="10682"/>
                          <a:pt x="473" y="10683"/>
                        </a:cubicBezTo>
                        <a:cubicBezTo>
                          <a:pt x="611" y="10840"/>
                          <a:pt x="800" y="11007"/>
                          <a:pt x="800" y="11067"/>
                        </a:cubicBezTo>
                        <a:cubicBezTo>
                          <a:pt x="800" y="11136"/>
                          <a:pt x="816" y="11343"/>
                          <a:pt x="984" y="11458"/>
                        </a:cubicBezTo>
                        <a:cubicBezTo>
                          <a:pt x="1090" y="11531"/>
                          <a:pt x="1199" y="11609"/>
                          <a:pt x="1265" y="11674"/>
                        </a:cubicBezTo>
                        <a:cubicBezTo>
                          <a:pt x="1273" y="11644"/>
                          <a:pt x="1278" y="11625"/>
                          <a:pt x="1278" y="11625"/>
                        </a:cubicBezTo>
                        <a:lnTo>
                          <a:pt x="1420" y="11604"/>
                        </a:lnTo>
                        <a:cubicBezTo>
                          <a:pt x="1420" y="11604"/>
                          <a:pt x="1462" y="11642"/>
                          <a:pt x="1501" y="11704"/>
                        </a:cubicBezTo>
                        <a:cubicBezTo>
                          <a:pt x="1536" y="11538"/>
                          <a:pt x="1781" y="11356"/>
                          <a:pt x="1909" y="11366"/>
                        </a:cubicBezTo>
                        <a:cubicBezTo>
                          <a:pt x="2044" y="11378"/>
                          <a:pt x="2355" y="11735"/>
                          <a:pt x="2323" y="11861"/>
                        </a:cubicBezTo>
                        <a:cubicBezTo>
                          <a:pt x="2292" y="11988"/>
                          <a:pt x="2068" y="12449"/>
                          <a:pt x="1965" y="12483"/>
                        </a:cubicBezTo>
                        <a:cubicBezTo>
                          <a:pt x="1926" y="12496"/>
                          <a:pt x="1868" y="12503"/>
                          <a:pt x="1811" y="12506"/>
                        </a:cubicBezTo>
                        <a:cubicBezTo>
                          <a:pt x="1802" y="12581"/>
                          <a:pt x="1789" y="12651"/>
                          <a:pt x="1789" y="12691"/>
                        </a:cubicBezTo>
                        <a:cubicBezTo>
                          <a:pt x="1789" y="12794"/>
                          <a:pt x="1917" y="12957"/>
                          <a:pt x="1988" y="13142"/>
                        </a:cubicBezTo>
                        <a:cubicBezTo>
                          <a:pt x="2059" y="13326"/>
                          <a:pt x="1874" y="13449"/>
                          <a:pt x="1775" y="13326"/>
                        </a:cubicBezTo>
                        <a:cubicBezTo>
                          <a:pt x="1676" y="13203"/>
                          <a:pt x="1633" y="13449"/>
                          <a:pt x="1690" y="13551"/>
                        </a:cubicBezTo>
                        <a:cubicBezTo>
                          <a:pt x="1746" y="13654"/>
                          <a:pt x="1718" y="13941"/>
                          <a:pt x="1818" y="13962"/>
                        </a:cubicBezTo>
                        <a:cubicBezTo>
                          <a:pt x="1917" y="13982"/>
                          <a:pt x="2002" y="14269"/>
                          <a:pt x="2116" y="14269"/>
                        </a:cubicBezTo>
                        <a:cubicBezTo>
                          <a:pt x="2229" y="14269"/>
                          <a:pt x="2329" y="14535"/>
                          <a:pt x="2329" y="14535"/>
                        </a:cubicBezTo>
                        <a:cubicBezTo>
                          <a:pt x="2329" y="14535"/>
                          <a:pt x="2485" y="14679"/>
                          <a:pt x="2485" y="14761"/>
                        </a:cubicBezTo>
                        <a:cubicBezTo>
                          <a:pt x="2485" y="14771"/>
                          <a:pt x="2482" y="14781"/>
                          <a:pt x="2478" y="14792"/>
                        </a:cubicBezTo>
                        <a:cubicBezTo>
                          <a:pt x="2602" y="14774"/>
                          <a:pt x="2684" y="14768"/>
                          <a:pt x="2698" y="14694"/>
                        </a:cubicBezTo>
                        <a:cubicBezTo>
                          <a:pt x="2714" y="14613"/>
                          <a:pt x="2874" y="14613"/>
                          <a:pt x="2985" y="14774"/>
                        </a:cubicBezTo>
                        <a:cubicBezTo>
                          <a:pt x="3097" y="14936"/>
                          <a:pt x="3552" y="15350"/>
                          <a:pt x="3719" y="15546"/>
                        </a:cubicBezTo>
                        <a:cubicBezTo>
                          <a:pt x="3887" y="15742"/>
                          <a:pt x="4277" y="15960"/>
                          <a:pt x="4413" y="15949"/>
                        </a:cubicBezTo>
                        <a:cubicBezTo>
                          <a:pt x="4548" y="15937"/>
                          <a:pt x="4676" y="16087"/>
                          <a:pt x="4883" y="16076"/>
                        </a:cubicBezTo>
                        <a:cubicBezTo>
                          <a:pt x="4914" y="16074"/>
                          <a:pt x="4941" y="16076"/>
                          <a:pt x="4966" y="16078"/>
                        </a:cubicBezTo>
                        <a:cubicBezTo>
                          <a:pt x="4995" y="16033"/>
                          <a:pt x="5045" y="16032"/>
                          <a:pt x="5083" y="15950"/>
                        </a:cubicBezTo>
                        <a:cubicBezTo>
                          <a:pt x="5140" y="15827"/>
                          <a:pt x="5225" y="16053"/>
                          <a:pt x="5197" y="16216"/>
                        </a:cubicBezTo>
                        <a:cubicBezTo>
                          <a:pt x="5183" y="16292"/>
                          <a:pt x="5195" y="16377"/>
                          <a:pt x="5217" y="16444"/>
                        </a:cubicBezTo>
                        <a:cubicBezTo>
                          <a:pt x="5245" y="16386"/>
                          <a:pt x="5274" y="16308"/>
                          <a:pt x="5298" y="16225"/>
                        </a:cubicBezTo>
                        <a:cubicBezTo>
                          <a:pt x="5370" y="15972"/>
                          <a:pt x="5481" y="15983"/>
                          <a:pt x="5553" y="15903"/>
                        </a:cubicBezTo>
                        <a:cubicBezTo>
                          <a:pt x="5625" y="15822"/>
                          <a:pt x="5697" y="15857"/>
                          <a:pt x="5848" y="15972"/>
                        </a:cubicBezTo>
                        <a:cubicBezTo>
                          <a:pt x="5991" y="16080"/>
                          <a:pt x="6049" y="15852"/>
                          <a:pt x="6263" y="16135"/>
                        </a:cubicBezTo>
                        <a:cubicBezTo>
                          <a:pt x="6308" y="16107"/>
                          <a:pt x="6365" y="16073"/>
                          <a:pt x="6389" y="16073"/>
                        </a:cubicBezTo>
                        <a:cubicBezTo>
                          <a:pt x="6431" y="16073"/>
                          <a:pt x="6489" y="15950"/>
                          <a:pt x="6559" y="15847"/>
                        </a:cubicBezTo>
                        <a:cubicBezTo>
                          <a:pt x="6630" y="15745"/>
                          <a:pt x="6616" y="15622"/>
                          <a:pt x="6701" y="15642"/>
                        </a:cubicBezTo>
                        <a:cubicBezTo>
                          <a:pt x="6787" y="15663"/>
                          <a:pt x="6829" y="15499"/>
                          <a:pt x="7014" y="15355"/>
                        </a:cubicBezTo>
                        <a:cubicBezTo>
                          <a:pt x="7198" y="15212"/>
                          <a:pt x="7354" y="15438"/>
                          <a:pt x="7440" y="15335"/>
                        </a:cubicBezTo>
                        <a:cubicBezTo>
                          <a:pt x="7525" y="15232"/>
                          <a:pt x="7624" y="15191"/>
                          <a:pt x="7624" y="15294"/>
                        </a:cubicBezTo>
                        <a:cubicBezTo>
                          <a:pt x="7624" y="15397"/>
                          <a:pt x="7738" y="15520"/>
                          <a:pt x="7766" y="15642"/>
                        </a:cubicBezTo>
                        <a:cubicBezTo>
                          <a:pt x="7792" y="15752"/>
                          <a:pt x="7941" y="15797"/>
                          <a:pt x="7973" y="15804"/>
                        </a:cubicBezTo>
                        <a:cubicBezTo>
                          <a:pt x="7999" y="15784"/>
                          <a:pt x="8021" y="15766"/>
                          <a:pt x="8033" y="15753"/>
                        </a:cubicBezTo>
                        <a:cubicBezTo>
                          <a:pt x="8121" y="15661"/>
                          <a:pt x="8272" y="15765"/>
                          <a:pt x="8272" y="15903"/>
                        </a:cubicBezTo>
                        <a:cubicBezTo>
                          <a:pt x="8272" y="16041"/>
                          <a:pt x="8280" y="16190"/>
                          <a:pt x="8352" y="16190"/>
                        </a:cubicBezTo>
                        <a:cubicBezTo>
                          <a:pt x="8424" y="16190"/>
                          <a:pt x="8496" y="16190"/>
                          <a:pt x="8496" y="16444"/>
                        </a:cubicBezTo>
                        <a:cubicBezTo>
                          <a:pt x="8496" y="16697"/>
                          <a:pt x="8559" y="16985"/>
                          <a:pt x="8408" y="17204"/>
                        </a:cubicBezTo>
                        <a:cubicBezTo>
                          <a:pt x="8256" y="17423"/>
                          <a:pt x="8081" y="17814"/>
                          <a:pt x="8113" y="17929"/>
                        </a:cubicBezTo>
                        <a:cubicBezTo>
                          <a:pt x="8145" y="18044"/>
                          <a:pt x="8065" y="18263"/>
                          <a:pt x="8177" y="18183"/>
                        </a:cubicBezTo>
                        <a:cubicBezTo>
                          <a:pt x="8288" y="18102"/>
                          <a:pt x="8543" y="18183"/>
                          <a:pt x="8503" y="18275"/>
                        </a:cubicBezTo>
                        <a:cubicBezTo>
                          <a:pt x="8464" y="18367"/>
                          <a:pt x="8512" y="18689"/>
                          <a:pt x="8615" y="18701"/>
                        </a:cubicBezTo>
                        <a:cubicBezTo>
                          <a:pt x="8719" y="18712"/>
                          <a:pt x="8783" y="18793"/>
                          <a:pt x="8751" y="18931"/>
                        </a:cubicBezTo>
                        <a:cubicBezTo>
                          <a:pt x="8719" y="19069"/>
                          <a:pt x="8663" y="19276"/>
                          <a:pt x="8751" y="19276"/>
                        </a:cubicBezTo>
                        <a:cubicBezTo>
                          <a:pt x="8839" y="19276"/>
                          <a:pt x="8966" y="19276"/>
                          <a:pt x="8950" y="19415"/>
                        </a:cubicBezTo>
                        <a:cubicBezTo>
                          <a:pt x="8934" y="19553"/>
                          <a:pt x="9014" y="19679"/>
                          <a:pt x="9173" y="19587"/>
                        </a:cubicBezTo>
                        <a:cubicBezTo>
                          <a:pt x="9267" y="19533"/>
                          <a:pt x="9314" y="19484"/>
                          <a:pt x="9335" y="19538"/>
                        </a:cubicBezTo>
                        <a:cubicBezTo>
                          <a:pt x="9399" y="19535"/>
                          <a:pt x="9403" y="19744"/>
                          <a:pt x="9513" y="19783"/>
                        </a:cubicBezTo>
                        <a:cubicBezTo>
                          <a:pt x="9626" y="19824"/>
                          <a:pt x="9569" y="19435"/>
                          <a:pt x="9527" y="19373"/>
                        </a:cubicBezTo>
                        <a:cubicBezTo>
                          <a:pt x="9484" y="19312"/>
                          <a:pt x="9541" y="19045"/>
                          <a:pt x="9584" y="19107"/>
                        </a:cubicBezTo>
                        <a:cubicBezTo>
                          <a:pt x="9626" y="19168"/>
                          <a:pt x="9754" y="19107"/>
                          <a:pt x="9825" y="18984"/>
                        </a:cubicBezTo>
                        <a:cubicBezTo>
                          <a:pt x="9896" y="18861"/>
                          <a:pt x="10038" y="19086"/>
                          <a:pt x="10095" y="18943"/>
                        </a:cubicBezTo>
                        <a:cubicBezTo>
                          <a:pt x="10152" y="18799"/>
                          <a:pt x="10279" y="19045"/>
                          <a:pt x="10407" y="18943"/>
                        </a:cubicBezTo>
                        <a:cubicBezTo>
                          <a:pt x="10535" y="18841"/>
                          <a:pt x="10592" y="19025"/>
                          <a:pt x="10648" y="18881"/>
                        </a:cubicBezTo>
                        <a:cubicBezTo>
                          <a:pt x="10705" y="18738"/>
                          <a:pt x="10890" y="18553"/>
                          <a:pt x="10932" y="18615"/>
                        </a:cubicBezTo>
                        <a:cubicBezTo>
                          <a:pt x="10975" y="18676"/>
                          <a:pt x="11003" y="18799"/>
                          <a:pt x="11230" y="18841"/>
                        </a:cubicBezTo>
                        <a:cubicBezTo>
                          <a:pt x="11458" y="18881"/>
                          <a:pt x="11330" y="19045"/>
                          <a:pt x="11330" y="19148"/>
                        </a:cubicBezTo>
                        <a:cubicBezTo>
                          <a:pt x="11330" y="19251"/>
                          <a:pt x="11585" y="19517"/>
                          <a:pt x="11685" y="19537"/>
                        </a:cubicBezTo>
                        <a:cubicBezTo>
                          <a:pt x="11703" y="19541"/>
                          <a:pt x="11729" y="19573"/>
                          <a:pt x="11758" y="19622"/>
                        </a:cubicBezTo>
                        <a:cubicBezTo>
                          <a:pt x="11827" y="19574"/>
                          <a:pt x="11951" y="19655"/>
                          <a:pt x="11978" y="19538"/>
                        </a:cubicBezTo>
                        <a:cubicBezTo>
                          <a:pt x="12010" y="19399"/>
                          <a:pt x="12127" y="19437"/>
                          <a:pt x="12174" y="19553"/>
                        </a:cubicBezTo>
                        <a:cubicBezTo>
                          <a:pt x="12222" y="19668"/>
                          <a:pt x="12275" y="19691"/>
                          <a:pt x="12382" y="19553"/>
                        </a:cubicBezTo>
                        <a:cubicBezTo>
                          <a:pt x="12488" y="19415"/>
                          <a:pt x="12541" y="19691"/>
                          <a:pt x="12477" y="19768"/>
                        </a:cubicBezTo>
                        <a:cubicBezTo>
                          <a:pt x="12414" y="19844"/>
                          <a:pt x="12456" y="20082"/>
                          <a:pt x="12557" y="20221"/>
                        </a:cubicBezTo>
                        <a:cubicBezTo>
                          <a:pt x="12658" y="20359"/>
                          <a:pt x="12674" y="20136"/>
                          <a:pt x="12653" y="19998"/>
                        </a:cubicBezTo>
                        <a:cubicBezTo>
                          <a:pt x="12632" y="19860"/>
                          <a:pt x="12823" y="19722"/>
                          <a:pt x="13158" y="19561"/>
                        </a:cubicBezTo>
                        <a:cubicBezTo>
                          <a:pt x="13493" y="19399"/>
                          <a:pt x="13854" y="19046"/>
                          <a:pt x="13860" y="18970"/>
                        </a:cubicBezTo>
                        <a:cubicBezTo>
                          <a:pt x="13865" y="18893"/>
                          <a:pt x="14099" y="19108"/>
                          <a:pt x="14211" y="18985"/>
                        </a:cubicBezTo>
                        <a:cubicBezTo>
                          <a:pt x="14322" y="18862"/>
                          <a:pt x="14726" y="18847"/>
                          <a:pt x="14833" y="18839"/>
                        </a:cubicBezTo>
                        <a:cubicBezTo>
                          <a:pt x="14939" y="18831"/>
                          <a:pt x="14934" y="18701"/>
                          <a:pt x="15045" y="18571"/>
                        </a:cubicBezTo>
                        <a:cubicBezTo>
                          <a:pt x="15157" y="18440"/>
                          <a:pt x="15130" y="18378"/>
                          <a:pt x="15258" y="18325"/>
                        </a:cubicBezTo>
                        <a:cubicBezTo>
                          <a:pt x="15385" y="18271"/>
                          <a:pt x="15465" y="18102"/>
                          <a:pt x="15465" y="18010"/>
                        </a:cubicBezTo>
                        <a:cubicBezTo>
                          <a:pt x="15465" y="17918"/>
                          <a:pt x="15704" y="17887"/>
                          <a:pt x="15710" y="17787"/>
                        </a:cubicBezTo>
                        <a:cubicBezTo>
                          <a:pt x="15715" y="17688"/>
                          <a:pt x="15891" y="17657"/>
                          <a:pt x="15891" y="17534"/>
                        </a:cubicBezTo>
                        <a:cubicBezTo>
                          <a:pt x="15891" y="17412"/>
                          <a:pt x="15997" y="17434"/>
                          <a:pt x="16045" y="17342"/>
                        </a:cubicBezTo>
                        <a:cubicBezTo>
                          <a:pt x="16093" y="17250"/>
                          <a:pt x="16007" y="16981"/>
                          <a:pt x="16093" y="16943"/>
                        </a:cubicBezTo>
                        <a:cubicBezTo>
                          <a:pt x="16177" y="16904"/>
                          <a:pt x="16061" y="16759"/>
                          <a:pt x="16045" y="16690"/>
                        </a:cubicBezTo>
                        <a:cubicBezTo>
                          <a:pt x="16029" y="16621"/>
                          <a:pt x="16204" y="16605"/>
                          <a:pt x="16294" y="16521"/>
                        </a:cubicBezTo>
                        <a:cubicBezTo>
                          <a:pt x="16385" y="16436"/>
                          <a:pt x="16443" y="16306"/>
                          <a:pt x="16459" y="16160"/>
                        </a:cubicBezTo>
                        <a:cubicBezTo>
                          <a:pt x="16475" y="16014"/>
                          <a:pt x="16624" y="15884"/>
                          <a:pt x="16693" y="15845"/>
                        </a:cubicBezTo>
                        <a:cubicBezTo>
                          <a:pt x="16762" y="15807"/>
                          <a:pt x="16789" y="15600"/>
                          <a:pt x="16768" y="15423"/>
                        </a:cubicBezTo>
                        <a:cubicBezTo>
                          <a:pt x="16746" y="15247"/>
                          <a:pt x="16890" y="15292"/>
                          <a:pt x="16826" y="15223"/>
                        </a:cubicBezTo>
                        <a:cubicBezTo>
                          <a:pt x="16762" y="15154"/>
                          <a:pt x="16853" y="14963"/>
                          <a:pt x="16980" y="14909"/>
                        </a:cubicBezTo>
                        <a:cubicBezTo>
                          <a:pt x="17108" y="14855"/>
                          <a:pt x="16900" y="14771"/>
                          <a:pt x="16831" y="14848"/>
                        </a:cubicBezTo>
                        <a:cubicBezTo>
                          <a:pt x="16762" y="14924"/>
                          <a:pt x="16688" y="14625"/>
                          <a:pt x="16624" y="14740"/>
                        </a:cubicBezTo>
                        <a:cubicBezTo>
                          <a:pt x="16560" y="14855"/>
                          <a:pt x="16380" y="14671"/>
                          <a:pt x="16497" y="14633"/>
                        </a:cubicBezTo>
                        <a:cubicBezTo>
                          <a:pt x="16613" y="14594"/>
                          <a:pt x="16794" y="14402"/>
                          <a:pt x="16874" y="14364"/>
                        </a:cubicBezTo>
                        <a:cubicBezTo>
                          <a:pt x="16954" y="14325"/>
                          <a:pt x="16757" y="14072"/>
                          <a:pt x="16656" y="14080"/>
                        </a:cubicBezTo>
                        <a:cubicBezTo>
                          <a:pt x="16555" y="14088"/>
                          <a:pt x="16443" y="13742"/>
                          <a:pt x="16337" y="13742"/>
                        </a:cubicBezTo>
                        <a:cubicBezTo>
                          <a:pt x="16231" y="13742"/>
                          <a:pt x="16417" y="13635"/>
                          <a:pt x="16539" y="13727"/>
                        </a:cubicBezTo>
                        <a:cubicBezTo>
                          <a:pt x="16661" y="13819"/>
                          <a:pt x="16805" y="13896"/>
                          <a:pt x="16858" y="13819"/>
                        </a:cubicBezTo>
                        <a:cubicBezTo>
                          <a:pt x="16911" y="13742"/>
                          <a:pt x="16651" y="13435"/>
                          <a:pt x="16555" y="13328"/>
                        </a:cubicBezTo>
                        <a:cubicBezTo>
                          <a:pt x="16459" y="13220"/>
                          <a:pt x="16550" y="13074"/>
                          <a:pt x="16491" y="13013"/>
                        </a:cubicBezTo>
                        <a:cubicBezTo>
                          <a:pt x="16433" y="12952"/>
                          <a:pt x="16305" y="12560"/>
                          <a:pt x="16263" y="12384"/>
                        </a:cubicBezTo>
                        <a:cubicBezTo>
                          <a:pt x="16220" y="12207"/>
                          <a:pt x="15997" y="12176"/>
                          <a:pt x="15944" y="12061"/>
                        </a:cubicBezTo>
                        <a:cubicBezTo>
                          <a:pt x="15891" y="11946"/>
                          <a:pt x="15949" y="11677"/>
                          <a:pt x="16114" y="11577"/>
                        </a:cubicBezTo>
                        <a:cubicBezTo>
                          <a:pt x="16278" y="11478"/>
                          <a:pt x="16209" y="11278"/>
                          <a:pt x="16284" y="11301"/>
                        </a:cubicBezTo>
                        <a:cubicBezTo>
                          <a:pt x="16359" y="11324"/>
                          <a:pt x="16422" y="11278"/>
                          <a:pt x="16481" y="11102"/>
                        </a:cubicBezTo>
                        <a:cubicBezTo>
                          <a:pt x="16539" y="10925"/>
                          <a:pt x="16640" y="11033"/>
                          <a:pt x="16699" y="10940"/>
                        </a:cubicBezTo>
                        <a:cubicBezTo>
                          <a:pt x="16757" y="10848"/>
                          <a:pt x="17017" y="10856"/>
                          <a:pt x="17108" y="10764"/>
                        </a:cubicBezTo>
                        <a:cubicBezTo>
                          <a:pt x="17198" y="10672"/>
                          <a:pt x="17023" y="10388"/>
                          <a:pt x="16900" y="10434"/>
                        </a:cubicBezTo>
                        <a:cubicBezTo>
                          <a:pt x="16778" y="10479"/>
                          <a:pt x="16635" y="10411"/>
                          <a:pt x="16550" y="10227"/>
                        </a:cubicBezTo>
                        <a:cubicBezTo>
                          <a:pt x="16465" y="10042"/>
                          <a:pt x="16241" y="10564"/>
                          <a:pt x="16071" y="10679"/>
                        </a:cubicBezTo>
                        <a:cubicBezTo>
                          <a:pt x="15901" y="10794"/>
                          <a:pt x="15790" y="10472"/>
                          <a:pt x="15848" y="10265"/>
                        </a:cubicBezTo>
                        <a:cubicBezTo>
                          <a:pt x="15906" y="10058"/>
                          <a:pt x="15715" y="10065"/>
                          <a:pt x="15476" y="10080"/>
                        </a:cubicBezTo>
                        <a:cubicBezTo>
                          <a:pt x="15237" y="10096"/>
                          <a:pt x="15327" y="9466"/>
                          <a:pt x="15471" y="9436"/>
                        </a:cubicBezTo>
                        <a:cubicBezTo>
                          <a:pt x="15614" y="9405"/>
                          <a:pt x="15827" y="9628"/>
                          <a:pt x="15917" y="9244"/>
                        </a:cubicBezTo>
                        <a:cubicBezTo>
                          <a:pt x="16007" y="8860"/>
                          <a:pt x="16135" y="9160"/>
                          <a:pt x="16337" y="8822"/>
                        </a:cubicBezTo>
                        <a:cubicBezTo>
                          <a:pt x="16539" y="8484"/>
                          <a:pt x="16773" y="8277"/>
                          <a:pt x="16948" y="8476"/>
                        </a:cubicBezTo>
                        <a:cubicBezTo>
                          <a:pt x="17124" y="8676"/>
                          <a:pt x="16762" y="8991"/>
                          <a:pt x="16704" y="9182"/>
                        </a:cubicBezTo>
                        <a:cubicBezTo>
                          <a:pt x="16646" y="9374"/>
                          <a:pt x="16757" y="9436"/>
                          <a:pt x="16651" y="9581"/>
                        </a:cubicBezTo>
                        <a:cubicBezTo>
                          <a:pt x="16544" y="9728"/>
                          <a:pt x="16693" y="9766"/>
                          <a:pt x="16900" y="9574"/>
                        </a:cubicBezTo>
                        <a:cubicBezTo>
                          <a:pt x="17108" y="9382"/>
                          <a:pt x="17363" y="9152"/>
                          <a:pt x="17565" y="9037"/>
                        </a:cubicBezTo>
                        <a:cubicBezTo>
                          <a:pt x="17619" y="9006"/>
                          <a:pt x="17678" y="8998"/>
                          <a:pt x="17738" y="9005"/>
                        </a:cubicBezTo>
                        <a:cubicBezTo>
                          <a:pt x="17767" y="8894"/>
                          <a:pt x="17801" y="8805"/>
                          <a:pt x="17840" y="8777"/>
                        </a:cubicBezTo>
                        <a:cubicBezTo>
                          <a:pt x="17979" y="8677"/>
                          <a:pt x="18442" y="8376"/>
                          <a:pt x="18512" y="8242"/>
                        </a:cubicBezTo>
                        <a:cubicBezTo>
                          <a:pt x="18581" y="8108"/>
                          <a:pt x="18651" y="7874"/>
                          <a:pt x="18743" y="7874"/>
                        </a:cubicBezTo>
                        <a:cubicBezTo>
                          <a:pt x="18836" y="7874"/>
                          <a:pt x="18836" y="8008"/>
                          <a:pt x="18975" y="8008"/>
                        </a:cubicBezTo>
                        <a:cubicBezTo>
                          <a:pt x="19114" y="8008"/>
                          <a:pt x="19276" y="8075"/>
                          <a:pt x="19206" y="7907"/>
                        </a:cubicBezTo>
                        <a:cubicBezTo>
                          <a:pt x="19137" y="7740"/>
                          <a:pt x="19184" y="7740"/>
                          <a:pt x="19346" y="7706"/>
                        </a:cubicBezTo>
                        <a:cubicBezTo>
                          <a:pt x="19508" y="7673"/>
                          <a:pt x="19484" y="7439"/>
                          <a:pt x="19601" y="7439"/>
                        </a:cubicBezTo>
                        <a:cubicBezTo>
                          <a:pt x="19716" y="7439"/>
                          <a:pt x="19693" y="7038"/>
                          <a:pt x="19809" y="7038"/>
                        </a:cubicBezTo>
                        <a:cubicBezTo>
                          <a:pt x="19925" y="7038"/>
                          <a:pt x="19971" y="7272"/>
                          <a:pt x="20110" y="7205"/>
                        </a:cubicBezTo>
                        <a:cubicBezTo>
                          <a:pt x="20136" y="7192"/>
                          <a:pt x="20171" y="7202"/>
                          <a:pt x="20209" y="7226"/>
                        </a:cubicBezTo>
                        <a:cubicBezTo>
                          <a:pt x="20239" y="7192"/>
                          <a:pt x="20268" y="7160"/>
                          <a:pt x="20297" y="7130"/>
                        </a:cubicBezTo>
                        <a:cubicBezTo>
                          <a:pt x="20283" y="6921"/>
                          <a:pt x="20300" y="6733"/>
                          <a:pt x="20271" y="6634"/>
                        </a:cubicBezTo>
                        <a:cubicBezTo>
                          <a:pt x="20218" y="6450"/>
                          <a:pt x="20271" y="6312"/>
                          <a:pt x="20250" y="6204"/>
                        </a:cubicBezTo>
                        <a:cubicBezTo>
                          <a:pt x="20228" y="6097"/>
                          <a:pt x="20218" y="5836"/>
                          <a:pt x="20303" y="5836"/>
                        </a:cubicBezTo>
                        <a:cubicBezTo>
                          <a:pt x="20388" y="5836"/>
                          <a:pt x="20494" y="5529"/>
                          <a:pt x="20600" y="5636"/>
                        </a:cubicBezTo>
                        <a:cubicBezTo>
                          <a:pt x="20707" y="5744"/>
                          <a:pt x="20919" y="5774"/>
                          <a:pt x="20919" y="5636"/>
                        </a:cubicBezTo>
                        <a:cubicBezTo>
                          <a:pt x="20919" y="5498"/>
                          <a:pt x="21068" y="5483"/>
                          <a:pt x="21090" y="5298"/>
                        </a:cubicBezTo>
                        <a:cubicBezTo>
                          <a:pt x="21111" y="5114"/>
                          <a:pt x="21270" y="5068"/>
                          <a:pt x="21302" y="4899"/>
                        </a:cubicBezTo>
                        <a:cubicBezTo>
                          <a:pt x="21334" y="4731"/>
                          <a:pt x="21387" y="4331"/>
                          <a:pt x="21494" y="4239"/>
                        </a:cubicBezTo>
                        <a:cubicBezTo>
                          <a:pt x="21600" y="4147"/>
                          <a:pt x="21472" y="4086"/>
                          <a:pt x="21483" y="3809"/>
                        </a:cubicBezTo>
                        <a:close/>
                      </a:path>
                    </a:pathLst>
                  </a:custGeom>
                  <a:grpFill/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19050" tIns="19050" rIns="19050" bIns="19050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8000">
                        <a:solidFill>
                          <a:srgbClr val="53585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defRPr>
                    </a:pPr>
                    <a:endParaRPr kumimoji="0" sz="4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3585F"/>
                      </a:solidFill>
                      <a:effectLst/>
                      <a:uLnTx/>
                      <a:uFillTx/>
                      <a:latin typeface="Open Sans"/>
                      <a:sym typeface="Open Sans"/>
                    </a:endParaRPr>
                  </a:p>
                </p:txBody>
              </p:sp>
              <p:sp>
                <p:nvSpPr>
                  <p:cNvPr id="647" name="出自【趣你的PPT】(微信:qunideppt)：最优质的PPT资源库"/>
                  <p:cNvSpPr/>
                  <p:nvPr/>
                </p:nvSpPr>
                <p:spPr>
                  <a:xfrm>
                    <a:off x="8294204" y="4655232"/>
                    <a:ext cx="833980" cy="741777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446" h="21498" extrusionOk="0">
                        <a:moveTo>
                          <a:pt x="17620" y="19683"/>
                        </a:moveTo>
                        <a:cubicBezTo>
                          <a:pt x="17306" y="19722"/>
                          <a:pt x="16834" y="19360"/>
                          <a:pt x="16724" y="19394"/>
                        </a:cubicBezTo>
                        <a:cubicBezTo>
                          <a:pt x="16595" y="19434"/>
                          <a:pt x="17131" y="20339"/>
                          <a:pt x="16968" y="20575"/>
                        </a:cubicBezTo>
                        <a:cubicBezTo>
                          <a:pt x="16805" y="20811"/>
                          <a:pt x="17446" y="21454"/>
                          <a:pt x="17667" y="21494"/>
                        </a:cubicBezTo>
                        <a:cubicBezTo>
                          <a:pt x="17888" y="21533"/>
                          <a:pt x="17806" y="21244"/>
                          <a:pt x="17958" y="21257"/>
                        </a:cubicBezTo>
                        <a:cubicBezTo>
                          <a:pt x="18109" y="21271"/>
                          <a:pt x="18051" y="21087"/>
                          <a:pt x="18074" y="20955"/>
                        </a:cubicBezTo>
                        <a:cubicBezTo>
                          <a:pt x="18098" y="20825"/>
                          <a:pt x="18249" y="21100"/>
                          <a:pt x="18377" y="21021"/>
                        </a:cubicBezTo>
                        <a:cubicBezTo>
                          <a:pt x="18505" y="20943"/>
                          <a:pt x="18342" y="20378"/>
                          <a:pt x="18529" y="20378"/>
                        </a:cubicBezTo>
                        <a:cubicBezTo>
                          <a:pt x="18715" y="20378"/>
                          <a:pt x="18564" y="19696"/>
                          <a:pt x="18505" y="19473"/>
                        </a:cubicBezTo>
                        <a:cubicBezTo>
                          <a:pt x="18447" y="19249"/>
                          <a:pt x="17935" y="19643"/>
                          <a:pt x="17620" y="19683"/>
                        </a:cubicBezTo>
                        <a:close/>
                        <a:moveTo>
                          <a:pt x="12357" y="16035"/>
                        </a:moveTo>
                        <a:cubicBezTo>
                          <a:pt x="12485" y="16166"/>
                          <a:pt x="12916" y="16126"/>
                          <a:pt x="12986" y="15943"/>
                        </a:cubicBezTo>
                        <a:cubicBezTo>
                          <a:pt x="13056" y="15759"/>
                          <a:pt x="12242" y="15917"/>
                          <a:pt x="12357" y="16035"/>
                        </a:cubicBezTo>
                        <a:close/>
                        <a:moveTo>
                          <a:pt x="9737" y="497"/>
                        </a:moveTo>
                        <a:cubicBezTo>
                          <a:pt x="9714" y="340"/>
                          <a:pt x="8885" y="522"/>
                          <a:pt x="9062" y="681"/>
                        </a:cubicBezTo>
                        <a:cubicBezTo>
                          <a:pt x="9178" y="786"/>
                          <a:pt x="9761" y="655"/>
                          <a:pt x="9737" y="497"/>
                        </a:cubicBezTo>
                        <a:close/>
                        <a:moveTo>
                          <a:pt x="21405" y="10772"/>
                        </a:moveTo>
                        <a:cubicBezTo>
                          <a:pt x="21498" y="10694"/>
                          <a:pt x="21358" y="10274"/>
                          <a:pt x="21276" y="10339"/>
                        </a:cubicBezTo>
                        <a:cubicBezTo>
                          <a:pt x="21195" y="10405"/>
                          <a:pt x="21195" y="9683"/>
                          <a:pt x="21253" y="9355"/>
                        </a:cubicBezTo>
                        <a:cubicBezTo>
                          <a:pt x="21311" y="9027"/>
                          <a:pt x="21276" y="9066"/>
                          <a:pt x="21125" y="9237"/>
                        </a:cubicBezTo>
                        <a:cubicBezTo>
                          <a:pt x="20974" y="9408"/>
                          <a:pt x="20811" y="8909"/>
                          <a:pt x="20776" y="8778"/>
                        </a:cubicBezTo>
                        <a:cubicBezTo>
                          <a:pt x="20741" y="8647"/>
                          <a:pt x="20566" y="8279"/>
                          <a:pt x="20368" y="8331"/>
                        </a:cubicBezTo>
                        <a:cubicBezTo>
                          <a:pt x="20170" y="8384"/>
                          <a:pt x="20298" y="8016"/>
                          <a:pt x="20112" y="8056"/>
                        </a:cubicBezTo>
                        <a:cubicBezTo>
                          <a:pt x="19926" y="8095"/>
                          <a:pt x="19891" y="7754"/>
                          <a:pt x="19926" y="7439"/>
                        </a:cubicBezTo>
                        <a:cubicBezTo>
                          <a:pt x="19961" y="7124"/>
                          <a:pt x="19798" y="7374"/>
                          <a:pt x="19716" y="7243"/>
                        </a:cubicBezTo>
                        <a:cubicBezTo>
                          <a:pt x="19635" y="7111"/>
                          <a:pt x="19542" y="7216"/>
                          <a:pt x="19413" y="7268"/>
                        </a:cubicBezTo>
                        <a:cubicBezTo>
                          <a:pt x="19285" y="7321"/>
                          <a:pt x="19250" y="6993"/>
                          <a:pt x="19285" y="6862"/>
                        </a:cubicBezTo>
                        <a:cubicBezTo>
                          <a:pt x="19320" y="6731"/>
                          <a:pt x="19262" y="6573"/>
                          <a:pt x="19087" y="6429"/>
                        </a:cubicBezTo>
                        <a:cubicBezTo>
                          <a:pt x="18913" y="6284"/>
                          <a:pt x="18901" y="6166"/>
                          <a:pt x="18913" y="5995"/>
                        </a:cubicBezTo>
                        <a:cubicBezTo>
                          <a:pt x="18924" y="5825"/>
                          <a:pt x="17923" y="5247"/>
                          <a:pt x="17702" y="5195"/>
                        </a:cubicBezTo>
                        <a:cubicBezTo>
                          <a:pt x="17481" y="5143"/>
                          <a:pt x="17667" y="4880"/>
                          <a:pt x="17574" y="4789"/>
                        </a:cubicBezTo>
                        <a:cubicBezTo>
                          <a:pt x="17481" y="4697"/>
                          <a:pt x="17446" y="4355"/>
                          <a:pt x="17446" y="4067"/>
                        </a:cubicBezTo>
                        <a:cubicBezTo>
                          <a:pt x="17446" y="3778"/>
                          <a:pt x="17120" y="3686"/>
                          <a:pt x="17131" y="3450"/>
                        </a:cubicBezTo>
                        <a:cubicBezTo>
                          <a:pt x="17143" y="3213"/>
                          <a:pt x="17038" y="2990"/>
                          <a:pt x="17061" y="2728"/>
                        </a:cubicBezTo>
                        <a:cubicBezTo>
                          <a:pt x="17085" y="2465"/>
                          <a:pt x="16724" y="2400"/>
                          <a:pt x="16712" y="2256"/>
                        </a:cubicBezTo>
                        <a:cubicBezTo>
                          <a:pt x="16701" y="2111"/>
                          <a:pt x="16502" y="2242"/>
                          <a:pt x="16305" y="2269"/>
                        </a:cubicBezTo>
                        <a:cubicBezTo>
                          <a:pt x="16107" y="2295"/>
                          <a:pt x="16118" y="1980"/>
                          <a:pt x="16141" y="1678"/>
                        </a:cubicBezTo>
                        <a:cubicBezTo>
                          <a:pt x="16165" y="1376"/>
                          <a:pt x="16060" y="878"/>
                          <a:pt x="15897" y="733"/>
                        </a:cubicBezTo>
                        <a:cubicBezTo>
                          <a:pt x="15734" y="589"/>
                          <a:pt x="15722" y="90"/>
                          <a:pt x="15641" y="11"/>
                        </a:cubicBezTo>
                        <a:cubicBezTo>
                          <a:pt x="15559" y="-67"/>
                          <a:pt x="15291" y="274"/>
                          <a:pt x="15303" y="445"/>
                        </a:cubicBezTo>
                        <a:cubicBezTo>
                          <a:pt x="15315" y="615"/>
                          <a:pt x="15280" y="812"/>
                          <a:pt x="15175" y="917"/>
                        </a:cubicBezTo>
                        <a:cubicBezTo>
                          <a:pt x="15070" y="1022"/>
                          <a:pt x="15245" y="1429"/>
                          <a:pt x="15105" y="1573"/>
                        </a:cubicBezTo>
                        <a:cubicBezTo>
                          <a:pt x="14965" y="1718"/>
                          <a:pt x="15094" y="2295"/>
                          <a:pt x="15059" y="2623"/>
                        </a:cubicBezTo>
                        <a:cubicBezTo>
                          <a:pt x="15024" y="2951"/>
                          <a:pt x="15035" y="3305"/>
                          <a:pt x="14896" y="3528"/>
                        </a:cubicBezTo>
                        <a:cubicBezTo>
                          <a:pt x="14756" y="3751"/>
                          <a:pt x="14733" y="4106"/>
                          <a:pt x="14453" y="4224"/>
                        </a:cubicBezTo>
                        <a:cubicBezTo>
                          <a:pt x="14174" y="4342"/>
                          <a:pt x="13801" y="4093"/>
                          <a:pt x="13812" y="3922"/>
                        </a:cubicBezTo>
                        <a:cubicBezTo>
                          <a:pt x="13824" y="3751"/>
                          <a:pt x="13510" y="3647"/>
                          <a:pt x="13347" y="3673"/>
                        </a:cubicBezTo>
                        <a:cubicBezTo>
                          <a:pt x="13184" y="3699"/>
                          <a:pt x="13091" y="3437"/>
                          <a:pt x="12834" y="3213"/>
                        </a:cubicBezTo>
                        <a:cubicBezTo>
                          <a:pt x="12578" y="2990"/>
                          <a:pt x="12380" y="3266"/>
                          <a:pt x="12299" y="3004"/>
                        </a:cubicBezTo>
                        <a:cubicBezTo>
                          <a:pt x="12217" y="2741"/>
                          <a:pt x="12136" y="2702"/>
                          <a:pt x="11949" y="2557"/>
                        </a:cubicBezTo>
                        <a:cubicBezTo>
                          <a:pt x="11764" y="2413"/>
                          <a:pt x="11821" y="2413"/>
                          <a:pt x="11996" y="2269"/>
                        </a:cubicBezTo>
                        <a:cubicBezTo>
                          <a:pt x="12171" y="2125"/>
                          <a:pt x="12136" y="1941"/>
                          <a:pt x="12043" y="1770"/>
                        </a:cubicBezTo>
                        <a:cubicBezTo>
                          <a:pt x="11949" y="1599"/>
                          <a:pt x="12147" y="1639"/>
                          <a:pt x="12380" y="1494"/>
                        </a:cubicBezTo>
                        <a:cubicBezTo>
                          <a:pt x="12613" y="1350"/>
                          <a:pt x="12380" y="1180"/>
                          <a:pt x="12555" y="1101"/>
                        </a:cubicBezTo>
                        <a:cubicBezTo>
                          <a:pt x="12730" y="1022"/>
                          <a:pt x="12625" y="851"/>
                          <a:pt x="12439" y="812"/>
                        </a:cubicBezTo>
                        <a:cubicBezTo>
                          <a:pt x="12252" y="773"/>
                          <a:pt x="12311" y="1022"/>
                          <a:pt x="12241" y="1048"/>
                        </a:cubicBezTo>
                        <a:cubicBezTo>
                          <a:pt x="12171" y="1075"/>
                          <a:pt x="12101" y="720"/>
                          <a:pt x="12043" y="733"/>
                        </a:cubicBezTo>
                        <a:cubicBezTo>
                          <a:pt x="11984" y="746"/>
                          <a:pt x="11764" y="1087"/>
                          <a:pt x="11647" y="917"/>
                        </a:cubicBezTo>
                        <a:cubicBezTo>
                          <a:pt x="11530" y="746"/>
                          <a:pt x="10878" y="602"/>
                          <a:pt x="10622" y="563"/>
                        </a:cubicBezTo>
                        <a:cubicBezTo>
                          <a:pt x="10366" y="523"/>
                          <a:pt x="10285" y="156"/>
                          <a:pt x="10133" y="222"/>
                        </a:cubicBezTo>
                        <a:cubicBezTo>
                          <a:pt x="9982" y="287"/>
                          <a:pt x="10156" y="405"/>
                          <a:pt x="10331" y="615"/>
                        </a:cubicBezTo>
                        <a:cubicBezTo>
                          <a:pt x="10506" y="825"/>
                          <a:pt x="9749" y="969"/>
                          <a:pt x="9528" y="891"/>
                        </a:cubicBezTo>
                        <a:cubicBezTo>
                          <a:pt x="9306" y="812"/>
                          <a:pt x="9563" y="1075"/>
                          <a:pt x="9376" y="1061"/>
                        </a:cubicBezTo>
                        <a:cubicBezTo>
                          <a:pt x="9190" y="1048"/>
                          <a:pt x="9155" y="1416"/>
                          <a:pt x="9004" y="1599"/>
                        </a:cubicBezTo>
                        <a:cubicBezTo>
                          <a:pt x="8852" y="1783"/>
                          <a:pt x="8957" y="1915"/>
                          <a:pt x="8794" y="2032"/>
                        </a:cubicBezTo>
                        <a:cubicBezTo>
                          <a:pt x="8631" y="2151"/>
                          <a:pt x="8619" y="2282"/>
                          <a:pt x="8817" y="2531"/>
                        </a:cubicBezTo>
                        <a:cubicBezTo>
                          <a:pt x="9015" y="2780"/>
                          <a:pt x="8724" y="2794"/>
                          <a:pt x="8549" y="2597"/>
                        </a:cubicBezTo>
                        <a:cubicBezTo>
                          <a:pt x="8375" y="2400"/>
                          <a:pt x="8200" y="2400"/>
                          <a:pt x="8212" y="2623"/>
                        </a:cubicBezTo>
                        <a:cubicBezTo>
                          <a:pt x="8223" y="2846"/>
                          <a:pt x="8002" y="2741"/>
                          <a:pt x="8037" y="2492"/>
                        </a:cubicBezTo>
                        <a:cubicBezTo>
                          <a:pt x="8072" y="2242"/>
                          <a:pt x="7793" y="2361"/>
                          <a:pt x="7746" y="2216"/>
                        </a:cubicBezTo>
                        <a:cubicBezTo>
                          <a:pt x="7699" y="2072"/>
                          <a:pt x="7455" y="1836"/>
                          <a:pt x="7303" y="1849"/>
                        </a:cubicBezTo>
                        <a:cubicBezTo>
                          <a:pt x="7152" y="1862"/>
                          <a:pt x="7152" y="2046"/>
                          <a:pt x="7001" y="2046"/>
                        </a:cubicBezTo>
                        <a:cubicBezTo>
                          <a:pt x="6849" y="2046"/>
                          <a:pt x="6814" y="2137"/>
                          <a:pt x="6838" y="2321"/>
                        </a:cubicBezTo>
                        <a:cubicBezTo>
                          <a:pt x="6861" y="2505"/>
                          <a:pt x="6605" y="2308"/>
                          <a:pt x="6430" y="2334"/>
                        </a:cubicBezTo>
                        <a:cubicBezTo>
                          <a:pt x="6256" y="2361"/>
                          <a:pt x="6430" y="2584"/>
                          <a:pt x="6337" y="2597"/>
                        </a:cubicBezTo>
                        <a:cubicBezTo>
                          <a:pt x="6244" y="2610"/>
                          <a:pt x="6244" y="2794"/>
                          <a:pt x="6093" y="2794"/>
                        </a:cubicBezTo>
                        <a:cubicBezTo>
                          <a:pt x="5941" y="2794"/>
                          <a:pt x="5964" y="3174"/>
                          <a:pt x="5988" y="3371"/>
                        </a:cubicBezTo>
                        <a:cubicBezTo>
                          <a:pt x="6011" y="3568"/>
                          <a:pt x="5755" y="3279"/>
                          <a:pt x="5604" y="3332"/>
                        </a:cubicBezTo>
                        <a:cubicBezTo>
                          <a:pt x="5452" y="3384"/>
                          <a:pt x="5638" y="3555"/>
                          <a:pt x="5685" y="3778"/>
                        </a:cubicBezTo>
                        <a:cubicBezTo>
                          <a:pt x="5732" y="4001"/>
                          <a:pt x="5604" y="3988"/>
                          <a:pt x="5522" y="4080"/>
                        </a:cubicBezTo>
                        <a:cubicBezTo>
                          <a:pt x="5441" y="4172"/>
                          <a:pt x="5312" y="3830"/>
                          <a:pt x="5312" y="3633"/>
                        </a:cubicBezTo>
                        <a:cubicBezTo>
                          <a:pt x="5312" y="3437"/>
                          <a:pt x="5114" y="3620"/>
                          <a:pt x="4905" y="3870"/>
                        </a:cubicBezTo>
                        <a:cubicBezTo>
                          <a:pt x="4695" y="4119"/>
                          <a:pt x="4975" y="4500"/>
                          <a:pt x="4882" y="4565"/>
                        </a:cubicBezTo>
                        <a:cubicBezTo>
                          <a:pt x="4788" y="4631"/>
                          <a:pt x="4369" y="5077"/>
                          <a:pt x="4125" y="5405"/>
                        </a:cubicBezTo>
                        <a:cubicBezTo>
                          <a:pt x="3880" y="5733"/>
                          <a:pt x="3356" y="5536"/>
                          <a:pt x="3193" y="5694"/>
                        </a:cubicBezTo>
                        <a:cubicBezTo>
                          <a:pt x="3030" y="5851"/>
                          <a:pt x="2856" y="5733"/>
                          <a:pt x="2692" y="5877"/>
                        </a:cubicBezTo>
                        <a:cubicBezTo>
                          <a:pt x="2529" y="6022"/>
                          <a:pt x="2227" y="6297"/>
                          <a:pt x="2192" y="6127"/>
                        </a:cubicBezTo>
                        <a:cubicBezTo>
                          <a:pt x="2157" y="5956"/>
                          <a:pt x="1738" y="6088"/>
                          <a:pt x="1563" y="6297"/>
                        </a:cubicBezTo>
                        <a:cubicBezTo>
                          <a:pt x="1388" y="6508"/>
                          <a:pt x="1109" y="6691"/>
                          <a:pt x="911" y="6704"/>
                        </a:cubicBezTo>
                        <a:cubicBezTo>
                          <a:pt x="713" y="6717"/>
                          <a:pt x="713" y="7058"/>
                          <a:pt x="632" y="7137"/>
                        </a:cubicBezTo>
                        <a:cubicBezTo>
                          <a:pt x="550" y="7216"/>
                          <a:pt x="573" y="6862"/>
                          <a:pt x="573" y="6770"/>
                        </a:cubicBezTo>
                        <a:cubicBezTo>
                          <a:pt x="573" y="6678"/>
                          <a:pt x="387" y="6928"/>
                          <a:pt x="305" y="7203"/>
                        </a:cubicBezTo>
                        <a:cubicBezTo>
                          <a:pt x="224" y="7479"/>
                          <a:pt x="503" y="7583"/>
                          <a:pt x="329" y="7872"/>
                        </a:cubicBezTo>
                        <a:cubicBezTo>
                          <a:pt x="154" y="8161"/>
                          <a:pt x="-9" y="8449"/>
                          <a:pt x="236" y="8817"/>
                        </a:cubicBezTo>
                        <a:cubicBezTo>
                          <a:pt x="480" y="9185"/>
                          <a:pt x="620" y="9421"/>
                          <a:pt x="538" y="9604"/>
                        </a:cubicBezTo>
                        <a:cubicBezTo>
                          <a:pt x="457" y="9788"/>
                          <a:pt x="282" y="9237"/>
                          <a:pt x="224" y="9303"/>
                        </a:cubicBezTo>
                        <a:cubicBezTo>
                          <a:pt x="166" y="9368"/>
                          <a:pt x="445" y="9604"/>
                          <a:pt x="375" y="9722"/>
                        </a:cubicBezTo>
                        <a:cubicBezTo>
                          <a:pt x="305" y="9840"/>
                          <a:pt x="55" y="9276"/>
                          <a:pt x="3" y="9408"/>
                        </a:cubicBezTo>
                        <a:cubicBezTo>
                          <a:pt x="-44" y="9526"/>
                          <a:pt x="527" y="10418"/>
                          <a:pt x="538" y="10746"/>
                        </a:cubicBezTo>
                        <a:cubicBezTo>
                          <a:pt x="550" y="11074"/>
                          <a:pt x="1004" y="11389"/>
                          <a:pt x="981" y="11862"/>
                        </a:cubicBezTo>
                        <a:cubicBezTo>
                          <a:pt x="958" y="12334"/>
                          <a:pt x="1377" y="13095"/>
                          <a:pt x="1447" y="13213"/>
                        </a:cubicBezTo>
                        <a:cubicBezTo>
                          <a:pt x="1516" y="13331"/>
                          <a:pt x="1283" y="13646"/>
                          <a:pt x="1330" y="14001"/>
                        </a:cubicBezTo>
                        <a:cubicBezTo>
                          <a:pt x="1377" y="14355"/>
                          <a:pt x="1225" y="14486"/>
                          <a:pt x="1027" y="14486"/>
                        </a:cubicBezTo>
                        <a:cubicBezTo>
                          <a:pt x="830" y="14486"/>
                          <a:pt x="946" y="14854"/>
                          <a:pt x="1167" y="14880"/>
                        </a:cubicBezTo>
                        <a:cubicBezTo>
                          <a:pt x="1388" y="14906"/>
                          <a:pt x="1307" y="15077"/>
                          <a:pt x="1551" y="15261"/>
                        </a:cubicBezTo>
                        <a:cubicBezTo>
                          <a:pt x="1796" y="15444"/>
                          <a:pt x="2378" y="15378"/>
                          <a:pt x="2576" y="15378"/>
                        </a:cubicBezTo>
                        <a:cubicBezTo>
                          <a:pt x="2774" y="15378"/>
                          <a:pt x="2832" y="15037"/>
                          <a:pt x="3100" y="15024"/>
                        </a:cubicBezTo>
                        <a:cubicBezTo>
                          <a:pt x="3368" y="15011"/>
                          <a:pt x="3344" y="14919"/>
                          <a:pt x="3473" y="14735"/>
                        </a:cubicBezTo>
                        <a:cubicBezTo>
                          <a:pt x="3601" y="14552"/>
                          <a:pt x="4206" y="14604"/>
                          <a:pt x="4823" y="14644"/>
                        </a:cubicBezTo>
                        <a:cubicBezTo>
                          <a:pt x="5441" y="14683"/>
                          <a:pt x="5708" y="14473"/>
                          <a:pt x="5802" y="14184"/>
                        </a:cubicBezTo>
                        <a:cubicBezTo>
                          <a:pt x="5881" y="13938"/>
                          <a:pt x="6325" y="13922"/>
                          <a:pt x="6500" y="13738"/>
                        </a:cubicBezTo>
                        <a:cubicBezTo>
                          <a:pt x="6675" y="13554"/>
                          <a:pt x="6826" y="13541"/>
                          <a:pt x="7280" y="13567"/>
                        </a:cubicBezTo>
                        <a:cubicBezTo>
                          <a:pt x="7734" y="13594"/>
                          <a:pt x="8154" y="13318"/>
                          <a:pt x="8445" y="13187"/>
                        </a:cubicBezTo>
                        <a:cubicBezTo>
                          <a:pt x="8736" y="13056"/>
                          <a:pt x="9272" y="13108"/>
                          <a:pt x="9551" y="13029"/>
                        </a:cubicBezTo>
                        <a:cubicBezTo>
                          <a:pt x="9830" y="12951"/>
                          <a:pt x="9877" y="13423"/>
                          <a:pt x="10191" y="13384"/>
                        </a:cubicBezTo>
                        <a:cubicBezTo>
                          <a:pt x="10506" y="13344"/>
                          <a:pt x="10646" y="13489"/>
                          <a:pt x="10808" y="13476"/>
                        </a:cubicBezTo>
                        <a:cubicBezTo>
                          <a:pt x="10971" y="13463"/>
                          <a:pt x="10948" y="13607"/>
                          <a:pt x="11111" y="13646"/>
                        </a:cubicBezTo>
                        <a:cubicBezTo>
                          <a:pt x="11274" y="13686"/>
                          <a:pt x="11251" y="13843"/>
                          <a:pt x="11146" y="14014"/>
                        </a:cubicBezTo>
                        <a:cubicBezTo>
                          <a:pt x="11041" y="14184"/>
                          <a:pt x="11391" y="14171"/>
                          <a:pt x="11612" y="14512"/>
                        </a:cubicBezTo>
                        <a:cubicBezTo>
                          <a:pt x="11833" y="14854"/>
                          <a:pt x="11624" y="14906"/>
                          <a:pt x="11740" y="15169"/>
                        </a:cubicBezTo>
                        <a:cubicBezTo>
                          <a:pt x="11856" y="15431"/>
                          <a:pt x="11938" y="15365"/>
                          <a:pt x="12171" y="14998"/>
                        </a:cubicBezTo>
                        <a:cubicBezTo>
                          <a:pt x="12404" y="14630"/>
                          <a:pt x="12660" y="14867"/>
                          <a:pt x="12695" y="14552"/>
                        </a:cubicBezTo>
                        <a:cubicBezTo>
                          <a:pt x="12730" y="14237"/>
                          <a:pt x="12975" y="13869"/>
                          <a:pt x="13137" y="14027"/>
                        </a:cubicBezTo>
                        <a:cubicBezTo>
                          <a:pt x="13300" y="14184"/>
                          <a:pt x="13021" y="14263"/>
                          <a:pt x="12916" y="14867"/>
                        </a:cubicBezTo>
                        <a:cubicBezTo>
                          <a:pt x="12811" y="15470"/>
                          <a:pt x="12625" y="15155"/>
                          <a:pt x="12590" y="15326"/>
                        </a:cubicBezTo>
                        <a:cubicBezTo>
                          <a:pt x="12555" y="15497"/>
                          <a:pt x="13079" y="15589"/>
                          <a:pt x="13079" y="15273"/>
                        </a:cubicBezTo>
                        <a:cubicBezTo>
                          <a:pt x="13079" y="14958"/>
                          <a:pt x="13172" y="14814"/>
                          <a:pt x="13370" y="15103"/>
                        </a:cubicBezTo>
                        <a:cubicBezTo>
                          <a:pt x="13568" y="15392"/>
                          <a:pt x="13254" y="15628"/>
                          <a:pt x="13300" y="15759"/>
                        </a:cubicBezTo>
                        <a:cubicBezTo>
                          <a:pt x="13347" y="15890"/>
                          <a:pt x="13568" y="15719"/>
                          <a:pt x="13685" y="15733"/>
                        </a:cubicBezTo>
                        <a:cubicBezTo>
                          <a:pt x="13892" y="15756"/>
                          <a:pt x="14174" y="16271"/>
                          <a:pt x="14127" y="16546"/>
                        </a:cubicBezTo>
                        <a:cubicBezTo>
                          <a:pt x="14080" y="16822"/>
                          <a:pt x="14011" y="17084"/>
                          <a:pt x="14407" y="17308"/>
                        </a:cubicBezTo>
                        <a:cubicBezTo>
                          <a:pt x="14802" y="17531"/>
                          <a:pt x="14651" y="17570"/>
                          <a:pt x="14942" y="17570"/>
                        </a:cubicBezTo>
                        <a:cubicBezTo>
                          <a:pt x="15233" y="17570"/>
                          <a:pt x="15839" y="17832"/>
                          <a:pt x="16002" y="17990"/>
                        </a:cubicBezTo>
                        <a:cubicBezTo>
                          <a:pt x="16165" y="18147"/>
                          <a:pt x="16584" y="17872"/>
                          <a:pt x="16665" y="17557"/>
                        </a:cubicBezTo>
                        <a:cubicBezTo>
                          <a:pt x="16747" y="17242"/>
                          <a:pt x="17050" y="17544"/>
                          <a:pt x="16887" y="17649"/>
                        </a:cubicBezTo>
                        <a:cubicBezTo>
                          <a:pt x="16724" y="17754"/>
                          <a:pt x="16968" y="18003"/>
                          <a:pt x="16980" y="17832"/>
                        </a:cubicBezTo>
                        <a:cubicBezTo>
                          <a:pt x="16991" y="17662"/>
                          <a:pt x="17061" y="17517"/>
                          <a:pt x="17120" y="17715"/>
                        </a:cubicBezTo>
                        <a:cubicBezTo>
                          <a:pt x="17178" y="17911"/>
                          <a:pt x="17388" y="17911"/>
                          <a:pt x="17469" y="18069"/>
                        </a:cubicBezTo>
                        <a:cubicBezTo>
                          <a:pt x="17551" y="18226"/>
                          <a:pt x="17644" y="18344"/>
                          <a:pt x="17644" y="18213"/>
                        </a:cubicBezTo>
                        <a:cubicBezTo>
                          <a:pt x="17644" y="18082"/>
                          <a:pt x="17690" y="17963"/>
                          <a:pt x="17877" y="17885"/>
                        </a:cubicBezTo>
                        <a:cubicBezTo>
                          <a:pt x="18063" y="17806"/>
                          <a:pt x="18179" y="17662"/>
                          <a:pt x="18377" y="17478"/>
                        </a:cubicBezTo>
                        <a:cubicBezTo>
                          <a:pt x="18575" y="17294"/>
                          <a:pt x="19390" y="17255"/>
                          <a:pt x="19472" y="17255"/>
                        </a:cubicBezTo>
                        <a:cubicBezTo>
                          <a:pt x="19553" y="17255"/>
                          <a:pt x="19600" y="16468"/>
                          <a:pt x="19646" y="16061"/>
                        </a:cubicBezTo>
                        <a:cubicBezTo>
                          <a:pt x="19693" y="15654"/>
                          <a:pt x="19996" y="15589"/>
                          <a:pt x="20042" y="15155"/>
                        </a:cubicBezTo>
                        <a:cubicBezTo>
                          <a:pt x="20089" y="14722"/>
                          <a:pt x="20496" y="13922"/>
                          <a:pt x="20601" y="13883"/>
                        </a:cubicBezTo>
                        <a:cubicBezTo>
                          <a:pt x="20706" y="13843"/>
                          <a:pt x="20904" y="13725"/>
                          <a:pt x="20916" y="13476"/>
                        </a:cubicBezTo>
                        <a:cubicBezTo>
                          <a:pt x="20927" y="13226"/>
                          <a:pt x="21195" y="12951"/>
                          <a:pt x="21195" y="12649"/>
                        </a:cubicBezTo>
                        <a:cubicBezTo>
                          <a:pt x="21195" y="12347"/>
                          <a:pt x="21347" y="11993"/>
                          <a:pt x="21323" y="11901"/>
                        </a:cubicBezTo>
                        <a:cubicBezTo>
                          <a:pt x="21300" y="11809"/>
                          <a:pt x="21207" y="11520"/>
                          <a:pt x="21382" y="11310"/>
                        </a:cubicBezTo>
                        <a:cubicBezTo>
                          <a:pt x="21556" y="11100"/>
                          <a:pt x="21311" y="10851"/>
                          <a:pt x="21405" y="10772"/>
                        </a:cubicBezTo>
                        <a:close/>
                      </a:path>
                    </a:pathLst>
                  </a:custGeom>
                  <a:grpFill/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19050" tIns="19050" rIns="19050" bIns="19050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8000">
                        <a:solidFill>
                          <a:srgbClr val="53585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defRPr>
                    </a:pPr>
                    <a:endParaRPr kumimoji="0" sz="4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3585F"/>
                      </a:solidFill>
                      <a:effectLst/>
                      <a:uLnTx/>
                      <a:uFillTx/>
                      <a:latin typeface="Open Sans"/>
                      <a:sym typeface="Open Sans"/>
                    </a:endParaRPr>
                  </a:p>
                </p:txBody>
              </p:sp>
              <p:sp>
                <p:nvSpPr>
                  <p:cNvPr id="648" name="出自【趣你的PPT】(微信:qunideppt)：最优质的PPT资源库"/>
                  <p:cNvSpPr/>
                  <p:nvPr/>
                </p:nvSpPr>
                <p:spPr>
                  <a:xfrm>
                    <a:off x="6150537" y="3379885"/>
                    <a:ext cx="232919" cy="256165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353" h="21576" extrusionOk="0">
                        <a:moveTo>
                          <a:pt x="17645" y="12117"/>
                        </a:moveTo>
                        <a:cubicBezTo>
                          <a:pt x="16926" y="11711"/>
                          <a:pt x="17396" y="11048"/>
                          <a:pt x="16261" y="11098"/>
                        </a:cubicBezTo>
                        <a:cubicBezTo>
                          <a:pt x="15126" y="11150"/>
                          <a:pt x="13771" y="9854"/>
                          <a:pt x="13356" y="8352"/>
                        </a:cubicBezTo>
                        <a:cubicBezTo>
                          <a:pt x="12940" y="6854"/>
                          <a:pt x="11170" y="6777"/>
                          <a:pt x="10727" y="5886"/>
                        </a:cubicBezTo>
                        <a:cubicBezTo>
                          <a:pt x="10284" y="4996"/>
                          <a:pt x="11142" y="4895"/>
                          <a:pt x="10756" y="4158"/>
                        </a:cubicBezTo>
                        <a:cubicBezTo>
                          <a:pt x="10539" y="3747"/>
                          <a:pt x="11017" y="3385"/>
                          <a:pt x="11580" y="3179"/>
                        </a:cubicBezTo>
                        <a:cubicBezTo>
                          <a:pt x="11535" y="2364"/>
                          <a:pt x="11610" y="1475"/>
                          <a:pt x="11679" y="899"/>
                        </a:cubicBezTo>
                        <a:cubicBezTo>
                          <a:pt x="11239" y="857"/>
                          <a:pt x="10861" y="798"/>
                          <a:pt x="10727" y="725"/>
                        </a:cubicBezTo>
                        <a:cubicBezTo>
                          <a:pt x="10518" y="611"/>
                          <a:pt x="10478" y="0"/>
                          <a:pt x="10353" y="0"/>
                        </a:cubicBezTo>
                        <a:cubicBezTo>
                          <a:pt x="10229" y="0"/>
                          <a:pt x="9067" y="0"/>
                          <a:pt x="8858" y="191"/>
                        </a:cubicBezTo>
                        <a:cubicBezTo>
                          <a:pt x="8651" y="382"/>
                          <a:pt x="8028" y="725"/>
                          <a:pt x="7696" y="535"/>
                        </a:cubicBezTo>
                        <a:cubicBezTo>
                          <a:pt x="7625" y="494"/>
                          <a:pt x="7545" y="453"/>
                          <a:pt x="7464" y="416"/>
                        </a:cubicBezTo>
                        <a:lnTo>
                          <a:pt x="7102" y="725"/>
                        </a:lnTo>
                        <a:cubicBezTo>
                          <a:pt x="7102" y="725"/>
                          <a:pt x="7046" y="1133"/>
                          <a:pt x="6824" y="1133"/>
                        </a:cubicBezTo>
                        <a:cubicBezTo>
                          <a:pt x="6604" y="1133"/>
                          <a:pt x="6272" y="981"/>
                          <a:pt x="6272" y="1335"/>
                        </a:cubicBezTo>
                        <a:cubicBezTo>
                          <a:pt x="6272" y="1692"/>
                          <a:pt x="5662" y="1590"/>
                          <a:pt x="5385" y="1539"/>
                        </a:cubicBezTo>
                        <a:cubicBezTo>
                          <a:pt x="5109" y="1488"/>
                          <a:pt x="4722" y="1590"/>
                          <a:pt x="4722" y="1895"/>
                        </a:cubicBezTo>
                        <a:cubicBezTo>
                          <a:pt x="4722" y="2200"/>
                          <a:pt x="4665" y="2862"/>
                          <a:pt x="4223" y="2506"/>
                        </a:cubicBezTo>
                        <a:cubicBezTo>
                          <a:pt x="3781" y="2149"/>
                          <a:pt x="3337" y="1234"/>
                          <a:pt x="3171" y="1335"/>
                        </a:cubicBezTo>
                        <a:cubicBezTo>
                          <a:pt x="3005" y="1438"/>
                          <a:pt x="2619" y="2555"/>
                          <a:pt x="2231" y="2555"/>
                        </a:cubicBezTo>
                        <a:cubicBezTo>
                          <a:pt x="1991" y="2555"/>
                          <a:pt x="1202" y="2614"/>
                          <a:pt x="634" y="2660"/>
                        </a:cubicBezTo>
                        <a:cubicBezTo>
                          <a:pt x="485" y="3097"/>
                          <a:pt x="644" y="3359"/>
                          <a:pt x="846" y="3471"/>
                        </a:cubicBezTo>
                        <a:cubicBezTo>
                          <a:pt x="1054" y="3585"/>
                          <a:pt x="722" y="4043"/>
                          <a:pt x="473" y="4158"/>
                        </a:cubicBezTo>
                        <a:cubicBezTo>
                          <a:pt x="224" y="4272"/>
                          <a:pt x="-191" y="4158"/>
                          <a:pt x="99" y="4577"/>
                        </a:cubicBezTo>
                        <a:cubicBezTo>
                          <a:pt x="390" y="4996"/>
                          <a:pt x="930" y="5034"/>
                          <a:pt x="639" y="5454"/>
                        </a:cubicBezTo>
                        <a:cubicBezTo>
                          <a:pt x="348" y="5873"/>
                          <a:pt x="639" y="6255"/>
                          <a:pt x="1054" y="6293"/>
                        </a:cubicBezTo>
                        <a:cubicBezTo>
                          <a:pt x="1469" y="6331"/>
                          <a:pt x="2050" y="6255"/>
                          <a:pt x="1926" y="6561"/>
                        </a:cubicBezTo>
                        <a:cubicBezTo>
                          <a:pt x="1853" y="6740"/>
                          <a:pt x="1740" y="6943"/>
                          <a:pt x="1715" y="7143"/>
                        </a:cubicBezTo>
                        <a:cubicBezTo>
                          <a:pt x="2042" y="7056"/>
                          <a:pt x="2331" y="7041"/>
                          <a:pt x="2619" y="6903"/>
                        </a:cubicBezTo>
                        <a:cubicBezTo>
                          <a:pt x="3200" y="6625"/>
                          <a:pt x="2950" y="6141"/>
                          <a:pt x="3918" y="5886"/>
                        </a:cubicBezTo>
                        <a:cubicBezTo>
                          <a:pt x="4888" y="5633"/>
                          <a:pt x="6160" y="6369"/>
                          <a:pt x="6548" y="6903"/>
                        </a:cubicBezTo>
                        <a:cubicBezTo>
                          <a:pt x="6936" y="7438"/>
                          <a:pt x="7046" y="7489"/>
                          <a:pt x="7129" y="7921"/>
                        </a:cubicBezTo>
                        <a:cubicBezTo>
                          <a:pt x="7212" y="8352"/>
                          <a:pt x="7572" y="9218"/>
                          <a:pt x="8900" y="10005"/>
                        </a:cubicBezTo>
                        <a:cubicBezTo>
                          <a:pt x="10229" y="10795"/>
                          <a:pt x="10756" y="11684"/>
                          <a:pt x="11446" y="12014"/>
                        </a:cubicBezTo>
                        <a:cubicBezTo>
                          <a:pt x="12138" y="12345"/>
                          <a:pt x="12830" y="12269"/>
                          <a:pt x="13245" y="12726"/>
                        </a:cubicBezTo>
                        <a:cubicBezTo>
                          <a:pt x="13661" y="13184"/>
                          <a:pt x="14213" y="13438"/>
                          <a:pt x="14878" y="13718"/>
                        </a:cubicBezTo>
                        <a:cubicBezTo>
                          <a:pt x="15542" y="13998"/>
                          <a:pt x="15569" y="14658"/>
                          <a:pt x="16205" y="14735"/>
                        </a:cubicBezTo>
                        <a:cubicBezTo>
                          <a:pt x="16842" y="14811"/>
                          <a:pt x="16428" y="15320"/>
                          <a:pt x="16814" y="15752"/>
                        </a:cubicBezTo>
                        <a:cubicBezTo>
                          <a:pt x="17201" y="16184"/>
                          <a:pt x="17313" y="17099"/>
                          <a:pt x="16898" y="17609"/>
                        </a:cubicBezTo>
                        <a:cubicBezTo>
                          <a:pt x="16483" y="18117"/>
                          <a:pt x="16704" y="18981"/>
                          <a:pt x="16981" y="18981"/>
                        </a:cubicBezTo>
                        <a:cubicBezTo>
                          <a:pt x="17257" y="18981"/>
                          <a:pt x="17838" y="18066"/>
                          <a:pt x="17922" y="17557"/>
                        </a:cubicBezTo>
                        <a:cubicBezTo>
                          <a:pt x="18004" y="17048"/>
                          <a:pt x="18559" y="17075"/>
                          <a:pt x="19000" y="16541"/>
                        </a:cubicBezTo>
                        <a:cubicBezTo>
                          <a:pt x="19443" y="16007"/>
                          <a:pt x="18337" y="15879"/>
                          <a:pt x="18144" y="15192"/>
                        </a:cubicBezTo>
                        <a:cubicBezTo>
                          <a:pt x="17950" y="14506"/>
                          <a:pt x="18974" y="13896"/>
                          <a:pt x="19942" y="14454"/>
                        </a:cubicBezTo>
                        <a:cubicBezTo>
                          <a:pt x="20910" y="15014"/>
                          <a:pt x="21298" y="15396"/>
                          <a:pt x="21353" y="14531"/>
                        </a:cubicBezTo>
                        <a:cubicBezTo>
                          <a:pt x="21409" y="13668"/>
                          <a:pt x="18364" y="12523"/>
                          <a:pt x="17645" y="12117"/>
                        </a:cubicBezTo>
                        <a:close/>
                        <a:moveTo>
                          <a:pt x="4084" y="12929"/>
                        </a:moveTo>
                        <a:cubicBezTo>
                          <a:pt x="3476" y="13413"/>
                          <a:pt x="2974" y="12846"/>
                          <a:pt x="2728" y="13234"/>
                        </a:cubicBezTo>
                        <a:cubicBezTo>
                          <a:pt x="2424" y="13718"/>
                          <a:pt x="3669" y="14454"/>
                          <a:pt x="3420" y="15446"/>
                        </a:cubicBezTo>
                        <a:cubicBezTo>
                          <a:pt x="3171" y="16438"/>
                          <a:pt x="3559" y="17684"/>
                          <a:pt x="4195" y="17099"/>
                        </a:cubicBezTo>
                        <a:cubicBezTo>
                          <a:pt x="4832" y="16515"/>
                          <a:pt x="5137" y="16794"/>
                          <a:pt x="5496" y="16362"/>
                        </a:cubicBezTo>
                        <a:cubicBezTo>
                          <a:pt x="5855" y="15931"/>
                          <a:pt x="5552" y="14328"/>
                          <a:pt x="5800" y="13566"/>
                        </a:cubicBezTo>
                        <a:cubicBezTo>
                          <a:pt x="6050" y="12803"/>
                          <a:pt x="4693" y="12446"/>
                          <a:pt x="4084" y="12929"/>
                        </a:cubicBezTo>
                        <a:close/>
                        <a:moveTo>
                          <a:pt x="14794" y="18701"/>
                        </a:moveTo>
                        <a:cubicBezTo>
                          <a:pt x="13659" y="18930"/>
                          <a:pt x="13190" y="19006"/>
                          <a:pt x="12526" y="18701"/>
                        </a:cubicBezTo>
                        <a:cubicBezTo>
                          <a:pt x="11861" y="18396"/>
                          <a:pt x="10785" y="18979"/>
                          <a:pt x="10948" y="19387"/>
                        </a:cubicBezTo>
                        <a:cubicBezTo>
                          <a:pt x="11059" y="19668"/>
                          <a:pt x="11502" y="20023"/>
                          <a:pt x="12885" y="20355"/>
                        </a:cubicBezTo>
                        <a:cubicBezTo>
                          <a:pt x="14269" y="20684"/>
                          <a:pt x="14436" y="21548"/>
                          <a:pt x="15016" y="21575"/>
                        </a:cubicBezTo>
                        <a:cubicBezTo>
                          <a:pt x="15597" y="21600"/>
                          <a:pt x="15653" y="21090"/>
                          <a:pt x="15515" y="20405"/>
                        </a:cubicBezTo>
                        <a:cubicBezTo>
                          <a:pt x="15376" y="19718"/>
                          <a:pt x="16205" y="18930"/>
                          <a:pt x="16289" y="18803"/>
                        </a:cubicBezTo>
                        <a:cubicBezTo>
                          <a:pt x="16371" y="18676"/>
                          <a:pt x="15928" y="18473"/>
                          <a:pt x="14794" y="18701"/>
                        </a:cubicBezTo>
                        <a:close/>
                      </a:path>
                    </a:pathLst>
                  </a:custGeom>
                  <a:grpFill/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19050" tIns="19050" rIns="19050" bIns="19050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8000">
                        <a:solidFill>
                          <a:srgbClr val="53585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defRPr>
                    </a:pPr>
                    <a:endParaRPr kumimoji="0" sz="4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3585F"/>
                      </a:solidFill>
                      <a:effectLst/>
                      <a:uLnTx/>
                      <a:uFillTx/>
                      <a:latin typeface="Open Sans"/>
                      <a:sym typeface="Open Sans"/>
                    </a:endParaRPr>
                  </a:p>
                </p:txBody>
              </p:sp>
            </p:grpSp>
            <p:sp>
              <p:nvSpPr>
                <p:cNvPr id="635" name="出自【趣你的PPT】(微信:qunideppt)：最优质的PPT资源库"/>
                <p:cNvSpPr/>
                <p:nvPr/>
              </p:nvSpPr>
              <p:spPr>
                <a:xfrm>
                  <a:off x="6394754" y="3407020"/>
                  <a:ext cx="81874" cy="10183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909" h="21600" extrusionOk="0">
                      <a:moveTo>
                        <a:pt x="18940" y="14412"/>
                      </a:moveTo>
                      <a:cubicBezTo>
                        <a:pt x="17783" y="13546"/>
                        <a:pt x="17900" y="12012"/>
                        <a:pt x="18940" y="11433"/>
                      </a:cubicBezTo>
                      <a:cubicBezTo>
                        <a:pt x="19981" y="10857"/>
                        <a:pt x="19054" y="10089"/>
                        <a:pt x="19054" y="9130"/>
                      </a:cubicBezTo>
                      <a:cubicBezTo>
                        <a:pt x="19054" y="8168"/>
                        <a:pt x="14085" y="7880"/>
                        <a:pt x="13273" y="7689"/>
                      </a:cubicBezTo>
                      <a:cubicBezTo>
                        <a:pt x="12464" y="7497"/>
                        <a:pt x="13851" y="4998"/>
                        <a:pt x="12581" y="4998"/>
                      </a:cubicBezTo>
                      <a:cubicBezTo>
                        <a:pt x="11307" y="4998"/>
                        <a:pt x="10845" y="4232"/>
                        <a:pt x="10845" y="3463"/>
                      </a:cubicBezTo>
                      <a:cubicBezTo>
                        <a:pt x="10845" y="2695"/>
                        <a:pt x="8881" y="1445"/>
                        <a:pt x="8994" y="964"/>
                      </a:cubicBezTo>
                      <a:cubicBezTo>
                        <a:pt x="9011" y="896"/>
                        <a:pt x="9067" y="833"/>
                        <a:pt x="9138" y="770"/>
                      </a:cubicBezTo>
                      <a:cubicBezTo>
                        <a:pt x="8424" y="679"/>
                        <a:pt x="7874" y="606"/>
                        <a:pt x="7673" y="570"/>
                      </a:cubicBezTo>
                      <a:cubicBezTo>
                        <a:pt x="6813" y="429"/>
                        <a:pt x="5433" y="0"/>
                        <a:pt x="5433" y="0"/>
                      </a:cubicBezTo>
                      <a:cubicBezTo>
                        <a:pt x="5433" y="0"/>
                        <a:pt x="2226" y="861"/>
                        <a:pt x="0" y="1424"/>
                      </a:cubicBezTo>
                      <a:cubicBezTo>
                        <a:pt x="149" y="2552"/>
                        <a:pt x="506" y="3778"/>
                        <a:pt x="1360" y="4045"/>
                      </a:cubicBezTo>
                      <a:cubicBezTo>
                        <a:pt x="3017" y="4561"/>
                        <a:pt x="2399" y="5935"/>
                        <a:pt x="3017" y="7142"/>
                      </a:cubicBezTo>
                      <a:cubicBezTo>
                        <a:pt x="3639" y="8347"/>
                        <a:pt x="3431" y="13853"/>
                        <a:pt x="2604" y="13853"/>
                      </a:cubicBezTo>
                      <a:cubicBezTo>
                        <a:pt x="2252" y="13853"/>
                        <a:pt x="1448" y="14570"/>
                        <a:pt x="662" y="15459"/>
                      </a:cubicBezTo>
                      <a:cubicBezTo>
                        <a:pt x="1795" y="16404"/>
                        <a:pt x="3556" y="18127"/>
                        <a:pt x="4754" y="19347"/>
                      </a:cubicBezTo>
                      <a:cubicBezTo>
                        <a:pt x="4807" y="19334"/>
                        <a:pt x="4862" y="19309"/>
                        <a:pt x="4913" y="19309"/>
                      </a:cubicBezTo>
                      <a:cubicBezTo>
                        <a:pt x="5947" y="19309"/>
                        <a:pt x="9742" y="21600"/>
                        <a:pt x="9742" y="21600"/>
                      </a:cubicBezTo>
                      <a:cubicBezTo>
                        <a:pt x="9742" y="21600"/>
                        <a:pt x="15105" y="20673"/>
                        <a:pt x="18722" y="20237"/>
                      </a:cubicBezTo>
                      <a:cubicBezTo>
                        <a:pt x="18776" y="19778"/>
                        <a:pt x="18890" y="19248"/>
                        <a:pt x="18824" y="18924"/>
                      </a:cubicBezTo>
                      <a:cubicBezTo>
                        <a:pt x="18707" y="18348"/>
                        <a:pt x="19521" y="17197"/>
                        <a:pt x="20560" y="17197"/>
                      </a:cubicBezTo>
                      <a:cubicBezTo>
                        <a:pt x="21600" y="17197"/>
                        <a:pt x="20096" y="15277"/>
                        <a:pt x="18940" y="14412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19050" tIns="19050" rIns="19050" bIns="19050" numCol="1" anchor="ctr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000">
                      <a:solidFill>
                        <a:srgbClr val="53585F"/>
                      </a:solidFill>
                      <a:latin typeface="Open Sans"/>
                      <a:ea typeface="Open Sans"/>
                      <a:cs typeface="Open Sans"/>
                      <a:sym typeface="Open Sans"/>
                    </a:defRPr>
                  </a:pPr>
                  <a:endParaRPr kumimoji="0" sz="4000" b="0" i="0" u="none" strike="noStrike" kern="1200" cap="none" spc="0" normalizeH="0" baseline="0" noProof="0">
                    <a:ln>
                      <a:noFill/>
                    </a:ln>
                    <a:solidFill>
                      <a:srgbClr val="53585F"/>
                    </a:solidFill>
                    <a:effectLst/>
                    <a:uLnTx/>
                    <a:uFillTx/>
                    <a:latin typeface="Open Sans"/>
                    <a:sym typeface="Open Sans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8430600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5" name="出自【趣你的PPT】(微信:qunideppt)：最优质的PPT资源库"/>
          <p:cNvSpPr/>
          <p:nvPr/>
        </p:nvSpPr>
        <p:spPr>
          <a:xfrm>
            <a:off x="-38676" y="1485900"/>
            <a:ext cx="12230676" cy="4633547"/>
          </a:xfrm>
          <a:prstGeom prst="rect">
            <a:avLst/>
          </a:prstGeom>
          <a:solidFill>
            <a:srgbClr val="EAE29C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1565348" y="1711006"/>
            <a:ext cx="1920213" cy="192021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8706440" y="1711006"/>
            <a:ext cx="1920213" cy="192021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5135894" y="1711006"/>
            <a:ext cx="1920213" cy="1920213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5903979" y="3439197"/>
            <a:ext cx="384043" cy="384043"/>
          </a:xfrm>
          <a:prstGeom prst="ellipse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9474525" y="3439197"/>
            <a:ext cx="384043" cy="384043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2333433" y="3439197"/>
            <a:ext cx="384043" cy="384043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cxnSp>
        <p:nvCxnSpPr>
          <p:cNvPr id="15" name="出自【趣你的PPT】(微信:qunideppt)：最优质的PPT资源库"/>
          <p:cNvCxnSpPr/>
          <p:nvPr/>
        </p:nvCxnSpPr>
        <p:spPr>
          <a:xfrm>
            <a:off x="1565348" y="4591324"/>
            <a:ext cx="19202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出自【趣你的PPT】(微信:qunideppt)：最优质的PPT资源库"/>
          <p:cNvSpPr txBox="1"/>
          <p:nvPr/>
        </p:nvSpPr>
        <p:spPr>
          <a:xfrm>
            <a:off x="1484313" y="4668957"/>
            <a:ext cx="2392389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zh-CN" altLang="en-US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1682936" y="4217356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单击编辑标题</a:t>
            </a:r>
          </a:p>
        </p:txBody>
      </p:sp>
      <p:cxnSp>
        <p:nvCxnSpPr>
          <p:cNvPr id="17" name="出自【趣你的PPT】(微信:qunideppt)：最优质的PPT资源库"/>
          <p:cNvCxnSpPr/>
          <p:nvPr/>
        </p:nvCxnSpPr>
        <p:spPr>
          <a:xfrm>
            <a:off x="5135894" y="4591324"/>
            <a:ext cx="1920213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出自【趣你的PPT】(微信:qunideppt)：最优质的PPT资源库"/>
          <p:cNvSpPr txBox="1"/>
          <p:nvPr/>
        </p:nvSpPr>
        <p:spPr>
          <a:xfrm>
            <a:off x="5054859" y="4668957"/>
            <a:ext cx="2392389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zh-CN" altLang="en-US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5253482" y="4217356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单击编辑标题</a:t>
            </a:r>
          </a:p>
        </p:txBody>
      </p:sp>
      <p:cxnSp>
        <p:nvCxnSpPr>
          <p:cNvPr id="19" name="出自【趣你的PPT】(微信:qunideppt)：最优质的PPT资源库"/>
          <p:cNvCxnSpPr/>
          <p:nvPr/>
        </p:nvCxnSpPr>
        <p:spPr>
          <a:xfrm>
            <a:off x="8706440" y="4591324"/>
            <a:ext cx="19202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出自【趣你的PPT】(微信:qunideppt)：最优质的PPT资源库"/>
          <p:cNvSpPr txBox="1"/>
          <p:nvPr/>
        </p:nvSpPr>
        <p:spPr>
          <a:xfrm>
            <a:off x="8625405" y="4668957"/>
            <a:ext cx="2392389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 algn="ct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zh-CN" altLang="en-US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8824028" y="4217356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单击编辑标题</a:t>
            </a:r>
          </a:p>
        </p:txBody>
      </p:sp>
      <p:grpSp>
        <p:nvGrpSpPr>
          <p:cNvPr id="44" name="Group 43出自【趣你的PPT】(微信:qunideppt)：最优质的PPT资源库"/>
          <p:cNvGrpSpPr/>
          <p:nvPr/>
        </p:nvGrpSpPr>
        <p:grpSpPr>
          <a:xfrm>
            <a:off x="355458" y="302192"/>
            <a:ext cx="2736084" cy="461665"/>
            <a:chOff x="969820" y="487930"/>
            <a:chExt cx="2736084" cy="461665"/>
          </a:xfrm>
        </p:grpSpPr>
        <p:sp>
          <p:nvSpPr>
            <p:cNvPr id="45" name="出自【趣你的PPT】(微信:qunideppt)：最优质的PPT资源库"/>
            <p:cNvSpPr txBox="1"/>
            <p:nvPr/>
          </p:nvSpPr>
          <p:spPr>
            <a:xfrm>
              <a:off x="1369563" y="487930"/>
              <a:ext cx="23363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主要贡献与创新</a:t>
              </a:r>
            </a:p>
          </p:txBody>
        </p:sp>
        <p:sp>
          <p:nvSpPr>
            <p:cNvPr id="46" name="出自【趣你的PPT】(微信:qunideppt)：最优质的PPT资源库"/>
            <p:cNvSpPr/>
            <p:nvPr/>
          </p:nvSpPr>
          <p:spPr>
            <a:xfrm>
              <a:off x="969820" y="554610"/>
              <a:ext cx="328304" cy="3283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718" y="118870"/>
                  </a:moveTo>
                  <a:cubicBezTo>
                    <a:pt x="119718" y="118870"/>
                    <a:pt x="119718" y="118870"/>
                    <a:pt x="119718" y="118588"/>
                  </a:cubicBezTo>
                  <a:cubicBezTo>
                    <a:pt x="119718" y="118588"/>
                    <a:pt x="119718" y="118588"/>
                    <a:pt x="119999" y="118305"/>
                  </a:cubicBezTo>
                  <a:cubicBezTo>
                    <a:pt x="119999" y="118305"/>
                    <a:pt x="119999" y="118305"/>
                    <a:pt x="119999" y="118305"/>
                  </a:cubicBezTo>
                  <a:cubicBezTo>
                    <a:pt x="119999" y="118023"/>
                    <a:pt x="119999" y="118023"/>
                    <a:pt x="119999" y="117741"/>
                  </a:cubicBezTo>
                  <a:cubicBezTo>
                    <a:pt x="119999" y="117741"/>
                    <a:pt x="119999" y="117741"/>
                    <a:pt x="119999" y="117741"/>
                  </a:cubicBezTo>
                  <a:cubicBezTo>
                    <a:pt x="119999" y="117741"/>
                    <a:pt x="119999" y="117458"/>
                    <a:pt x="119999" y="117458"/>
                  </a:cubicBezTo>
                  <a:cubicBezTo>
                    <a:pt x="119999" y="117458"/>
                    <a:pt x="119999" y="117458"/>
                    <a:pt x="119999" y="117176"/>
                  </a:cubicBezTo>
                  <a:cubicBezTo>
                    <a:pt x="119999" y="117176"/>
                    <a:pt x="119999" y="117176"/>
                    <a:pt x="119999" y="117176"/>
                  </a:cubicBezTo>
                  <a:cubicBezTo>
                    <a:pt x="119999" y="117176"/>
                    <a:pt x="119999" y="116894"/>
                    <a:pt x="119999" y="116894"/>
                  </a:cubicBezTo>
                  <a:cubicBezTo>
                    <a:pt x="119999" y="116894"/>
                    <a:pt x="119999" y="116611"/>
                    <a:pt x="119999" y="116611"/>
                  </a:cubicBezTo>
                  <a:cubicBezTo>
                    <a:pt x="119999" y="116611"/>
                    <a:pt x="119999" y="116611"/>
                    <a:pt x="119999" y="116611"/>
                  </a:cubicBezTo>
                  <a:cubicBezTo>
                    <a:pt x="108450" y="80470"/>
                    <a:pt x="108450" y="80470"/>
                    <a:pt x="108450" y="80470"/>
                  </a:cubicBezTo>
                  <a:cubicBezTo>
                    <a:pt x="108169" y="80188"/>
                    <a:pt x="107887" y="79905"/>
                    <a:pt x="107605" y="79623"/>
                  </a:cubicBezTo>
                  <a:cubicBezTo>
                    <a:pt x="44788" y="16376"/>
                    <a:pt x="44788" y="16376"/>
                    <a:pt x="44788" y="16376"/>
                  </a:cubicBezTo>
                  <a:cubicBezTo>
                    <a:pt x="44507" y="16094"/>
                    <a:pt x="44507" y="16094"/>
                    <a:pt x="44225" y="15811"/>
                  </a:cubicBezTo>
                  <a:cubicBezTo>
                    <a:pt x="30422" y="1976"/>
                    <a:pt x="30422" y="1976"/>
                    <a:pt x="30422" y="1976"/>
                  </a:cubicBezTo>
                  <a:cubicBezTo>
                    <a:pt x="29295" y="847"/>
                    <a:pt x="27605" y="0"/>
                    <a:pt x="25915" y="0"/>
                  </a:cubicBezTo>
                  <a:cubicBezTo>
                    <a:pt x="24225" y="0"/>
                    <a:pt x="22535" y="847"/>
                    <a:pt x="21126" y="1976"/>
                  </a:cubicBezTo>
                  <a:cubicBezTo>
                    <a:pt x="1971" y="21458"/>
                    <a:pt x="1971" y="21458"/>
                    <a:pt x="1971" y="21458"/>
                  </a:cubicBezTo>
                  <a:cubicBezTo>
                    <a:pt x="563" y="22588"/>
                    <a:pt x="0" y="24282"/>
                    <a:pt x="0" y="25976"/>
                  </a:cubicBezTo>
                  <a:cubicBezTo>
                    <a:pt x="0" y="27670"/>
                    <a:pt x="563" y="29364"/>
                    <a:pt x="1971" y="30776"/>
                  </a:cubicBezTo>
                  <a:cubicBezTo>
                    <a:pt x="15211" y="44047"/>
                    <a:pt x="15211" y="44047"/>
                    <a:pt x="15211" y="44047"/>
                  </a:cubicBezTo>
                  <a:cubicBezTo>
                    <a:pt x="15492" y="44329"/>
                    <a:pt x="15492" y="44329"/>
                    <a:pt x="15492" y="44611"/>
                  </a:cubicBezTo>
                  <a:cubicBezTo>
                    <a:pt x="78591" y="108141"/>
                    <a:pt x="78591" y="108141"/>
                    <a:pt x="78591" y="108141"/>
                  </a:cubicBezTo>
                  <a:cubicBezTo>
                    <a:pt x="78873" y="108423"/>
                    <a:pt x="79436" y="108705"/>
                    <a:pt x="79718" y="108705"/>
                  </a:cubicBezTo>
                  <a:cubicBezTo>
                    <a:pt x="99436" y="114635"/>
                    <a:pt x="99436" y="114635"/>
                    <a:pt x="99436" y="114635"/>
                  </a:cubicBezTo>
                  <a:cubicBezTo>
                    <a:pt x="2535" y="114635"/>
                    <a:pt x="2535" y="114635"/>
                    <a:pt x="2535" y="114635"/>
                  </a:cubicBezTo>
                  <a:cubicBezTo>
                    <a:pt x="1126" y="114635"/>
                    <a:pt x="0" y="115764"/>
                    <a:pt x="0" y="117176"/>
                  </a:cubicBezTo>
                  <a:cubicBezTo>
                    <a:pt x="0" y="118870"/>
                    <a:pt x="1126" y="120000"/>
                    <a:pt x="2535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464" y="120000"/>
                    <a:pt x="117464" y="120000"/>
                    <a:pt x="117464" y="120000"/>
                  </a:cubicBezTo>
                  <a:cubicBezTo>
                    <a:pt x="117746" y="120000"/>
                    <a:pt x="117746" y="120000"/>
                    <a:pt x="118028" y="120000"/>
                  </a:cubicBezTo>
                  <a:cubicBezTo>
                    <a:pt x="118028" y="120000"/>
                    <a:pt x="118309" y="119717"/>
                    <a:pt x="118591" y="119717"/>
                  </a:cubicBezTo>
                  <a:cubicBezTo>
                    <a:pt x="118591" y="119717"/>
                    <a:pt x="118591" y="119717"/>
                    <a:pt x="118591" y="119717"/>
                  </a:cubicBezTo>
                  <a:cubicBezTo>
                    <a:pt x="118591" y="119717"/>
                    <a:pt x="118873" y="119717"/>
                    <a:pt x="118873" y="119435"/>
                  </a:cubicBezTo>
                  <a:cubicBezTo>
                    <a:pt x="118873" y="119435"/>
                    <a:pt x="118873" y="119435"/>
                    <a:pt x="118873" y="119435"/>
                  </a:cubicBezTo>
                  <a:cubicBezTo>
                    <a:pt x="119154" y="119435"/>
                    <a:pt x="119154" y="119152"/>
                    <a:pt x="119436" y="119152"/>
                  </a:cubicBezTo>
                  <a:cubicBezTo>
                    <a:pt x="119436" y="119152"/>
                    <a:pt x="119436" y="119152"/>
                    <a:pt x="119436" y="119152"/>
                  </a:cubicBezTo>
                  <a:cubicBezTo>
                    <a:pt x="119436" y="119152"/>
                    <a:pt x="119436" y="118870"/>
                    <a:pt x="119718" y="118870"/>
                  </a:cubicBezTo>
                  <a:close/>
                  <a:moveTo>
                    <a:pt x="113521" y="113223"/>
                  </a:moveTo>
                  <a:cubicBezTo>
                    <a:pt x="84225" y="104752"/>
                    <a:pt x="84225" y="104752"/>
                    <a:pt x="84225" y="104752"/>
                  </a:cubicBezTo>
                  <a:cubicBezTo>
                    <a:pt x="86197" y="97694"/>
                    <a:pt x="86197" y="97694"/>
                    <a:pt x="86197" y="97694"/>
                  </a:cubicBezTo>
                  <a:cubicBezTo>
                    <a:pt x="95211" y="97694"/>
                    <a:pt x="95211" y="97694"/>
                    <a:pt x="95211" y="97694"/>
                  </a:cubicBezTo>
                  <a:cubicBezTo>
                    <a:pt x="96901" y="97694"/>
                    <a:pt x="98028" y="96564"/>
                    <a:pt x="98028" y="95152"/>
                  </a:cubicBezTo>
                  <a:cubicBezTo>
                    <a:pt x="98028" y="85835"/>
                    <a:pt x="98028" y="85835"/>
                    <a:pt x="98028" y="85835"/>
                  </a:cubicBezTo>
                  <a:cubicBezTo>
                    <a:pt x="103943" y="84423"/>
                    <a:pt x="103943" y="84423"/>
                    <a:pt x="103943" y="84423"/>
                  </a:cubicBezTo>
                  <a:lnTo>
                    <a:pt x="113521" y="113223"/>
                  </a:lnTo>
                  <a:close/>
                  <a:moveTo>
                    <a:pt x="42253" y="21458"/>
                  </a:moveTo>
                  <a:cubicBezTo>
                    <a:pt x="100563" y="79905"/>
                    <a:pt x="100563" y="79905"/>
                    <a:pt x="100563" y="79905"/>
                  </a:cubicBezTo>
                  <a:cubicBezTo>
                    <a:pt x="96056" y="81035"/>
                    <a:pt x="96056" y="81035"/>
                    <a:pt x="96056" y="81035"/>
                  </a:cubicBezTo>
                  <a:cubicBezTo>
                    <a:pt x="39718" y="24282"/>
                    <a:pt x="39718" y="24282"/>
                    <a:pt x="39718" y="24282"/>
                  </a:cubicBezTo>
                  <a:lnTo>
                    <a:pt x="42253" y="21458"/>
                  </a:lnTo>
                  <a:close/>
                  <a:moveTo>
                    <a:pt x="35774" y="27952"/>
                  </a:moveTo>
                  <a:cubicBezTo>
                    <a:pt x="92676" y="84988"/>
                    <a:pt x="92676" y="84988"/>
                    <a:pt x="92676" y="84988"/>
                  </a:cubicBezTo>
                  <a:cubicBezTo>
                    <a:pt x="92676" y="92611"/>
                    <a:pt x="92676" y="92611"/>
                    <a:pt x="92676" y="92611"/>
                  </a:cubicBezTo>
                  <a:cubicBezTo>
                    <a:pt x="85352" y="92611"/>
                    <a:pt x="85352" y="92611"/>
                    <a:pt x="85352" y="92611"/>
                  </a:cubicBezTo>
                  <a:cubicBezTo>
                    <a:pt x="27887" y="35858"/>
                    <a:pt x="27887" y="35858"/>
                    <a:pt x="27887" y="35858"/>
                  </a:cubicBezTo>
                  <a:lnTo>
                    <a:pt x="35774" y="27952"/>
                  </a:lnTo>
                  <a:close/>
                  <a:moveTo>
                    <a:pt x="5352" y="25976"/>
                  </a:moveTo>
                  <a:cubicBezTo>
                    <a:pt x="5352" y="25976"/>
                    <a:pt x="5352" y="25411"/>
                    <a:pt x="5633" y="25129"/>
                  </a:cubicBezTo>
                  <a:cubicBezTo>
                    <a:pt x="25070" y="5647"/>
                    <a:pt x="25070" y="5647"/>
                    <a:pt x="25070" y="5647"/>
                  </a:cubicBezTo>
                  <a:cubicBezTo>
                    <a:pt x="25352" y="5364"/>
                    <a:pt x="25633" y="5364"/>
                    <a:pt x="25915" y="5364"/>
                  </a:cubicBezTo>
                  <a:cubicBezTo>
                    <a:pt x="26197" y="5364"/>
                    <a:pt x="26478" y="5364"/>
                    <a:pt x="26760" y="5647"/>
                  </a:cubicBezTo>
                  <a:cubicBezTo>
                    <a:pt x="38591" y="17788"/>
                    <a:pt x="38591" y="17788"/>
                    <a:pt x="38591" y="17788"/>
                  </a:cubicBezTo>
                  <a:cubicBezTo>
                    <a:pt x="17464" y="38964"/>
                    <a:pt x="17464" y="38964"/>
                    <a:pt x="17464" y="38964"/>
                  </a:cubicBezTo>
                  <a:cubicBezTo>
                    <a:pt x="5633" y="26823"/>
                    <a:pt x="5633" y="26823"/>
                    <a:pt x="5633" y="26823"/>
                  </a:cubicBezTo>
                  <a:cubicBezTo>
                    <a:pt x="5352" y="26541"/>
                    <a:pt x="5352" y="26258"/>
                    <a:pt x="5352" y="25976"/>
                  </a:cubicBezTo>
                  <a:close/>
                  <a:moveTo>
                    <a:pt x="24225" y="39529"/>
                  </a:moveTo>
                  <a:cubicBezTo>
                    <a:pt x="81408" y="96000"/>
                    <a:pt x="81408" y="96000"/>
                    <a:pt x="81408" y="96000"/>
                  </a:cubicBezTo>
                  <a:cubicBezTo>
                    <a:pt x="79718" y="101647"/>
                    <a:pt x="79718" y="101647"/>
                    <a:pt x="79718" y="101647"/>
                  </a:cubicBezTo>
                  <a:cubicBezTo>
                    <a:pt x="21126" y="42635"/>
                    <a:pt x="21126" y="42635"/>
                    <a:pt x="21126" y="42635"/>
                  </a:cubicBezTo>
                  <a:lnTo>
                    <a:pt x="24225" y="395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" name="Group 23出自【趣你的PPT】(微信:qunideppt)：最优质的PPT资源库"/>
          <p:cNvGrpSpPr/>
          <p:nvPr/>
        </p:nvGrpSpPr>
        <p:grpSpPr>
          <a:xfrm>
            <a:off x="9104949" y="2070245"/>
            <a:ext cx="1123194" cy="1194110"/>
            <a:chOff x="2633663" y="4098925"/>
            <a:chExt cx="1885951" cy="2005013"/>
          </a:xfrm>
          <a:solidFill>
            <a:schemeClr val="accent1"/>
          </a:solidFill>
        </p:grpSpPr>
        <p:sp>
          <p:nvSpPr>
            <p:cNvPr id="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48063" y="4098925"/>
              <a:ext cx="109538" cy="280988"/>
            </a:xfrm>
            <a:custGeom>
              <a:avLst/>
              <a:gdLst>
                <a:gd name="T0" fmla="*/ 15 w 29"/>
                <a:gd name="T1" fmla="*/ 75 h 75"/>
                <a:gd name="T2" fmla="*/ 0 w 29"/>
                <a:gd name="T3" fmla="*/ 61 h 75"/>
                <a:gd name="T4" fmla="*/ 0 w 29"/>
                <a:gd name="T5" fmla="*/ 15 h 75"/>
                <a:gd name="T6" fmla="*/ 15 w 29"/>
                <a:gd name="T7" fmla="*/ 0 h 75"/>
                <a:gd name="T8" fmla="*/ 29 w 29"/>
                <a:gd name="T9" fmla="*/ 15 h 75"/>
                <a:gd name="T10" fmla="*/ 29 w 29"/>
                <a:gd name="T11" fmla="*/ 61 h 75"/>
                <a:gd name="T12" fmla="*/ 15 w 29"/>
                <a:gd name="T13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75">
                  <a:moveTo>
                    <a:pt x="15" y="75"/>
                  </a:moveTo>
                  <a:cubicBezTo>
                    <a:pt x="7" y="75"/>
                    <a:pt x="0" y="69"/>
                    <a:pt x="0" y="6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7"/>
                    <a:pt x="7" y="0"/>
                    <a:pt x="15" y="0"/>
                  </a:cubicBezTo>
                  <a:cubicBezTo>
                    <a:pt x="23" y="0"/>
                    <a:pt x="29" y="7"/>
                    <a:pt x="29" y="15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9"/>
                    <a:pt x="23" y="75"/>
                    <a:pt x="15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094038" y="4195763"/>
              <a:ext cx="211138" cy="266700"/>
            </a:xfrm>
            <a:custGeom>
              <a:avLst/>
              <a:gdLst>
                <a:gd name="T0" fmla="*/ 39 w 56"/>
                <a:gd name="T1" fmla="*/ 71 h 71"/>
                <a:gd name="T2" fmla="*/ 27 w 56"/>
                <a:gd name="T3" fmla="*/ 64 h 71"/>
                <a:gd name="T4" fmla="*/ 4 w 56"/>
                <a:gd name="T5" fmla="*/ 24 h 71"/>
                <a:gd name="T6" fmla="*/ 9 w 56"/>
                <a:gd name="T7" fmla="*/ 4 h 71"/>
                <a:gd name="T8" fmla="*/ 29 w 56"/>
                <a:gd name="T9" fmla="*/ 9 h 71"/>
                <a:gd name="T10" fmla="*/ 52 w 56"/>
                <a:gd name="T11" fmla="*/ 50 h 71"/>
                <a:gd name="T12" fmla="*/ 47 w 56"/>
                <a:gd name="T13" fmla="*/ 69 h 71"/>
                <a:gd name="T14" fmla="*/ 39 w 56"/>
                <a:gd name="T15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71">
                  <a:moveTo>
                    <a:pt x="39" y="71"/>
                  </a:moveTo>
                  <a:cubicBezTo>
                    <a:pt x="34" y="71"/>
                    <a:pt x="30" y="69"/>
                    <a:pt x="27" y="6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0" y="17"/>
                    <a:pt x="2" y="8"/>
                    <a:pt x="9" y="4"/>
                  </a:cubicBezTo>
                  <a:cubicBezTo>
                    <a:pt x="16" y="0"/>
                    <a:pt x="25" y="3"/>
                    <a:pt x="29" y="9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6" y="57"/>
                    <a:pt x="53" y="65"/>
                    <a:pt x="47" y="69"/>
                  </a:cubicBezTo>
                  <a:cubicBezTo>
                    <a:pt x="44" y="71"/>
                    <a:pt x="42" y="71"/>
                    <a:pt x="39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57488" y="4510088"/>
              <a:ext cx="273050" cy="203200"/>
            </a:xfrm>
            <a:custGeom>
              <a:avLst/>
              <a:gdLst>
                <a:gd name="T0" fmla="*/ 57 w 73"/>
                <a:gd name="T1" fmla="*/ 54 h 54"/>
                <a:gd name="T2" fmla="*/ 50 w 73"/>
                <a:gd name="T3" fmla="*/ 52 h 54"/>
                <a:gd name="T4" fmla="*/ 10 w 73"/>
                <a:gd name="T5" fmla="*/ 29 h 54"/>
                <a:gd name="T6" fmla="*/ 4 w 73"/>
                <a:gd name="T7" fmla="*/ 10 h 54"/>
                <a:gd name="T8" fmla="*/ 24 w 73"/>
                <a:gd name="T9" fmla="*/ 4 h 54"/>
                <a:gd name="T10" fmla="*/ 64 w 73"/>
                <a:gd name="T11" fmla="*/ 27 h 54"/>
                <a:gd name="T12" fmla="*/ 70 w 73"/>
                <a:gd name="T13" fmla="*/ 47 h 54"/>
                <a:gd name="T14" fmla="*/ 57 w 73"/>
                <a:gd name="T1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3" h="54">
                  <a:moveTo>
                    <a:pt x="57" y="54"/>
                  </a:moveTo>
                  <a:cubicBezTo>
                    <a:pt x="55" y="54"/>
                    <a:pt x="52" y="54"/>
                    <a:pt x="50" y="52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3" y="25"/>
                    <a:pt x="0" y="16"/>
                    <a:pt x="4" y="10"/>
                  </a:cubicBezTo>
                  <a:cubicBezTo>
                    <a:pt x="8" y="3"/>
                    <a:pt x="17" y="0"/>
                    <a:pt x="24" y="4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71" y="31"/>
                    <a:pt x="73" y="40"/>
                    <a:pt x="70" y="47"/>
                  </a:cubicBezTo>
                  <a:cubicBezTo>
                    <a:pt x="67" y="52"/>
                    <a:pt x="62" y="54"/>
                    <a:pt x="57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33663" y="4960938"/>
              <a:ext cx="280988" cy="107950"/>
            </a:xfrm>
            <a:custGeom>
              <a:avLst/>
              <a:gdLst>
                <a:gd name="T0" fmla="*/ 61 w 75"/>
                <a:gd name="T1" fmla="*/ 29 h 29"/>
                <a:gd name="T2" fmla="*/ 14 w 75"/>
                <a:gd name="T3" fmla="*/ 29 h 29"/>
                <a:gd name="T4" fmla="*/ 0 w 75"/>
                <a:gd name="T5" fmla="*/ 14 h 29"/>
                <a:gd name="T6" fmla="*/ 14 w 75"/>
                <a:gd name="T7" fmla="*/ 0 h 29"/>
                <a:gd name="T8" fmla="*/ 61 w 75"/>
                <a:gd name="T9" fmla="*/ 0 h 29"/>
                <a:gd name="T10" fmla="*/ 75 w 75"/>
                <a:gd name="T11" fmla="*/ 14 h 29"/>
                <a:gd name="T12" fmla="*/ 61 w 75"/>
                <a:gd name="T1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29">
                  <a:moveTo>
                    <a:pt x="61" y="29"/>
                  </a:moveTo>
                  <a:cubicBezTo>
                    <a:pt x="14" y="29"/>
                    <a:pt x="14" y="29"/>
                    <a:pt x="14" y="29"/>
                  </a:cubicBezTo>
                  <a:cubicBezTo>
                    <a:pt x="6" y="29"/>
                    <a:pt x="0" y="22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9" y="0"/>
                    <a:pt x="75" y="6"/>
                    <a:pt x="75" y="14"/>
                  </a:cubicBezTo>
                  <a:cubicBezTo>
                    <a:pt x="75" y="22"/>
                    <a:pt x="69" y="29"/>
                    <a:pt x="6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30501" y="5313363"/>
              <a:ext cx="274638" cy="201613"/>
            </a:xfrm>
            <a:custGeom>
              <a:avLst/>
              <a:gdLst>
                <a:gd name="T0" fmla="*/ 16 w 73"/>
                <a:gd name="T1" fmla="*/ 54 h 54"/>
                <a:gd name="T2" fmla="*/ 4 w 73"/>
                <a:gd name="T3" fmla="*/ 47 h 54"/>
                <a:gd name="T4" fmla="*/ 9 w 73"/>
                <a:gd name="T5" fmla="*/ 27 h 54"/>
                <a:gd name="T6" fmla="*/ 49 w 73"/>
                <a:gd name="T7" fmla="*/ 4 h 54"/>
                <a:gd name="T8" fmla="*/ 69 w 73"/>
                <a:gd name="T9" fmla="*/ 9 h 54"/>
                <a:gd name="T10" fmla="*/ 64 w 73"/>
                <a:gd name="T11" fmla="*/ 29 h 54"/>
                <a:gd name="T12" fmla="*/ 24 w 73"/>
                <a:gd name="T13" fmla="*/ 52 h 54"/>
                <a:gd name="T14" fmla="*/ 16 w 73"/>
                <a:gd name="T1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3" h="54">
                  <a:moveTo>
                    <a:pt x="16" y="54"/>
                  </a:moveTo>
                  <a:cubicBezTo>
                    <a:pt x="12" y="54"/>
                    <a:pt x="7" y="51"/>
                    <a:pt x="4" y="47"/>
                  </a:cubicBezTo>
                  <a:cubicBezTo>
                    <a:pt x="0" y="40"/>
                    <a:pt x="2" y="31"/>
                    <a:pt x="9" y="27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6" y="0"/>
                    <a:pt x="65" y="2"/>
                    <a:pt x="69" y="9"/>
                  </a:cubicBezTo>
                  <a:cubicBezTo>
                    <a:pt x="73" y="16"/>
                    <a:pt x="71" y="25"/>
                    <a:pt x="64" y="29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1" y="53"/>
                    <a:pt x="19" y="54"/>
                    <a:pt x="16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17976" y="5360988"/>
              <a:ext cx="274638" cy="203200"/>
            </a:xfrm>
            <a:custGeom>
              <a:avLst/>
              <a:gdLst>
                <a:gd name="T0" fmla="*/ 57 w 73"/>
                <a:gd name="T1" fmla="*/ 54 h 54"/>
                <a:gd name="T2" fmla="*/ 50 w 73"/>
                <a:gd name="T3" fmla="*/ 52 h 54"/>
                <a:gd name="T4" fmla="*/ 9 w 73"/>
                <a:gd name="T5" fmla="*/ 29 h 54"/>
                <a:gd name="T6" fmla="*/ 4 w 73"/>
                <a:gd name="T7" fmla="*/ 9 h 54"/>
                <a:gd name="T8" fmla="*/ 24 w 73"/>
                <a:gd name="T9" fmla="*/ 4 h 54"/>
                <a:gd name="T10" fmla="*/ 64 w 73"/>
                <a:gd name="T11" fmla="*/ 27 h 54"/>
                <a:gd name="T12" fmla="*/ 69 w 73"/>
                <a:gd name="T13" fmla="*/ 47 h 54"/>
                <a:gd name="T14" fmla="*/ 57 w 73"/>
                <a:gd name="T1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3" h="54">
                  <a:moveTo>
                    <a:pt x="57" y="54"/>
                  </a:moveTo>
                  <a:cubicBezTo>
                    <a:pt x="54" y="54"/>
                    <a:pt x="52" y="53"/>
                    <a:pt x="50" y="52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2" y="25"/>
                    <a:pt x="0" y="16"/>
                    <a:pt x="4" y="9"/>
                  </a:cubicBezTo>
                  <a:cubicBezTo>
                    <a:pt x="8" y="2"/>
                    <a:pt x="17" y="0"/>
                    <a:pt x="24" y="4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71" y="31"/>
                    <a:pt x="73" y="40"/>
                    <a:pt x="69" y="47"/>
                  </a:cubicBezTo>
                  <a:cubicBezTo>
                    <a:pt x="67" y="51"/>
                    <a:pt x="62" y="54"/>
                    <a:pt x="57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35451" y="5013325"/>
              <a:ext cx="284163" cy="107950"/>
            </a:xfrm>
            <a:custGeom>
              <a:avLst/>
              <a:gdLst>
                <a:gd name="T0" fmla="*/ 61 w 76"/>
                <a:gd name="T1" fmla="*/ 29 h 29"/>
                <a:gd name="T2" fmla="*/ 15 w 76"/>
                <a:gd name="T3" fmla="*/ 29 h 29"/>
                <a:gd name="T4" fmla="*/ 0 w 76"/>
                <a:gd name="T5" fmla="*/ 15 h 29"/>
                <a:gd name="T6" fmla="*/ 15 w 76"/>
                <a:gd name="T7" fmla="*/ 0 h 29"/>
                <a:gd name="T8" fmla="*/ 61 w 76"/>
                <a:gd name="T9" fmla="*/ 0 h 29"/>
                <a:gd name="T10" fmla="*/ 76 w 76"/>
                <a:gd name="T11" fmla="*/ 15 h 29"/>
                <a:gd name="T12" fmla="*/ 61 w 76"/>
                <a:gd name="T1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29">
                  <a:moveTo>
                    <a:pt x="61" y="29"/>
                  </a:moveTo>
                  <a:cubicBezTo>
                    <a:pt x="15" y="29"/>
                    <a:pt x="15" y="29"/>
                    <a:pt x="15" y="29"/>
                  </a:cubicBezTo>
                  <a:cubicBezTo>
                    <a:pt x="7" y="29"/>
                    <a:pt x="0" y="23"/>
                    <a:pt x="0" y="15"/>
                  </a:cubicBezTo>
                  <a:cubicBezTo>
                    <a:pt x="0" y="7"/>
                    <a:pt x="7" y="0"/>
                    <a:pt x="15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9" y="0"/>
                    <a:pt x="76" y="7"/>
                    <a:pt x="76" y="15"/>
                  </a:cubicBezTo>
                  <a:cubicBezTo>
                    <a:pt x="76" y="23"/>
                    <a:pt x="69" y="29"/>
                    <a:pt x="6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44963" y="4559300"/>
              <a:ext cx="277813" cy="203200"/>
            </a:xfrm>
            <a:custGeom>
              <a:avLst/>
              <a:gdLst>
                <a:gd name="T0" fmla="*/ 17 w 74"/>
                <a:gd name="T1" fmla="*/ 54 h 54"/>
                <a:gd name="T2" fmla="*/ 4 w 74"/>
                <a:gd name="T3" fmla="*/ 47 h 54"/>
                <a:gd name="T4" fmla="*/ 10 w 74"/>
                <a:gd name="T5" fmla="*/ 27 h 54"/>
                <a:gd name="T6" fmla="*/ 50 w 74"/>
                <a:gd name="T7" fmla="*/ 4 h 54"/>
                <a:gd name="T8" fmla="*/ 70 w 74"/>
                <a:gd name="T9" fmla="*/ 9 h 54"/>
                <a:gd name="T10" fmla="*/ 64 w 74"/>
                <a:gd name="T11" fmla="*/ 29 h 54"/>
                <a:gd name="T12" fmla="*/ 24 w 74"/>
                <a:gd name="T13" fmla="*/ 52 h 54"/>
                <a:gd name="T14" fmla="*/ 17 w 74"/>
                <a:gd name="T1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" h="54">
                  <a:moveTo>
                    <a:pt x="17" y="54"/>
                  </a:moveTo>
                  <a:cubicBezTo>
                    <a:pt x="12" y="54"/>
                    <a:pt x="7" y="51"/>
                    <a:pt x="4" y="47"/>
                  </a:cubicBezTo>
                  <a:cubicBezTo>
                    <a:pt x="0" y="40"/>
                    <a:pt x="3" y="31"/>
                    <a:pt x="10" y="27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7" y="0"/>
                    <a:pt x="66" y="2"/>
                    <a:pt x="70" y="9"/>
                  </a:cubicBezTo>
                  <a:cubicBezTo>
                    <a:pt x="74" y="16"/>
                    <a:pt x="71" y="25"/>
                    <a:pt x="64" y="29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2" y="53"/>
                    <a:pt x="19" y="54"/>
                    <a:pt x="17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94138" y="4225925"/>
              <a:ext cx="212725" cy="266700"/>
            </a:xfrm>
            <a:custGeom>
              <a:avLst/>
              <a:gdLst>
                <a:gd name="T0" fmla="*/ 17 w 57"/>
                <a:gd name="T1" fmla="*/ 71 h 71"/>
                <a:gd name="T2" fmla="*/ 10 w 57"/>
                <a:gd name="T3" fmla="*/ 69 h 71"/>
                <a:gd name="T4" fmla="*/ 4 w 57"/>
                <a:gd name="T5" fmla="*/ 49 h 71"/>
                <a:gd name="T6" fmla="*/ 28 w 57"/>
                <a:gd name="T7" fmla="*/ 9 h 71"/>
                <a:gd name="T8" fmla="*/ 47 w 57"/>
                <a:gd name="T9" fmla="*/ 4 h 71"/>
                <a:gd name="T10" fmla="*/ 53 w 57"/>
                <a:gd name="T11" fmla="*/ 23 h 71"/>
                <a:gd name="T12" fmla="*/ 29 w 57"/>
                <a:gd name="T13" fmla="*/ 63 h 71"/>
                <a:gd name="T14" fmla="*/ 17 w 57"/>
                <a:gd name="T15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71">
                  <a:moveTo>
                    <a:pt x="17" y="71"/>
                  </a:moveTo>
                  <a:cubicBezTo>
                    <a:pt x="14" y="71"/>
                    <a:pt x="12" y="70"/>
                    <a:pt x="10" y="69"/>
                  </a:cubicBezTo>
                  <a:cubicBezTo>
                    <a:pt x="3" y="65"/>
                    <a:pt x="0" y="56"/>
                    <a:pt x="4" y="4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32" y="2"/>
                    <a:pt x="40" y="0"/>
                    <a:pt x="47" y="4"/>
                  </a:cubicBezTo>
                  <a:cubicBezTo>
                    <a:pt x="54" y="8"/>
                    <a:pt x="57" y="16"/>
                    <a:pt x="53" y="23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27" y="68"/>
                    <a:pt x="22" y="71"/>
                    <a:pt x="1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068638" y="4548188"/>
              <a:ext cx="1008063" cy="1214438"/>
            </a:xfrm>
            <a:custGeom>
              <a:avLst/>
              <a:gdLst>
                <a:gd name="T0" fmla="*/ 134 w 269"/>
                <a:gd name="T1" fmla="*/ 0 h 324"/>
                <a:gd name="T2" fmla="*/ 2 w 269"/>
                <a:gd name="T3" fmla="*/ 146 h 324"/>
                <a:gd name="T4" fmla="*/ 63 w 269"/>
                <a:gd name="T5" fmla="*/ 324 h 324"/>
                <a:gd name="T6" fmla="*/ 144 w 269"/>
                <a:gd name="T7" fmla="*/ 324 h 324"/>
                <a:gd name="T8" fmla="*/ 215 w 269"/>
                <a:gd name="T9" fmla="*/ 265 h 324"/>
                <a:gd name="T10" fmla="*/ 269 w 269"/>
                <a:gd name="T11" fmla="*/ 134 h 324"/>
                <a:gd name="T12" fmla="*/ 119 w 269"/>
                <a:gd name="T13" fmla="*/ 237 h 324"/>
                <a:gd name="T14" fmla="*/ 92 w 269"/>
                <a:gd name="T15" fmla="*/ 182 h 324"/>
                <a:gd name="T16" fmla="*/ 109 w 269"/>
                <a:gd name="T17" fmla="*/ 174 h 324"/>
                <a:gd name="T18" fmla="*/ 146 w 269"/>
                <a:gd name="T19" fmla="*/ 174 h 324"/>
                <a:gd name="T20" fmla="*/ 162 w 269"/>
                <a:gd name="T21" fmla="*/ 185 h 324"/>
                <a:gd name="T22" fmla="*/ 169 w 269"/>
                <a:gd name="T23" fmla="*/ 183 h 324"/>
                <a:gd name="T24" fmla="*/ 143 w 269"/>
                <a:gd name="T25" fmla="*/ 237 h 324"/>
                <a:gd name="T26" fmla="*/ 119 w 269"/>
                <a:gd name="T27" fmla="*/ 301 h 324"/>
                <a:gd name="T28" fmla="*/ 112 w 269"/>
                <a:gd name="T29" fmla="*/ 144 h 324"/>
                <a:gd name="T30" fmla="*/ 116 w 269"/>
                <a:gd name="T31" fmla="*/ 148 h 324"/>
                <a:gd name="T32" fmla="*/ 111 w 269"/>
                <a:gd name="T33" fmla="*/ 144 h 324"/>
                <a:gd name="T34" fmla="*/ 152 w 269"/>
                <a:gd name="T35" fmla="*/ 140 h 324"/>
                <a:gd name="T36" fmla="*/ 153 w 269"/>
                <a:gd name="T37" fmla="*/ 140 h 324"/>
                <a:gd name="T38" fmla="*/ 149 w 269"/>
                <a:gd name="T39" fmla="*/ 142 h 324"/>
                <a:gd name="T40" fmla="*/ 243 w 269"/>
                <a:gd name="T41" fmla="*/ 155 h 324"/>
                <a:gd name="T42" fmla="*/ 197 w 269"/>
                <a:gd name="T43" fmla="*/ 251 h 324"/>
                <a:gd name="T44" fmla="*/ 159 w 269"/>
                <a:gd name="T45" fmla="*/ 301 h 324"/>
                <a:gd name="T46" fmla="*/ 189 w 269"/>
                <a:gd name="T47" fmla="*/ 180 h 324"/>
                <a:gd name="T48" fmla="*/ 175 w 269"/>
                <a:gd name="T49" fmla="*/ 172 h 324"/>
                <a:gd name="T50" fmla="*/ 155 w 269"/>
                <a:gd name="T51" fmla="*/ 171 h 324"/>
                <a:gd name="T52" fmla="*/ 152 w 269"/>
                <a:gd name="T53" fmla="*/ 167 h 324"/>
                <a:gd name="T54" fmla="*/ 151 w 269"/>
                <a:gd name="T55" fmla="*/ 132 h 324"/>
                <a:gd name="T56" fmla="*/ 143 w 269"/>
                <a:gd name="T57" fmla="*/ 165 h 324"/>
                <a:gd name="T58" fmla="*/ 115 w 269"/>
                <a:gd name="T59" fmla="*/ 168 h 324"/>
                <a:gd name="T60" fmla="*/ 115 w 269"/>
                <a:gd name="T61" fmla="*/ 136 h 324"/>
                <a:gd name="T62" fmla="*/ 103 w 269"/>
                <a:gd name="T63" fmla="*/ 163 h 324"/>
                <a:gd name="T64" fmla="*/ 94 w 269"/>
                <a:gd name="T65" fmla="*/ 174 h 324"/>
                <a:gd name="T66" fmla="*/ 87 w 269"/>
                <a:gd name="T67" fmla="*/ 172 h 324"/>
                <a:gd name="T68" fmla="*/ 76 w 269"/>
                <a:gd name="T69" fmla="*/ 168 h 324"/>
                <a:gd name="T70" fmla="*/ 76 w 269"/>
                <a:gd name="T71" fmla="*/ 169 h 324"/>
                <a:gd name="T72" fmla="*/ 75 w 269"/>
                <a:gd name="T73" fmla="*/ 169 h 324"/>
                <a:gd name="T74" fmla="*/ 102 w 269"/>
                <a:gd name="T75" fmla="*/ 239 h 324"/>
                <a:gd name="T76" fmla="*/ 87 w 269"/>
                <a:gd name="T77" fmla="*/ 301 h 324"/>
                <a:gd name="T78" fmla="*/ 25 w 269"/>
                <a:gd name="T79" fmla="*/ 155 h 324"/>
                <a:gd name="T80" fmla="*/ 24 w 269"/>
                <a:gd name="T81" fmla="*/ 139 h 324"/>
                <a:gd name="T82" fmla="*/ 134 w 269"/>
                <a:gd name="T83" fmla="*/ 23 h 324"/>
                <a:gd name="T84" fmla="*/ 245 w 269"/>
                <a:gd name="T85" fmla="*/ 139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9" h="324">
                  <a:moveTo>
                    <a:pt x="269" y="134"/>
                  </a:moveTo>
                  <a:cubicBezTo>
                    <a:pt x="269" y="60"/>
                    <a:pt x="208" y="0"/>
                    <a:pt x="134" y="0"/>
                  </a:cubicBezTo>
                  <a:cubicBezTo>
                    <a:pt x="60" y="0"/>
                    <a:pt x="0" y="60"/>
                    <a:pt x="0" y="134"/>
                  </a:cubicBezTo>
                  <a:cubicBezTo>
                    <a:pt x="0" y="138"/>
                    <a:pt x="1" y="142"/>
                    <a:pt x="2" y="146"/>
                  </a:cubicBezTo>
                  <a:cubicBezTo>
                    <a:pt x="0" y="148"/>
                    <a:pt x="4" y="200"/>
                    <a:pt x="54" y="265"/>
                  </a:cubicBezTo>
                  <a:cubicBezTo>
                    <a:pt x="69" y="285"/>
                    <a:pt x="63" y="324"/>
                    <a:pt x="63" y="324"/>
                  </a:cubicBezTo>
                  <a:cubicBezTo>
                    <a:pt x="83" y="324"/>
                    <a:pt x="104" y="324"/>
                    <a:pt x="125" y="324"/>
                  </a:cubicBezTo>
                  <a:cubicBezTo>
                    <a:pt x="131" y="324"/>
                    <a:pt x="138" y="324"/>
                    <a:pt x="144" y="324"/>
                  </a:cubicBezTo>
                  <a:cubicBezTo>
                    <a:pt x="165" y="324"/>
                    <a:pt x="185" y="324"/>
                    <a:pt x="206" y="324"/>
                  </a:cubicBezTo>
                  <a:cubicBezTo>
                    <a:pt x="206" y="324"/>
                    <a:pt x="200" y="285"/>
                    <a:pt x="215" y="265"/>
                  </a:cubicBezTo>
                  <a:cubicBezTo>
                    <a:pt x="265" y="200"/>
                    <a:pt x="268" y="148"/>
                    <a:pt x="267" y="146"/>
                  </a:cubicBezTo>
                  <a:cubicBezTo>
                    <a:pt x="268" y="142"/>
                    <a:pt x="269" y="138"/>
                    <a:pt x="269" y="134"/>
                  </a:cubicBezTo>
                  <a:close/>
                  <a:moveTo>
                    <a:pt x="119" y="301"/>
                  </a:moveTo>
                  <a:cubicBezTo>
                    <a:pt x="119" y="237"/>
                    <a:pt x="119" y="237"/>
                    <a:pt x="119" y="237"/>
                  </a:cubicBezTo>
                  <a:cubicBezTo>
                    <a:pt x="119" y="235"/>
                    <a:pt x="118" y="234"/>
                    <a:pt x="118" y="233"/>
                  </a:cubicBezTo>
                  <a:cubicBezTo>
                    <a:pt x="92" y="182"/>
                    <a:pt x="92" y="182"/>
                    <a:pt x="92" y="182"/>
                  </a:cubicBezTo>
                  <a:cubicBezTo>
                    <a:pt x="94" y="182"/>
                    <a:pt x="95" y="182"/>
                    <a:pt x="97" y="181"/>
                  </a:cubicBezTo>
                  <a:cubicBezTo>
                    <a:pt x="101" y="180"/>
                    <a:pt x="105" y="177"/>
                    <a:pt x="109" y="174"/>
                  </a:cubicBezTo>
                  <a:cubicBezTo>
                    <a:pt x="113" y="179"/>
                    <a:pt x="118" y="182"/>
                    <a:pt x="124" y="183"/>
                  </a:cubicBezTo>
                  <a:cubicBezTo>
                    <a:pt x="131" y="184"/>
                    <a:pt x="139" y="181"/>
                    <a:pt x="146" y="174"/>
                  </a:cubicBezTo>
                  <a:cubicBezTo>
                    <a:pt x="147" y="175"/>
                    <a:pt x="148" y="175"/>
                    <a:pt x="148" y="176"/>
                  </a:cubicBezTo>
                  <a:cubicBezTo>
                    <a:pt x="152" y="182"/>
                    <a:pt x="157" y="185"/>
                    <a:pt x="162" y="185"/>
                  </a:cubicBezTo>
                  <a:cubicBezTo>
                    <a:pt x="163" y="185"/>
                    <a:pt x="163" y="185"/>
                    <a:pt x="164" y="184"/>
                  </a:cubicBezTo>
                  <a:cubicBezTo>
                    <a:pt x="165" y="184"/>
                    <a:pt x="167" y="184"/>
                    <a:pt x="169" y="183"/>
                  </a:cubicBezTo>
                  <a:cubicBezTo>
                    <a:pt x="143" y="233"/>
                    <a:pt x="143" y="233"/>
                    <a:pt x="143" y="233"/>
                  </a:cubicBezTo>
                  <a:cubicBezTo>
                    <a:pt x="143" y="234"/>
                    <a:pt x="143" y="235"/>
                    <a:pt x="143" y="237"/>
                  </a:cubicBezTo>
                  <a:cubicBezTo>
                    <a:pt x="143" y="301"/>
                    <a:pt x="143" y="301"/>
                    <a:pt x="143" y="301"/>
                  </a:cubicBezTo>
                  <a:lnTo>
                    <a:pt x="119" y="301"/>
                  </a:lnTo>
                  <a:close/>
                  <a:moveTo>
                    <a:pt x="111" y="144"/>
                  </a:moveTo>
                  <a:cubicBezTo>
                    <a:pt x="111" y="144"/>
                    <a:pt x="111" y="144"/>
                    <a:pt x="112" y="144"/>
                  </a:cubicBezTo>
                  <a:cubicBezTo>
                    <a:pt x="112" y="144"/>
                    <a:pt x="112" y="144"/>
                    <a:pt x="113" y="144"/>
                  </a:cubicBezTo>
                  <a:cubicBezTo>
                    <a:pt x="115" y="144"/>
                    <a:pt x="115" y="145"/>
                    <a:pt x="116" y="148"/>
                  </a:cubicBezTo>
                  <a:cubicBezTo>
                    <a:pt x="116" y="151"/>
                    <a:pt x="114" y="155"/>
                    <a:pt x="111" y="160"/>
                  </a:cubicBezTo>
                  <a:cubicBezTo>
                    <a:pt x="108" y="152"/>
                    <a:pt x="109" y="146"/>
                    <a:pt x="111" y="144"/>
                  </a:cubicBezTo>
                  <a:close/>
                  <a:moveTo>
                    <a:pt x="149" y="142"/>
                  </a:moveTo>
                  <a:cubicBezTo>
                    <a:pt x="150" y="140"/>
                    <a:pt x="151" y="140"/>
                    <a:pt x="152" y="140"/>
                  </a:cubicBezTo>
                  <a:cubicBezTo>
                    <a:pt x="152" y="140"/>
                    <a:pt x="152" y="140"/>
                    <a:pt x="152" y="140"/>
                  </a:cubicBezTo>
                  <a:cubicBezTo>
                    <a:pt x="153" y="140"/>
                    <a:pt x="153" y="140"/>
                    <a:pt x="153" y="140"/>
                  </a:cubicBezTo>
                  <a:cubicBezTo>
                    <a:pt x="154" y="142"/>
                    <a:pt x="153" y="149"/>
                    <a:pt x="149" y="156"/>
                  </a:cubicBezTo>
                  <a:cubicBezTo>
                    <a:pt x="148" y="150"/>
                    <a:pt x="148" y="145"/>
                    <a:pt x="149" y="142"/>
                  </a:cubicBezTo>
                  <a:close/>
                  <a:moveTo>
                    <a:pt x="245" y="139"/>
                  </a:moveTo>
                  <a:cubicBezTo>
                    <a:pt x="243" y="155"/>
                    <a:pt x="243" y="155"/>
                    <a:pt x="243" y="155"/>
                  </a:cubicBezTo>
                  <a:cubicBezTo>
                    <a:pt x="243" y="155"/>
                    <a:pt x="243" y="155"/>
                    <a:pt x="243" y="155"/>
                  </a:cubicBezTo>
                  <a:cubicBezTo>
                    <a:pt x="241" y="169"/>
                    <a:pt x="232" y="206"/>
                    <a:pt x="197" y="251"/>
                  </a:cubicBezTo>
                  <a:cubicBezTo>
                    <a:pt x="186" y="265"/>
                    <a:pt x="182" y="284"/>
                    <a:pt x="182" y="301"/>
                  </a:cubicBezTo>
                  <a:cubicBezTo>
                    <a:pt x="159" y="301"/>
                    <a:pt x="159" y="301"/>
                    <a:pt x="159" y="301"/>
                  </a:cubicBezTo>
                  <a:cubicBezTo>
                    <a:pt x="159" y="239"/>
                    <a:pt x="159" y="239"/>
                    <a:pt x="159" y="239"/>
                  </a:cubicBezTo>
                  <a:cubicBezTo>
                    <a:pt x="189" y="180"/>
                    <a:pt x="189" y="180"/>
                    <a:pt x="189" y="180"/>
                  </a:cubicBezTo>
                  <a:cubicBezTo>
                    <a:pt x="191" y="176"/>
                    <a:pt x="190" y="171"/>
                    <a:pt x="185" y="169"/>
                  </a:cubicBezTo>
                  <a:cubicBezTo>
                    <a:pt x="182" y="167"/>
                    <a:pt x="177" y="168"/>
                    <a:pt x="175" y="172"/>
                  </a:cubicBezTo>
                  <a:cubicBezTo>
                    <a:pt x="172" y="174"/>
                    <a:pt x="167" y="176"/>
                    <a:pt x="163" y="176"/>
                  </a:cubicBezTo>
                  <a:cubicBezTo>
                    <a:pt x="159" y="177"/>
                    <a:pt x="157" y="174"/>
                    <a:pt x="155" y="171"/>
                  </a:cubicBezTo>
                  <a:cubicBezTo>
                    <a:pt x="154" y="170"/>
                    <a:pt x="153" y="168"/>
                    <a:pt x="152" y="167"/>
                  </a:cubicBezTo>
                  <a:cubicBezTo>
                    <a:pt x="152" y="167"/>
                    <a:pt x="152" y="167"/>
                    <a:pt x="152" y="167"/>
                  </a:cubicBezTo>
                  <a:cubicBezTo>
                    <a:pt x="159" y="157"/>
                    <a:pt x="164" y="144"/>
                    <a:pt x="160" y="136"/>
                  </a:cubicBezTo>
                  <a:cubicBezTo>
                    <a:pt x="159" y="133"/>
                    <a:pt x="155" y="131"/>
                    <a:pt x="151" y="132"/>
                  </a:cubicBezTo>
                  <a:cubicBezTo>
                    <a:pt x="147" y="132"/>
                    <a:pt x="144" y="134"/>
                    <a:pt x="142" y="138"/>
                  </a:cubicBezTo>
                  <a:cubicBezTo>
                    <a:pt x="139" y="145"/>
                    <a:pt x="139" y="156"/>
                    <a:pt x="143" y="165"/>
                  </a:cubicBezTo>
                  <a:cubicBezTo>
                    <a:pt x="138" y="171"/>
                    <a:pt x="131" y="176"/>
                    <a:pt x="125" y="175"/>
                  </a:cubicBezTo>
                  <a:cubicBezTo>
                    <a:pt x="121" y="174"/>
                    <a:pt x="118" y="172"/>
                    <a:pt x="115" y="168"/>
                  </a:cubicBezTo>
                  <a:cubicBezTo>
                    <a:pt x="120" y="161"/>
                    <a:pt x="124" y="154"/>
                    <a:pt x="124" y="147"/>
                  </a:cubicBezTo>
                  <a:cubicBezTo>
                    <a:pt x="124" y="142"/>
                    <a:pt x="120" y="137"/>
                    <a:pt x="115" y="136"/>
                  </a:cubicBezTo>
                  <a:cubicBezTo>
                    <a:pt x="111" y="135"/>
                    <a:pt x="107" y="136"/>
                    <a:pt x="105" y="138"/>
                  </a:cubicBezTo>
                  <a:cubicBezTo>
                    <a:pt x="100" y="144"/>
                    <a:pt x="100" y="154"/>
                    <a:pt x="103" y="163"/>
                  </a:cubicBezTo>
                  <a:cubicBezTo>
                    <a:pt x="104" y="164"/>
                    <a:pt x="104" y="166"/>
                    <a:pt x="105" y="167"/>
                  </a:cubicBezTo>
                  <a:cubicBezTo>
                    <a:pt x="102" y="170"/>
                    <a:pt x="98" y="172"/>
                    <a:pt x="94" y="174"/>
                  </a:cubicBezTo>
                  <a:cubicBezTo>
                    <a:pt x="92" y="174"/>
                    <a:pt x="90" y="175"/>
                    <a:pt x="88" y="174"/>
                  </a:cubicBezTo>
                  <a:cubicBezTo>
                    <a:pt x="87" y="172"/>
                    <a:pt x="87" y="172"/>
                    <a:pt x="87" y="172"/>
                  </a:cubicBezTo>
                  <a:cubicBezTo>
                    <a:pt x="85" y="169"/>
                    <a:pt x="81" y="167"/>
                    <a:pt x="77" y="168"/>
                  </a:cubicBezTo>
                  <a:cubicBezTo>
                    <a:pt x="77" y="168"/>
                    <a:pt x="77" y="168"/>
                    <a:pt x="76" y="168"/>
                  </a:cubicBezTo>
                  <a:cubicBezTo>
                    <a:pt x="76" y="168"/>
                    <a:pt x="76" y="168"/>
                    <a:pt x="76" y="169"/>
                  </a:cubicBezTo>
                  <a:cubicBezTo>
                    <a:pt x="76" y="169"/>
                    <a:pt x="76" y="169"/>
                    <a:pt x="76" y="169"/>
                  </a:cubicBezTo>
                  <a:cubicBezTo>
                    <a:pt x="76" y="169"/>
                    <a:pt x="76" y="169"/>
                    <a:pt x="75" y="169"/>
                  </a:cubicBezTo>
                  <a:cubicBezTo>
                    <a:pt x="75" y="169"/>
                    <a:pt x="75" y="169"/>
                    <a:pt x="75" y="169"/>
                  </a:cubicBezTo>
                  <a:cubicBezTo>
                    <a:pt x="72" y="171"/>
                    <a:pt x="70" y="176"/>
                    <a:pt x="72" y="180"/>
                  </a:cubicBezTo>
                  <a:cubicBezTo>
                    <a:pt x="102" y="239"/>
                    <a:pt x="102" y="239"/>
                    <a:pt x="102" y="239"/>
                  </a:cubicBezTo>
                  <a:cubicBezTo>
                    <a:pt x="102" y="301"/>
                    <a:pt x="102" y="301"/>
                    <a:pt x="102" y="301"/>
                  </a:cubicBezTo>
                  <a:cubicBezTo>
                    <a:pt x="87" y="301"/>
                    <a:pt x="87" y="301"/>
                    <a:pt x="87" y="301"/>
                  </a:cubicBezTo>
                  <a:cubicBezTo>
                    <a:pt x="87" y="284"/>
                    <a:pt x="83" y="265"/>
                    <a:pt x="73" y="251"/>
                  </a:cubicBezTo>
                  <a:cubicBezTo>
                    <a:pt x="37" y="206"/>
                    <a:pt x="28" y="169"/>
                    <a:pt x="25" y="155"/>
                  </a:cubicBezTo>
                  <a:cubicBezTo>
                    <a:pt x="26" y="155"/>
                    <a:pt x="26" y="155"/>
                    <a:pt x="26" y="155"/>
                  </a:cubicBezTo>
                  <a:cubicBezTo>
                    <a:pt x="24" y="139"/>
                    <a:pt x="24" y="139"/>
                    <a:pt x="24" y="139"/>
                  </a:cubicBezTo>
                  <a:cubicBezTo>
                    <a:pt x="24" y="137"/>
                    <a:pt x="23" y="135"/>
                    <a:pt x="23" y="134"/>
                  </a:cubicBezTo>
                  <a:cubicBezTo>
                    <a:pt x="23" y="72"/>
                    <a:pt x="73" y="23"/>
                    <a:pt x="134" y="23"/>
                  </a:cubicBezTo>
                  <a:cubicBezTo>
                    <a:pt x="196" y="23"/>
                    <a:pt x="245" y="72"/>
                    <a:pt x="245" y="134"/>
                  </a:cubicBezTo>
                  <a:cubicBezTo>
                    <a:pt x="245" y="135"/>
                    <a:pt x="245" y="137"/>
                    <a:pt x="245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08351" y="5803900"/>
              <a:ext cx="528638" cy="300038"/>
            </a:xfrm>
            <a:custGeom>
              <a:avLst/>
              <a:gdLst>
                <a:gd name="T0" fmla="*/ 0 w 141"/>
                <a:gd name="T1" fmla="*/ 12 h 80"/>
                <a:gd name="T2" fmla="*/ 6 w 141"/>
                <a:gd name="T3" fmla="*/ 12 h 80"/>
                <a:gd name="T4" fmla="*/ 6 w 141"/>
                <a:gd name="T5" fmla="*/ 22 h 80"/>
                <a:gd name="T6" fmla="*/ 0 w 141"/>
                <a:gd name="T7" fmla="*/ 22 h 80"/>
                <a:gd name="T8" fmla="*/ 0 w 141"/>
                <a:gd name="T9" fmla="*/ 33 h 80"/>
                <a:gd name="T10" fmla="*/ 6 w 141"/>
                <a:gd name="T11" fmla="*/ 33 h 80"/>
                <a:gd name="T12" fmla="*/ 6 w 141"/>
                <a:gd name="T13" fmla="*/ 43 h 80"/>
                <a:gd name="T14" fmla="*/ 0 w 141"/>
                <a:gd name="T15" fmla="*/ 43 h 80"/>
                <a:gd name="T16" fmla="*/ 30 w 141"/>
                <a:gd name="T17" fmla="*/ 68 h 80"/>
                <a:gd name="T18" fmla="*/ 48 w 141"/>
                <a:gd name="T19" fmla="*/ 80 h 80"/>
                <a:gd name="T20" fmla="*/ 93 w 141"/>
                <a:gd name="T21" fmla="*/ 80 h 80"/>
                <a:gd name="T22" fmla="*/ 111 w 141"/>
                <a:gd name="T23" fmla="*/ 68 h 80"/>
                <a:gd name="T24" fmla="*/ 141 w 141"/>
                <a:gd name="T25" fmla="*/ 43 h 80"/>
                <a:gd name="T26" fmla="*/ 136 w 141"/>
                <a:gd name="T27" fmla="*/ 43 h 80"/>
                <a:gd name="T28" fmla="*/ 136 w 141"/>
                <a:gd name="T29" fmla="*/ 33 h 80"/>
                <a:gd name="T30" fmla="*/ 141 w 141"/>
                <a:gd name="T31" fmla="*/ 33 h 80"/>
                <a:gd name="T32" fmla="*/ 141 w 141"/>
                <a:gd name="T33" fmla="*/ 22 h 80"/>
                <a:gd name="T34" fmla="*/ 136 w 141"/>
                <a:gd name="T35" fmla="*/ 22 h 80"/>
                <a:gd name="T36" fmla="*/ 136 w 141"/>
                <a:gd name="T37" fmla="*/ 12 h 80"/>
                <a:gd name="T38" fmla="*/ 141 w 141"/>
                <a:gd name="T39" fmla="*/ 12 h 80"/>
                <a:gd name="T40" fmla="*/ 141 w 141"/>
                <a:gd name="T41" fmla="*/ 0 h 80"/>
                <a:gd name="T42" fmla="*/ 0 w 141"/>
                <a:gd name="T43" fmla="*/ 0 h 80"/>
                <a:gd name="T44" fmla="*/ 0 w 141"/>
                <a:gd name="T45" fmla="*/ 1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1" h="80">
                  <a:moveTo>
                    <a:pt x="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1" y="57"/>
                    <a:pt x="14" y="67"/>
                    <a:pt x="30" y="68"/>
                  </a:cubicBezTo>
                  <a:cubicBezTo>
                    <a:pt x="33" y="75"/>
                    <a:pt x="40" y="80"/>
                    <a:pt x="48" y="80"/>
                  </a:cubicBezTo>
                  <a:cubicBezTo>
                    <a:pt x="93" y="80"/>
                    <a:pt x="93" y="80"/>
                    <a:pt x="93" y="80"/>
                  </a:cubicBezTo>
                  <a:cubicBezTo>
                    <a:pt x="101" y="80"/>
                    <a:pt x="108" y="75"/>
                    <a:pt x="111" y="68"/>
                  </a:cubicBezTo>
                  <a:cubicBezTo>
                    <a:pt x="127" y="67"/>
                    <a:pt x="140" y="57"/>
                    <a:pt x="141" y="43"/>
                  </a:cubicBezTo>
                  <a:cubicBezTo>
                    <a:pt x="136" y="43"/>
                    <a:pt x="136" y="43"/>
                    <a:pt x="136" y="43"/>
                  </a:cubicBezTo>
                  <a:cubicBezTo>
                    <a:pt x="136" y="33"/>
                    <a:pt x="136" y="33"/>
                    <a:pt x="136" y="33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41" y="22"/>
                    <a:pt x="141" y="22"/>
                    <a:pt x="141" y="22"/>
                  </a:cubicBezTo>
                  <a:cubicBezTo>
                    <a:pt x="136" y="22"/>
                    <a:pt x="136" y="22"/>
                    <a:pt x="136" y="2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sp>
        <p:nvSpPr>
          <p:cNvPr id="59" name="出自【趣你的PPT】(微信:qunideppt)：最优质的PPT资源库"/>
          <p:cNvSpPr/>
          <p:nvPr/>
        </p:nvSpPr>
        <p:spPr>
          <a:xfrm>
            <a:off x="2075542" y="2256004"/>
            <a:ext cx="872653" cy="83261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18" y="118870"/>
                </a:moveTo>
                <a:cubicBezTo>
                  <a:pt x="119718" y="118870"/>
                  <a:pt x="119718" y="118870"/>
                  <a:pt x="119718" y="118588"/>
                </a:cubicBezTo>
                <a:cubicBezTo>
                  <a:pt x="119718" y="118588"/>
                  <a:pt x="119718" y="118588"/>
                  <a:pt x="119999" y="118305"/>
                </a:cubicBezTo>
                <a:cubicBezTo>
                  <a:pt x="119999" y="118305"/>
                  <a:pt x="119999" y="118305"/>
                  <a:pt x="119999" y="118305"/>
                </a:cubicBezTo>
                <a:cubicBezTo>
                  <a:pt x="119999" y="118023"/>
                  <a:pt x="119999" y="118023"/>
                  <a:pt x="119999" y="117741"/>
                </a:cubicBezTo>
                <a:cubicBezTo>
                  <a:pt x="119999" y="117741"/>
                  <a:pt x="119999" y="117741"/>
                  <a:pt x="119999" y="117741"/>
                </a:cubicBezTo>
                <a:cubicBezTo>
                  <a:pt x="119999" y="117741"/>
                  <a:pt x="119999" y="117458"/>
                  <a:pt x="119999" y="117458"/>
                </a:cubicBezTo>
                <a:cubicBezTo>
                  <a:pt x="119999" y="117458"/>
                  <a:pt x="119999" y="117458"/>
                  <a:pt x="119999" y="117176"/>
                </a:cubicBezTo>
                <a:cubicBezTo>
                  <a:pt x="119999" y="117176"/>
                  <a:pt x="119999" y="117176"/>
                  <a:pt x="119999" y="117176"/>
                </a:cubicBezTo>
                <a:cubicBezTo>
                  <a:pt x="119999" y="117176"/>
                  <a:pt x="119999" y="116894"/>
                  <a:pt x="119999" y="116894"/>
                </a:cubicBezTo>
                <a:cubicBezTo>
                  <a:pt x="119999" y="116894"/>
                  <a:pt x="119999" y="116611"/>
                  <a:pt x="119999" y="116611"/>
                </a:cubicBezTo>
                <a:cubicBezTo>
                  <a:pt x="119999" y="116611"/>
                  <a:pt x="119999" y="116611"/>
                  <a:pt x="119999" y="116611"/>
                </a:cubicBezTo>
                <a:cubicBezTo>
                  <a:pt x="108450" y="80470"/>
                  <a:pt x="108450" y="80470"/>
                  <a:pt x="108450" y="80470"/>
                </a:cubicBezTo>
                <a:cubicBezTo>
                  <a:pt x="108169" y="80188"/>
                  <a:pt x="107887" y="79905"/>
                  <a:pt x="107605" y="79623"/>
                </a:cubicBezTo>
                <a:cubicBezTo>
                  <a:pt x="44788" y="16376"/>
                  <a:pt x="44788" y="16376"/>
                  <a:pt x="44788" y="16376"/>
                </a:cubicBezTo>
                <a:cubicBezTo>
                  <a:pt x="44507" y="16094"/>
                  <a:pt x="44507" y="16094"/>
                  <a:pt x="44225" y="15811"/>
                </a:cubicBezTo>
                <a:cubicBezTo>
                  <a:pt x="30422" y="1976"/>
                  <a:pt x="30422" y="1976"/>
                  <a:pt x="30422" y="1976"/>
                </a:cubicBezTo>
                <a:cubicBezTo>
                  <a:pt x="29295" y="847"/>
                  <a:pt x="27605" y="0"/>
                  <a:pt x="25915" y="0"/>
                </a:cubicBezTo>
                <a:cubicBezTo>
                  <a:pt x="24225" y="0"/>
                  <a:pt x="22535" y="847"/>
                  <a:pt x="21126" y="1976"/>
                </a:cubicBezTo>
                <a:cubicBezTo>
                  <a:pt x="1971" y="21458"/>
                  <a:pt x="1971" y="21458"/>
                  <a:pt x="1971" y="21458"/>
                </a:cubicBezTo>
                <a:cubicBezTo>
                  <a:pt x="563" y="22588"/>
                  <a:pt x="0" y="24282"/>
                  <a:pt x="0" y="25976"/>
                </a:cubicBezTo>
                <a:cubicBezTo>
                  <a:pt x="0" y="27670"/>
                  <a:pt x="563" y="29364"/>
                  <a:pt x="1971" y="30776"/>
                </a:cubicBezTo>
                <a:cubicBezTo>
                  <a:pt x="15211" y="44047"/>
                  <a:pt x="15211" y="44047"/>
                  <a:pt x="15211" y="44047"/>
                </a:cubicBezTo>
                <a:cubicBezTo>
                  <a:pt x="15492" y="44329"/>
                  <a:pt x="15492" y="44329"/>
                  <a:pt x="15492" y="44611"/>
                </a:cubicBezTo>
                <a:cubicBezTo>
                  <a:pt x="78591" y="108141"/>
                  <a:pt x="78591" y="108141"/>
                  <a:pt x="78591" y="108141"/>
                </a:cubicBezTo>
                <a:cubicBezTo>
                  <a:pt x="78873" y="108423"/>
                  <a:pt x="79436" y="108705"/>
                  <a:pt x="79718" y="108705"/>
                </a:cubicBezTo>
                <a:cubicBezTo>
                  <a:pt x="99436" y="114635"/>
                  <a:pt x="99436" y="114635"/>
                  <a:pt x="99436" y="114635"/>
                </a:cubicBezTo>
                <a:cubicBezTo>
                  <a:pt x="2535" y="114635"/>
                  <a:pt x="2535" y="114635"/>
                  <a:pt x="2535" y="114635"/>
                </a:cubicBezTo>
                <a:cubicBezTo>
                  <a:pt x="1126" y="114635"/>
                  <a:pt x="0" y="115764"/>
                  <a:pt x="0" y="117176"/>
                </a:cubicBezTo>
                <a:cubicBezTo>
                  <a:pt x="0" y="118870"/>
                  <a:pt x="1126" y="120000"/>
                  <a:pt x="2535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464" y="120000"/>
                  <a:pt x="117464" y="120000"/>
                  <a:pt x="117464" y="120000"/>
                </a:cubicBezTo>
                <a:cubicBezTo>
                  <a:pt x="117746" y="120000"/>
                  <a:pt x="117746" y="120000"/>
                  <a:pt x="118028" y="120000"/>
                </a:cubicBezTo>
                <a:cubicBezTo>
                  <a:pt x="118028" y="120000"/>
                  <a:pt x="118309" y="119717"/>
                  <a:pt x="118591" y="119717"/>
                </a:cubicBezTo>
                <a:cubicBezTo>
                  <a:pt x="118591" y="119717"/>
                  <a:pt x="118591" y="119717"/>
                  <a:pt x="118591" y="119717"/>
                </a:cubicBezTo>
                <a:cubicBezTo>
                  <a:pt x="118591" y="119717"/>
                  <a:pt x="118873" y="119717"/>
                  <a:pt x="118873" y="119435"/>
                </a:cubicBezTo>
                <a:cubicBezTo>
                  <a:pt x="118873" y="119435"/>
                  <a:pt x="118873" y="119435"/>
                  <a:pt x="118873" y="119435"/>
                </a:cubicBezTo>
                <a:cubicBezTo>
                  <a:pt x="119154" y="119435"/>
                  <a:pt x="119154" y="119152"/>
                  <a:pt x="119436" y="119152"/>
                </a:cubicBezTo>
                <a:cubicBezTo>
                  <a:pt x="119436" y="119152"/>
                  <a:pt x="119436" y="119152"/>
                  <a:pt x="119436" y="119152"/>
                </a:cubicBezTo>
                <a:cubicBezTo>
                  <a:pt x="119436" y="119152"/>
                  <a:pt x="119436" y="118870"/>
                  <a:pt x="119718" y="118870"/>
                </a:cubicBezTo>
                <a:close/>
                <a:moveTo>
                  <a:pt x="113521" y="113223"/>
                </a:moveTo>
                <a:cubicBezTo>
                  <a:pt x="84225" y="104752"/>
                  <a:pt x="84225" y="104752"/>
                  <a:pt x="84225" y="104752"/>
                </a:cubicBezTo>
                <a:cubicBezTo>
                  <a:pt x="86197" y="97694"/>
                  <a:pt x="86197" y="97694"/>
                  <a:pt x="86197" y="97694"/>
                </a:cubicBezTo>
                <a:cubicBezTo>
                  <a:pt x="95211" y="97694"/>
                  <a:pt x="95211" y="97694"/>
                  <a:pt x="95211" y="97694"/>
                </a:cubicBezTo>
                <a:cubicBezTo>
                  <a:pt x="96901" y="97694"/>
                  <a:pt x="98028" y="96564"/>
                  <a:pt x="98028" y="95152"/>
                </a:cubicBezTo>
                <a:cubicBezTo>
                  <a:pt x="98028" y="85835"/>
                  <a:pt x="98028" y="85835"/>
                  <a:pt x="98028" y="85835"/>
                </a:cubicBezTo>
                <a:cubicBezTo>
                  <a:pt x="103943" y="84423"/>
                  <a:pt x="103943" y="84423"/>
                  <a:pt x="103943" y="84423"/>
                </a:cubicBezTo>
                <a:lnTo>
                  <a:pt x="113521" y="113223"/>
                </a:lnTo>
                <a:close/>
                <a:moveTo>
                  <a:pt x="42253" y="21458"/>
                </a:moveTo>
                <a:cubicBezTo>
                  <a:pt x="100563" y="79905"/>
                  <a:pt x="100563" y="79905"/>
                  <a:pt x="100563" y="79905"/>
                </a:cubicBezTo>
                <a:cubicBezTo>
                  <a:pt x="96056" y="81035"/>
                  <a:pt x="96056" y="81035"/>
                  <a:pt x="96056" y="81035"/>
                </a:cubicBezTo>
                <a:cubicBezTo>
                  <a:pt x="39718" y="24282"/>
                  <a:pt x="39718" y="24282"/>
                  <a:pt x="39718" y="24282"/>
                </a:cubicBezTo>
                <a:lnTo>
                  <a:pt x="42253" y="21458"/>
                </a:lnTo>
                <a:close/>
                <a:moveTo>
                  <a:pt x="35774" y="27952"/>
                </a:moveTo>
                <a:cubicBezTo>
                  <a:pt x="92676" y="84988"/>
                  <a:pt x="92676" y="84988"/>
                  <a:pt x="92676" y="84988"/>
                </a:cubicBezTo>
                <a:cubicBezTo>
                  <a:pt x="92676" y="92611"/>
                  <a:pt x="92676" y="92611"/>
                  <a:pt x="92676" y="92611"/>
                </a:cubicBezTo>
                <a:cubicBezTo>
                  <a:pt x="85352" y="92611"/>
                  <a:pt x="85352" y="92611"/>
                  <a:pt x="85352" y="92611"/>
                </a:cubicBezTo>
                <a:cubicBezTo>
                  <a:pt x="27887" y="35858"/>
                  <a:pt x="27887" y="35858"/>
                  <a:pt x="27887" y="35858"/>
                </a:cubicBezTo>
                <a:lnTo>
                  <a:pt x="35774" y="27952"/>
                </a:lnTo>
                <a:close/>
                <a:moveTo>
                  <a:pt x="5352" y="25976"/>
                </a:moveTo>
                <a:cubicBezTo>
                  <a:pt x="5352" y="25976"/>
                  <a:pt x="5352" y="25411"/>
                  <a:pt x="5633" y="25129"/>
                </a:cubicBezTo>
                <a:cubicBezTo>
                  <a:pt x="25070" y="5647"/>
                  <a:pt x="25070" y="5647"/>
                  <a:pt x="25070" y="5647"/>
                </a:cubicBezTo>
                <a:cubicBezTo>
                  <a:pt x="25352" y="5364"/>
                  <a:pt x="25633" y="5364"/>
                  <a:pt x="25915" y="5364"/>
                </a:cubicBezTo>
                <a:cubicBezTo>
                  <a:pt x="26197" y="5364"/>
                  <a:pt x="26478" y="5364"/>
                  <a:pt x="26760" y="5647"/>
                </a:cubicBezTo>
                <a:cubicBezTo>
                  <a:pt x="38591" y="17788"/>
                  <a:pt x="38591" y="17788"/>
                  <a:pt x="38591" y="17788"/>
                </a:cubicBezTo>
                <a:cubicBezTo>
                  <a:pt x="17464" y="38964"/>
                  <a:pt x="17464" y="38964"/>
                  <a:pt x="17464" y="38964"/>
                </a:cubicBezTo>
                <a:cubicBezTo>
                  <a:pt x="5633" y="26823"/>
                  <a:pt x="5633" y="26823"/>
                  <a:pt x="5633" y="26823"/>
                </a:cubicBezTo>
                <a:cubicBezTo>
                  <a:pt x="5352" y="26541"/>
                  <a:pt x="5352" y="26258"/>
                  <a:pt x="5352" y="25976"/>
                </a:cubicBezTo>
                <a:close/>
                <a:moveTo>
                  <a:pt x="24225" y="39529"/>
                </a:moveTo>
                <a:cubicBezTo>
                  <a:pt x="81408" y="96000"/>
                  <a:pt x="81408" y="96000"/>
                  <a:pt x="81408" y="96000"/>
                </a:cubicBezTo>
                <a:cubicBezTo>
                  <a:pt x="79718" y="101647"/>
                  <a:pt x="79718" y="101647"/>
                  <a:pt x="79718" y="101647"/>
                </a:cubicBezTo>
                <a:cubicBezTo>
                  <a:pt x="21126" y="42635"/>
                  <a:pt x="21126" y="42635"/>
                  <a:pt x="21126" y="42635"/>
                </a:cubicBezTo>
                <a:lnTo>
                  <a:pt x="24225" y="395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出自【趣你的PPT】(微信:qunideppt)：最优质的PPT资源库"/>
          <p:cNvSpPr/>
          <p:nvPr/>
        </p:nvSpPr>
        <p:spPr>
          <a:xfrm>
            <a:off x="5605094" y="2344786"/>
            <a:ext cx="981812" cy="71404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33618"/>
                </a:moveTo>
                <a:cubicBezTo>
                  <a:pt x="120000" y="32217"/>
                  <a:pt x="119660" y="30817"/>
                  <a:pt x="118640" y="30350"/>
                </a:cubicBezTo>
                <a:cubicBezTo>
                  <a:pt x="118640" y="30350"/>
                  <a:pt x="118640" y="30350"/>
                  <a:pt x="118640" y="30350"/>
                </a:cubicBezTo>
                <a:cubicBezTo>
                  <a:pt x="118640" y="30350"/>
                  <a:pt x="118640" y="30350"/>
                  <a:pt x="118640" y="30350"/>
                </a:cubicBezTo>
                <a:cubicBezTo>
                  <a:pt x="118640" y="30350"/>
                  <a:pt x="118300" y="30350"/>
                  <a:pt x="118300" y="30350"/>
                </a:cubicBezTo>
                <a:cubicBezTo>
                  <a:pt x="61189" y="466"/>
                  <a:pt x="61189" y="466"/>
                  <a:pt x="61189" y="466"/>
                </a:cubicBezTo>
                <a:cubicBezTo>
                  <a:pt x="61189" y="466"/>
                  <a:pt x="61189" y="466"/>
                  <a:pt x="61189" y="466"/>
                </a:cubicBezTo>
                <a:cubicBezTo>
                  <a:pt x="60849" y="0"/>
                  <a:pt x="60509" y="0"/>
                  <a:pt x="60169" y="0"/>
                </a:cubicBezTo>
                <a:cubicBezTo>
                  <a:pt x="59830" y="0"/>
                  <a:pt x="59150" y="0"/>
                  <a:pt x="58810" y="466"/>
                </a:cubicBezTo>
                <a:cubicBezTo>
                  <a:pt x="58810" y="466"/>
                  <a:pt x="58810" y="466"/>
                  <a:pt x="58810" y="466"/>
                </a:cubicBezTo>
                <a:cubicBezTo>
                  <a:pt x="1699" y="30350"/>
                  <a:pt x="1699" y="30350"/>
                  <a:pt x="1699" y="30350"/>
                </a:cubicBezTo>
                <a:cubicBezTo>
                  <a:pt x="1699" y="30350"/>
                  <a:pt x="1699" y="30350"/>
                  <a:pt x="1699" y="30350"/>
                </a:cubicBezTo>
                <a:cubicBezTo>
                  <a:pt x="1699" y="30350"/>
                  <a:pt x="1699" y="30350"/>
                  <a:pt x="1699" y="30350"/>
                </a:cubicBezTo>
                <a:cubicBezTo>
                  <a:pt x="1699" y="30350"/>
                  <a:pt x="1699" y="30350"/>
                  <a:pt x="1699" y="30350"/>
                </a:cubicBezTo>
                <a:cubicBezTo>
                  <a:pt x="679" y="30817"/>
                  <a:pt x="0" y="32217"/>
                  <a:pt x="0" y="33618"/>
                </a:cubicBezTo>
                <a:cubicBezTo>
                  <a:pt x="0" y="35019"/>
                  <a:pt x="679" y="36420"/>
                  <a:pt x="1699" y="36887"/>
                </a:cubicBezTo>
                <a:cubicBezTo>
                  <a:pt x="1699" y="36887"/>
                  <a:pt x="1699" y="36887"/>
                  <a:pt x="1699" y="36887"/>
                </a:cubicBezTo>
                <a:cubicBezTo>
                  <a:pt x="1699" y="36887"/>
                  <a:pt x="1699" y="36887"/>
                  <a:pt x="1699" y="36887"/>
                </a:cubicBezTo>
                <a:cubicBezTo>
                  <a:pt x="1699" y="36887"/>
                  <a:pt x="1699" y="37354"/>
                  <a:pt x="1699" y="37354"/>
                </a:cubicBezTo>
                <a:cubicBezTo>
                  <a:pt x="6798" y="39688"/>
                  <a:pt x="6798" y="39688"/>
                  <a:pt x="6798" y="39688"/>
                </a:cubicBezTo>
                <a:cubicBezTo>
                  <a:pt x="3399" y="75642"/>
                  <a:pt x="3399" y="75642"/>
                  <a:pt x="3399" y="75642"/>
                </a:cubicBezTo>
                <a:cubicBezTo>
                  <a:pt x="1359" y="76575"/>
                  <a:pt x="0" y="79377"/>
                  <a:pt x="0" y="82178"/>
                </a:cubicBezTo>
                <a:cubicBezTo>
                  <a:pt x="0" y="86381"/>
                  <a:pt x="2379" y="90116"/>
                  <a:pt x="5439" y="90116"/>
                </a:cubicBezTo>
                <a:cubicBezTo>
                  <a:pt x="8498" y="90116"/>
                  <a:pt x="10878" y="86381"/>
                  <a:pt x="10878" y="82178"/>
                </a:cubicBezTo>
                <a:cubicBezTo>
                  <a:pt x="10878" y="79844"/>
                  <a:pt x="10198" y="77976"/>
                  <a:pt x="8838" y="76575"/>
                </a:cubicBezTo>
                <a:cubicBezTo>
                  <a:pt x="12237" y="42490"/>
                  <a:pt x="12237" y="42490"/>
                  <a:pt x="12237" y="42490"/>
                </a:cubicBezTo>
                <a:cubicBezTo>
                  <a:pt x="21416" y="47159"/>
                  <a:pt x="21416" y="47159"/>
                  <a:pt x="21416" y="47159"/>
                </a:cubicBezTo>
                <a:cubicBezTo>
                  <a:pt x="16317" y="100856"/>
                  <a:pt x="16317" y="100856"/>
                  <a:pt x="16317" y="100856"/>
                </a:cubicBezTo>
                <a:cubicBezTo>
                  <a:pt x="16657" y="100856"/>
                  <a:pt x="16657" y="100856"/>
                  <a:pt x="16657" y="100856"/>
                </a:cubicBezTo>
                <a:cubicBezTo>
                  <a:pt x="16657" y="100856"/>
                  <a:pt x="16317" y="100856"/>
                  <a:pt x="16317" y="101322"/>
                </a:cubicBezTo>
                <a:cubicBezTo>
                  <a:pt x="16317" y="103190"/>
                  <a:pt x="17677" y="105058"/>
                  <a:pt x="19036" y="105058"/>
                </a:cubicBezTo>
                <a:cubicBezTo>
                  <a:pt x="19376" y="105058"/>
                  <a:pt x="19716" y="104591"/>
                  <a:pt x="19716" y="104591"/>
                </a:cubicBezTo>
                <a:cubicBezTo>
                  <a:pt x="19716" y="104591"/>
                  <a:pt x="19716" y="104591"/>
                  <a:pt x="19716" y="104591"/>
                </a:cubicBezTo>
                <a:cubicBezTo>
                  <a:pt x="40453" y="97587"/>
                  <a:pt x="40453" y="97587"/>
                  <a:pt x="40453" y="97587"/>
                </a:cubicBezTo>
                <a:cubicBezTo>
                  <a:pt x="58470" y="119066"/>
                  <a:pt x="58470" y="119066"/>
                  <a:pt x="58470" y="119066"/>
                </a:cubicBezTo>
                <a:cubicBezTo>
                  <a:pt x="58470" y="119066"/>
                  <a:pt x="58470" y="119066"/>
                  <a:pt x="58470" y="119066"/>
                </a:cubicBezTo>
                <a:cubicBezTo>
                  <a:pt x="58810" y="119533"/>
                  <a:pt x="59490" y="120000"/>
                  <a:pt x="60169" y="120000"/>
                </a:cubicBezTo>
                <a:cubicBezTo>
                  <a:pt x="60509" y="120000"/>
                  <a:pt x="61189" y="119533"/>
                  <a:pt x="61529" y="119066"/>
                </a:cubicBezTo>
                <a:cubicBezTo>
                  <a:pt x="61529" y="119066"/>
                  <a:pt x="61529" y="119066"/>
                  <a:pt x="61529" y="119066"/>
                </a:cubicBezTo>
                <a:cubicBezTo>
                  <a:pt x="82606" y="97587"/>
                  <a:pt x="82606" y="97587"/>
                  <a:pt x="82606" y="97587"/>
                </a:cubicBezTo>
                <a:cubicBezTo>
                  <a:pt x="103342" y="104591"/>
                  <a:pt x="103342" y="104591"/>
                  <a:pt x="103342" y="104591"/>
                </a:cubicBezTo>
                <a:cubicBezTo>
                  <a:pt x="103342" y="104591"/>
                  <a:pt x="103342" y="104591"/>
                  <a:pt x="103342" y="104591"/>
                </a:cubicBezTo>
                <a:cubicBezTo>
                  <a:pt x="103342" y="104591"/>
                  <a:pt x="103682" y="105058"/>
                  <a:pt x="103682" y="105058"/>
                </a:cubicBezTo>
                <a:cubicBezTo>
                  <a:pt x="105382" y="105058"/>
                  <a:pt x="106402" y="103190"/>
                  <a:pt x="106402" y="101322"/>
                </a:cubicBezTo>
                <a:cubicBezTo>
                  <a:pt x="106402" y="100856"/>
                  <a:pt x="106402" y="100856"/>
                  <a:pt x="106402" y="100389"/>
                </a:cubicBezTo>
                <a:cubicBezTo>
                  <a:pt x="106402" y="100389"/>
                  <a:pt x="106402" y="100389"/>
                  <a:pt x="106402" y="100389"/>
                </a:cubicBezTo>
                <a:cubicBezTo>
                  <a:pt x="99263" y="47159"/>
                  <a:pt x="99263" y="47159"/>
                  <a:pt x="99263" y="47159"/>
                </a:cubicBezTo>
                <a:cubicBezTo>
                  <a:pt x="118300" y="37354"/>
                  <a:pt x="118300" y="37354"/>
                  <a:pt x="118300" y="37354"/>
                </a:cubicBezTo>
                <a:cubicBezTo>
                  <a:pt x="118300" y="37354"/>
                  <a:pt x="118640" y="36887"/>
                  <a:pt x="118640" y="36887"/>
                </a:cubicBezTo>
                <a:cubicBezTo>
                  <a:pt x="118640" y="36887"/>
                  <a:pt x="118640" y="36887"/>
                  <a:pt x="118640" y="36887"/>
                </a:cubicBezTo>
                <a:cubicBezTo>
                  <a:pt x="118640" y="36887"/>
                  <a:pt x="118640" y="36887"/>
                  <a:pt x="118640" y="36887"/>
                </a:cubicBezTo>
                <a:cubicBezTo>
                  <a:pt x="119660" y="36420"/>
                  <a:pt x="120000" y="35019"/>
                  <a:pt x="120000" y="33618"/>
                </a:cubicBezTo>
                <a:moveTo>
                  <a:pt x="100283" y="96186"/>
                </a:moveTo>
                <a:cubicBezTo>
                  <a:pt x="82606" y="90116"/>
                  <a:pt x="82606" y="90116"/>
                  <a:pt x="82606" y="90116"/>
                </a:cubicBezTo>
                <a:cubicBezTo>
                  <a:pt x="82606" y="90116"/>
                  <a:pt x="82606" y="90116"/>
                  <a:pt x="82606" y="90116"/>
                </a:cubicBezTo>
                <a:cubicBezTo>
                  <a:pt x="82266" y="90116"/>
                  <a:pt x="82266" y="90116"/>
                  <a:pt x="81926" y="90116"/>
                </a:cubicBezTo>
                <a:cubicBezTo>
                  <a:pt x="81246" y="90116"/>
                  <a:pt x="80906" y="90116"/>
                  <a:pt x="80566" y="90583"/>
                </a:cubicBezTo>
                <a:cubicBezTo>
                  <a:pt x="80566" y="90583"/>
                  <a:pt x="80566" y="90583"/>
                  <a:pt x="80566" y="90583"/>
                </a:cubicBezTo>
                <a:cubicBezTo>
                  <a:pt x="60169" y="111128"/>
                  <a:pt x="60169" y="111128"/>
                  <a:pt x="60169" y="111128"/>
                </a:cubicBezTo>
                <a:cubicBezTo>
                  <a:pt x="42492" y="90583"/>
                  <a:pt x="42492" y="90583"/>
                  <a:pt x="42492" y="90583"/>
                </a:cubicBezTo>
                <a:cubicBezTo>
                  <a:pt x="42492" y="90583"/>
                  <a:pt x="42492" y="90583"/>
                  <a:pt x="42492" y="90583"/>
                </a:cubicBezTo>
                <a:cubicBezTo>
                  <a:pt x="42152" y="90116"/>
                  <a:pt x="41473" y="90116"/>
                  <a:pt x="41133" y="90116"/>
                </a:cubicBezTo>
                <a:cubicBezTo>
                  <a:pt x="40793" y="90116"/>
                  <a:pt x="40453" y="90116"/>
                  <a:pt x="40453" y="90116"/>
                </a:cubicBezTo>
                <a:cubicBezTo>
                  <a:pt x="40453" y="90116"/>
                  <a:pt x="40453" y="90116"/>
                  <a:pt x="40453" y="90116"/>
                </a:cubicBezTo>
                <a:cubicBezTo>
                  <a:pt x="22436" y="96186"/>
                  <a:pt x="22436" y="96186"/>
                  <a:pt x="22436" y="96186"/>
                </a:cubicBezTo>
                <a:cubicBezTo>
                  <a:pt x="26515" y="49961"/>
                  <a:pt x="26515" y="49961"/>
                  <a:pt x="26515" y="49961"/>
                </a:cubicBezTo>
                <a:cubicBezTo>
                  <a:pt x="58810" y="67237"/>
                  <a:pt x="58810" y="67237"/>
                  <a:pt x="58810" y="67237"/>
                </a:cubicBezTo>
                <a:cubicBezTo>
                  <a:pt x="58810" y="67237"/>
                  <a:pt x="58810" y="67237"/>
                  <a:pt x="58810" y="67237"/>
                </a:cubicBezTo>
                <a:cubicBezTo>
                  <a:pt x="59150" y="67237"/>
                  <a:pt x="59830" y="67237"/>
                  <a:pt x="60169" y="67237"/>
                </a:cubicBezTo>
                <a:cubicBezTo>
                  <a:pt x="60509" y="67237"/>
                  <a:pt x="60849" y="67237"/>
                  <a:pt x="61189" y="67237"/>
                </a:cubicBezTo>
                <a:cubicBezTo>
                  <a:pt x="61189" y="67237"/>
                  <a:pt x="61189" y="67237"/>
                  <a:pt x="61189" y="67237"/>
                </a:cubicBezTo>
                <a:cubicBezTo>
                  <a:pt x="94164" y="49961"/>
                  <a:pt x="94164" y="49961"/>
                  <a:pt x="94164" y="49961"/>
                </a:cubicBezTo>
                <a:lnTo>
                  <a:pt x="100283" y="96186"/>
                </a:lnTo>
                <a:close/>
                <a:moveTo>
                  <a:pt x="60169" y="59766"/>
                </a:moveTo>
                <a:cubicBezTo>
                  <a:pt x="10538" y="33618"/>
                  <a:pt x="10538" y="33618"/>
                  <a:pt x="10538" y="33618"/>
                </a:cubicBezTo>
                <a:cubicBezTo>
                  <a:pt x="60169" y="7470"/>
                  <a:pt x="60169" y="7470"/>
                  <a:pt x="60169" y="7470"/>
                </a:cubicBezTo>
                <a:cubicBezTo>
                  <a:pt x="109801" y="33618"/>
                  <a:pt x="109801" y="33618"/>
                  <a:pt x="109801" y="33618"/>
                </a:cubicBezTo>
                <a:lnTo>
                  <a:pt x="60169" y="5976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8038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767055" y="74277"/>
            <a:ext cx="9074653" cy="5712750"/>
            <a:chOff x="767055" y="74277"/>
            <a:chExt cx="9074653" cy="5712750"/>
          </a:xfrm>
        </p:grpSpPr>
        <p:sp>
          <p:nvSpPr>
            <p:cNvPr id="6" name="出自【趣你的PPT】(微信:qunideppt)：最优质的PPT资源库"/>
            <p:cNvSpPr/>
            <p:nvPr/>
          </p:nvSpPr>
          <p:spPr>
            <a:xfrm>
              <a:off x="3328988" y="1914525"/>
              <a:ext cx="6512720" cy="3872502"/>
            </a:xfrm>
            <a:prstGeom prst="rect">
              <a:avLst/>
            </a:prstGeom>
            <a:solidFill>
              <a:srgbClr val="EAE19C">
                <a:alpha val="5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出自【趣你的PPT】(微信:qunideppt)：最优质的PPT资源库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055" y="74277"/>
              <a:ext cx="9074652" cy="57127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789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44645"/>
      </a:accent1>
      <a:accent2>
        <a:srgbClr val="DADE86"/>
      </a:accent2>
      <a:accent3>
        <a:srgbClr val="344645"/>
      </a:accent3>
      <a:accent4>
        <a:srgbClr val="DADE86"/>
      </a:accent4>
      <a:accent5>
        <a:srgbClr val="344645"/>
      </a:accent5>
      <a:accent6>
        <a:srgbClr val="DADE86"/>
      </a:accent6>
      <a:hlink>
        <a:srgbClr val="3C6345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44645"/>
      </a:accent1>
      <a:accent2>
        <a:srgbClr val="DADE86"/>
      </a:accent2>
      <a:accent3>
        <a:srgbClr val="344645"/>
      </a:accent3>
      <a:accent4>
        <a:srgbClr val="DADE86"/>
      </a:accent4>
      <a:accent5>
        <a:srgbClr val="344645"/>
      </a:accent5>
      <a:accent6>
        <a:srgbClr val="DADE86"/>
      </a:accent6>
      <a:hlink>
        <a:srgbClr val="3C6345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44645"/>
      </a:accent1>
      <a:accent2>
        <a:srgbClr val="CCD25A"/>
      </a:accent2>
      <a:accent3>
        <a:srgbClr val="344645"/>
      </a:accent3>
      <a:accent4>
        <a:srgbClr val="CCD25A"/>
      </a:accent4>
      <a:accent5>
        <a:srgbClr val="344645"/>
      </a:accent5>
      <a:accent6>
        <a:srgbClr val="CCD25A"/>
      </a:accent6>
      <a:hlink>
        <a:srgbClr val="3C6345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Theme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44645"/>
      </a:accent1>
      <a:accent2>
        <a:srgbClr val="CCD25A"/>
      </a:accent2>
      <a:accent3>
        <a:srgbClr val="344645"/>
      </a:accent3>
      <a:accent4>
        <a:srgbClr val="CCD25A"/>
      </a:accent4>
      <a:accent5>
        <a:srgbClr val="344645"/>
      </a:accent5>
      <a:accent6>
        <a:srgbClr val="CCD25A"/>
      </a:accent6>
      <a:hlink>
        <a:srgbClr val="3C6345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44645"/>
      </a:accent1>
      <a:accent2>
        <a:srgbClr val="CCD25A"/>
      </a:accent2>
      <a:accent3>
        <a:srgbClr val="344645"/>
      </a:accent3>
      <a:accent4>
        <a:srgbClr val="CCD25A"/>
      </a:accent4>
      <a:accent5>
        <a:srgbClr val="344645"/>
      </a:accent5>
      <a:accent6>
        <a:srgbClr val="CCD25A"/>
      </a:accent6>
      <a:hlink>
        <a:srgbClr val="3C6345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3_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44645"/>
      </a:accent1>
      <a:accent2>
        <a:srgbClr val="CCD25A"/>
      </a:accent2>
      <a:accent3>
        <a:srgbClr val="344645"/>
      </a:accent3>
      <a:accent4>
        <a:srgbClr val="CCD25A"/>
      </a:accent4>
      <a:accent5>
        <a:srgbClr val="344645"/>
      </a:accent5>
      <a:accent6>
        <a:srgbClr val="CCD25A"/>
      </a:accent6>
      <a:hlink>
        <a:srgbClr val="3C6345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1_Office Theme">
  <a:themeElements>
    <a:clrScheme name="Custom jj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24E5D"/>
      </a:accent1>
      <a:accent2>
        <a:srgbClr val="647485"/>
      </a:accent2>
      <a:accent3>
        <a:srgbClr val="6E7F92"/>
      </a:accent3>
      <a:accent4>
        <a:srgbClr val="8EA4BB"/>
      </a:accent4>
      <a:accent5>
        <a:srgbClr val="E6E7EA"/>
      </a:accent5>
      <a:accent6>
        <a:srgbClr val="FFCCFF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</TotalTime>
  <Words>1509</Words>
  <Application>Microsoft Office PowerPoint</Application>
  <PresentationFormat>宽屏</PresentationFormat>
  <Paragraphs>170</Paragraphs>
  <Slides>30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30</vt:i4>
      </vt:variant>
    </vt:vector>
  </HeadingPairs>
  <TitlesOfParts>
    <vt:vector size="54" baseType="lpstr">
      <vt:lpstr>FontAwesome</vt:lpstr>
      <vt:lpstr>Gill Sans</vt:lpstr>
      <vt:lpstr>Helvetica Light</vt:lpstr>
      <vt:lpstr>Lato</vt:lpstr>
      <vt:lpstr>Lato Black</vt:lpstr>
      <vt:lpstr>ＭＳ Ｐゴシック</vt:lpstr>
      <vt:lpstr>ＭＳ Ｐゴシック</vt:lpstr>
      <vt:lpstr>Open Sans</vt:lpstr>
      <vt:lpstr>Roboto</vt:lpstr>
      <vt:lpstr>等线</vt:lpstr>
      <vt:lpstr>等线 Light</vt:lpstr>
      <vt:lpstr>方正行楷简体</vt:lpstr>
      <vt:lpstr>宋体</vt:lpstr>
      <vt:lpstr>微软雅黑</vt:lpstr>
      <vt:lpstr>Arial</vt:lpstr>
      <vt:lpstr>Calibri</vt:lpstr>
      <vt:lpstr>Calibri Light</vt:lpstr>
      <vt:lpstr>Office 主题​​</vt:lpstr>
      <vt:lpstr>1_Office 主题​​</vt:lpstr>
      <vt:lpstr>Office Theme</vt:lpstr>
      <vt:lpstr>2_Office Theme</vt:lpstr>
      <vt:lpstr>2_Office 主题​​</vt:lpstr>
      <vt:lpstr>3_Office 主题​​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Joyce</dc:creator>
  <cp:lastModifiedBy>chentianping</cp:lastModifiedBy>
  <cp:revision>23</cp:revision>
  <dcterms:created xsi:type="dcterms:W3CDTF">2017-01-23T09:48:59Z</dcterms:created>
  <dcterms:modified xsi:type="dcterms:W3CDTF">2017-03-13T02:38:55Z</dcterms:modified>
</cp:coreProperties>
</file>

<file path=docProps/thumbnail.jpeg>
</file>